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40C46B-F55F-429E-A426-BFC57E5DB06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2E4E59AE-7FB8-40C9-8D77-BD7148CCCC96}">
      <dgm:prSet phldrT="[Texte]"/>
      <dgm:spPr/>
      <dgm:t>
        <a:bodyPr/>
        <a:lstStyle/>
        <a:p>
          <a:r>
            <a:rPr lang="fr-FR" dirty="0" smtClean="0"/>
            <a:t>Génération</a:t>
          </a:r>
          <a:endParaRPr lang="fr-FR" dirty="0"/>
        </a:p>
      </dgm:t>
    </dgm:pt>
    <dgm:pt modelId="{644422E4-353F-42B3-AFFD-4A8D261B9136}" type="parTrans" cxnId="{75E1C828-FBCB-411A-8EFC-A2D31247A5D6}">
      <dgm:prSet/>
      <dgm:spPr/>
      <dgm:t>
        <a:bodyPr/>
        <a:lstStyle/>
        <a:p>
          <a:endParaRPr lang="fr-FR"/>
        </a:p>
      </dgm:t>
    </dgm:pt>
    <dgm:pt modelId="{2CFFE604-6B97-4404-81D1-3CD39B82F1F9}" type="sibTrans" cxnId="{75E1C828-FBCB-411A-8EFC-A2D31247A5D6}">
      <dgm:prSet/>
      <dgm:spPr/>
      <dgm:t>
        <a:bodyPr/>
        <a:lstStyle/>
        <a:p>
          <a:endParaRPr lang="fr-FR"/>
        </a:p>
      </dgm:t>
    </dgm:pt>
    <dgm:pt modelId="{CB6D6FC0-65B9-4F83-8456-E0A3F7E3D3B5}">
      <dgm:prSet phldrT="[Texte]"/>
      <dgm:spPr/>
      <dgm:t>
        <a:bodyPr/>
        <a:lstStyle/>
        <a:p>
          <a:r>
            <a:rPr lang="fr-FR" dirty="0" smtClean="0"/>
            <a:t>Encryptage des fichiers de traduction via des clefs définies, algorithmes AES, Camellia et PC1-256</a:t>
          </a:r>
          <a:endParaRPr lang="fr-FR" dirty="0"/>
        </a:p>
      </dgm:t>
    </dgm:pt>
    <dgm:pt modelId="{52974126-BAE2-4E99-B3C5-D11636728EA3}" type="parTrans" cxnId="{59203DE8-8591-4334-9AB2-489576BB55B1}">
      <dgm:prSet/>
      <dgm:spPr/>
      <dgm:t>
        <a:bodyPr/>
        <a:lstStyle/>
        <a:p>
          <a:endParaRPr lang="fr-FR"/>
        </a:p>
      </dgm:t>
    </dgm:pt>
    <dgm:pt modelId="{74A1596D-8EBE-4142-9CAA-9A420D87EB50}" type="sibTrans" cxnId="{59203DE8-8591-4334-9AB2-489576BB55B1}">
      <dgm:prSet/>
      <dgm:spPr/>
      <dgm:t>
        <a:bodyPr/>
        <a:lstStyle/>
        <a:p>
          <a:endParaRPr lang="fr-FR"/>
        </a:p>
      </dgm:t>
    </dgm:pt>
    <dgm:pt modelId="{80C58E26-A88D-4B3F-849E-6A899875F383}">
      <dgm:prSet phldrT="[Texte]"/>
      <dgm:spPr/>
      <dgm:t>
        <a:bodyPr/>
        <a:lstStyle/>
        <a:p>
          <a:r>
            <a:rPr lang="fr-FR" dirty="0" smtClean="0"/>
            <a:t>Utilisation</a:t>
          </a:r>
          <a:endParaRPr lang="fr-FR" dirty="0"/>
        </a:p>
      </dgm:t>
    </dgm:pt>
    <dgm:pt modelId="{09495F48-5E4D-4205-A3D6-9D632CB5B9EF}" type="parTrans" cxnId="{89845EEF-89EB-4C32-A009-3A3004A965AD}">
      <dgm:prSet/>
      <dgm:spPr/>
      <dgm:t>
        <a:bodyPr/>
        <a:lstStyle/>
        <a:p>
          <a:endParaRPr lang="fr-FR"/>
        </a:p>
      </dgm:t>
    </dgm:pt>
    <dgm:pt modelId="{359AB79B-D319-4384-B454-B8D29E8C4E00}" type="sibTrans" cxnId="{89845EEF-89EB-4C32-A009-3A3004A965AD}">
      <dgm:prSet/>
      <dgm:spPr/>
      <dgm:t>
        <a:bodyPr/>
        <a:lstStyle/>
        <a:p>
          <a:endParaRPr lang="fr-FR"/>
        </a:p>
      </dgm:t>
    </dgm:pt>
    <dgm:pt modelId="{75C7F915-5DFC-4E8D-9686-83B8F0659B45}">
      <dgm:prSet phldrT="[Texte]"/>
      <dgm:spPr/>
      <dgm:t>
        <a:bodyPr/>
        <a:lstStyle/>
        <a:p>
          <a:r>
            <a:rPr lang="fr-FR" dirty="0" smtClean="0"/>
            <a:t>Extraction de la « Media Key » depuis le disque inséré dans le lecteur de l’utilisateur</a:t>
          </a:r>
          <a:endParaRPr lang="fr-FR" dirty="0"/>
        </a:p>
      </dgm:t>
    </dgm:pt>
    <dgm:pt modelId="{EB3C5D6D-B891-4725-BDB1-C07B394DBD13}" type="parTrans" cxnId="{9CC91687-6B5D-472C-906B-D4291B378ACA}">
      <dgm:prSet/>
      <dgm:spPr/>
      <dgm:t>
        <a:bodyPr/>
        <a:lstStyle/>
        <a:p>
          <a:endParaRPr lang="fr-FR"/>
        </a:p>
      </dgm:t>
    </dgm:pt>
    <dgm:pt modelId="{653CAC34-1469-468C-826A-28A2461A9F0C}" type="sibTrans" cxnId="{9CC91687-6B5D-472C-906B-D4291B378ACA}">
      <dgm:prSet/>
      <dgm:spPr/>
      <dgm:t>
        <a:bodyPr/>
        <a:lstStyle/>
        <a:p>
          <a:endParaRPr lang="fr-FR"/>
        </a:p>
      </dgm:t>
    </dgm:pt>
    <dgm:pt modelId="{B6150DB2-DC8D-45E2-BE3A-FCF8AE277803}">
      <dgm:prSet phldrT="[Texte]"/>
      <dgm:spPr/>
      <dgm:t>
        <a:bodyPr/>
        <a:lstStyle/>
        <a:p>
          <a:r>
            <a:rPr lang="fr-FR" dirty="0" smtClean="0"/>
            <a:t>Génération d’une clef unique (« Media Key ») pour chaque disque inséré dans le lecteur</a:t>
          </a:r>
          <a:endParaRPr lang="fr-FR" dirty="0"/>
        </a:p>
      </dgm:t>
    </dgm:pt>
    <dgm:pt modelId="{D88A031E-E916-48A3-9878-D1E18A9C190F}" type="parTrans" cxnId="{BE138607-B6B4-4DEE-849A-2C59CD70DD98}">
      <dgm:prSet/>
      <dgm:spPr/>
    </dgm:pt>
    <dgm:pt modelId="{05B8E3E9-EC22-49D5-85B0-AB515889DA02}" type="sibTrans" cxnId="{BE138607-B6B4-4DEE-849A-2C59CD70DD98}">
      <dgm:prSet/>
      <dgm:spPr/>
    </dgm:pt>
    <dgm:pt modelId="{98A19DB0-E15E-4437-9D04-8A3A5BB5569C}">
      <dgm:prSet phldrT="[Texte]"/>
      <dgm:spPr/>
      <dgm:t>
        <a:bodyPr/>
        <a:lstStyle/>
        <a:p>
          <a:r>
            <a:rPr lang="fr-FR" b="1" dirty="0" smtClean="0"/>
            <a:t>Si la clef correspond à une des « Media Key » attendue:</a:t>
          </a:r>
          <a:endParaRPr lang="fr-FR" b="1" dirty="0"/>
        </a:p>
      </dgm:t>
    </dgm:pt>
    <dgm:pt modelId="{F7482151-D661-4655-AD64-8402F249CD3D}" type="parTrans" cxnId="{5466B1AD-CAE9-4089-8F5D-9E0ACB6E0842}">
      <dgm:prSet/>
      <dgm:spPr/>
    </dgm:pt>
    <dgm:pt modelId="{F4E4A9BC-06CD-4A55-9B4B-FFB14292BD1C}" type="sibTrans" cxnId="{5466B1AD-CAE9-4089-8F5D-9E0ACB6E0842}">
      <dgm:prSet/>
      <dgm:spPr/>
    </dgm:pt>
    <dgm:pt modelId="{7F7FB03B-EC4F-41B2-BDEE-606C8815F9F4}">
      <dgm:prSet phldrT="[Texte]"/>
      <dgm:spPr/>
      <dgm:t>
        <a:bodyPr/>
        <a:lstStyle/>
        <a:p>
          <a:r>
            <a:rPr lang="fr-FR" dirty="0" smtClean="0"/>
            <a:t>Encryptage des clefs AES, Camellia et PC1-256 utilisées plus haut avec la « Media Key »</a:t>
          </a:r>
          <a:endParaRPr lang="fr-FR" dirty="0"/>
        </a:p>
      </dgm:t>
    </dgm:pt>
    <dgm:pt modelId="{AB256EDA-A3D2-421A-90A6-B4C2633D142D}" type="parTrans" cxnId="{BBD0C96E-5E3B-4A36-90C1-CB3E8D2838D9}">
      <dgm:prSet/>
      <dgm:spPr/>
    </dgm:pt>
    <dgm:pt modelId="{7F891CEB-8A43-4D2D-A75D-6B151427CE45}" type="sibTrans" cxnId="{BBD0C96E-5E3B-4A36-90C1-CB3E8D2838D9}">
      <dgm:prSet/>
      <dgm:spPr/>
    </dgm:pt>
    <dgm:pt modelId="{3B2419B3-0C52-4D87-8CD7-D3BB7203FD24}">
      <dgm:prSet phldrT="[Texte]"/>
      <dgm:spPr/>
      <dgm:t>
        <a:bodyPr/>
        <a:lstStyle/>
        <a:p>
          <a:r>
            <a:rPr lang="fr-FR" dirty="0" smtClean="0"/>
            <a:t>Possibilité d’utiliser plusieurs « Media Key » pour une même release (donc plusieurs disques originaux pour la même release)</a:t>
          </a:r>
          <a:endParaRPr lang="fr-FR" dirty="0"/>
        </a:p>
      </dgm:t>
    </dgm:pt>
    <dgm:pt modelId="{8C4D3EF5-3D33-40E0-A4C8-F167EDED7EAD}" type="parTrans" cxnId="{FE86DEF6-846A-468C-B878-F485355885CD}">
      <dgm:prSet/>
      <dgm:spPr/>
    </dgm:pt>
    <dgm:pt modelId="{C7A245E9-5A84-4E85-8851-7263A21D9E4F}" type="sibTrans" cxnId="{FE86DEF6-846A-468C-B878-F485355885CD}">
      <dgm:prSet/>
      <dgm:spPr/>
    </dgm:pt>
    <dgm:pt modelId="{3E7B1ECC-7A96-42F3-A7B0-93B4329BE903}">
      <dgm:prSet phldrT="[Texte]"/>
      <dgm:spPr/>
      <dgm:t>
        <a:bodyPr/>
        <a:lstStyle/>
        <a:p>
          <a:r>
            <a:rPr lang="fr-FR" dirty="0" smtClean="0"/>
            <a:t>Récupération des clefs AES, Camellia et PC1-256 générées plus haut</a:t>
          </a:r>
          <a:endParaRPr lang="fr-FR" dirty="0"/>
        </a:p>
      </dgm:t>
    </dgm:pt>
    <dgm:pt modelId="{9CEFD911-47BA-4E80-A590-BA82D2C565F2}" type="parTrans" cxnId="{D976D0E9-DD6A-45F1-8D00-87783A910B4C}">
      <dgm:prSet/>
      <dgm:spPr/>
    </dgm:pt>
    <dgm:pt modelId="{926B27C7-7EA1-4BB0-A979-5018D7EF9D87}" type="sibTrans" cxnId="{D976D0E9-DD6A-45F1-8D00-87783A910B4C}">
      <dgm:prSet/>
      <dgm:spPr/>
    </dgm:pt>
    <dgm:pt modelId="{CFB87B1F-7A8E-45FE-B2D7-0DED2947A90B}">
      <dgm:prSet phldrT="[Texte]"/>
      <dgm:spPr/>
      <dgm:t>
        <a:bodyPr/>
        <a:lstStyle/>
        <a:p>
          <a:r>
            <a:rPr lang="fr-FR" dirty="0" smtClean="0"/>
            <a:t>Déblocage de la release avec ces clefs</a:t>
          </a:r>
          <a:endParaRPr lang="fr-FR" dirty="0"/>
        </a:p>
      </dgm:t>
    </dgm:pt>
    <dgm:pt modelId="{4D305872-356F-4EE2-B804-63689B0D737A}" type="parTrans" cxnId="{B83222ED-2740-47C1-83F9-7BD9B2F532B8}">
      <dgm:prSet/>
      <dgm:spPr/>
    </dgm:pt>
    <dgm:pt modelId="{A893F108-3E24-4731-8750-E6A6CC4BEB9D}" type="sibTrans" cxnId="{B83222ED-2740-47C1-83F9-7BD9B2F532B8}">
      <dgm:prSet/>
      <dgm:spPr/>
    </dgm:pt>
    <dgm:pt modelId="{EBD32C9E-709C-4DEE-A9D5-10B19272C591}">
      <dgm:prSet phldrT="[Texte]"/>
      <dgm:spPr/>
      <dgm:t>
        <a:bodyPr/>
        <a:lstStyle/>
        <a:p>
          <a:r>
            <a:rPr lang="fr-FR" b="1" dirty="0" smtClean="0"/>
            <a:t>Sinon, impossible de continuer !</a:t>
          </a:r>
          <a:endParaRPr lang="fr-FR" b="1" dirty="0"/>
        </a:p>
      </dgm:t>
    </dgm:pt>
    <dgm:pt modelId="{46AE7132-6143-42B1-85F0-39A3732CEAE8}" type="parTrans" cxnId="{6A83AACC-056E-49A6-92DC-1988181BCDDA}">
      <dgm:prSet/>
      <dgm:spPr/>
    </dgm:pt>
    <dgm:pt modelId="{9FBD2D49-3E2A-440B-A1D4-DDCBCFA0DB1B}" type="sibTrans" cxnId="{6A83AACC-056E-49A6-92DC-1988181BCDDA}">
      <dgm:prSet/>
      <dgm:spPr/>
    </dgm:pt>
    <dgm:pt modelId="{2592A503-DE72-4367-9172-72AF3A7E4B7A}" type="pres">
      <dgm:prSet presAssocID="{E740C46B-F55F-429E-A426-BFC57E5DB069}" presName="linear" presStyleCnt="0">
        <dgm:presLayoutVars>
          <dgm:animLvl val="lvl"/>
          <dgm:resizeHandles val="exact"/>
        </dgm:presLayoutVars>
      </dgm:prSet>
      <dgm:spPr/>
    </dgm:pt>
    <dgm:pt modelId="{29663946-C31A-4028-BB2C-15AF5E2DE9FF}" type="pres">
      <dgm:prSet presAssocID="{2E4E59AE-7FB8-40C9-8D77-BD7148CCCC96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18623DD-7905-4DDF-85E1-8EB3FB084350}" type="pres">
      <dgm:prSet presAssocID="{2E4E59AE-7FB8-40C9-8D77-BD7148CCCC96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A1B28ED-2F00-4E51-B4E7-7984C560B8CD}" type="pres">
      <dgm:prSet presAssocID="{80C58E26-A88D-4B3F-849E-6A899875F383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9B9CD506-0BA4-4D8C-880F-843397D87E3A}" type="pres">
      <dgm:prSet presAssocID="{80C58E26-A88D-4B3F-849E-6A899875F383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ACC20C20-CCF2-446C-9D57-9D2D795948C9}" type="presOf" srcId="{3B2419B3-0C52-4D87-8CD7-D3BB7203FD24}" destId="{618623DD-7905-4DDF-85E1-8EB3FB084350}" srcOrd="0" destOrd="3" presId="urn:microsoft.com/office/officeart/2005/8/layout/vList2"/>
    <dgm:cxn modelId="{BBD0C96E-5E3B-4A36-90C1-CB3E8D2838D9}" srcId="{2E4E59AE-7FB8-40C9-8D77-BD7148CCCC96}" destId="{7F7FB03B-EC4F-41B2-BDEE-606C8815F9F4}" srcOrd="2" destOrd="0" parTransId="{AB256EDA-A3D2-421A-90A6-B4C2633D142D}" sibTransId="{7F891CEB-8A43-4D2D-A75D-6B151427CE45}"/>
    <dgm:cxn modelId="{3E10FB19-A304-4781-AA8F-B9ADEB5ED362}" type="presOf" srcId="{75C7F915-5DFC-4E8D-9686-83B8F0659B45}" destId="{9B9CD506-0BA4-4D8C-880F-843397D87E3A}" srcOrd="0" destOrd="0" presId="urn:microsoft.com/office/officeart/2005/8/layout/vList2"/>
    <dgm:cxn modelId="{FE86DEF6-846A-468C-B878-F485355885CD}" srcId="{2E4E59AE-7FB8-40C9-8D77-BD7148CCCC96}" destId="{3B2419B3-0C52-4D87-8CD7-D3BB7203FD24}" srcOrd="3" destOrd="0" parTransId="{8C4D3EF5-3D33-40E0-A4C8-F167EDED7EAD}" sibTransId="{C7A245E9-5A84-4E85-8851-7263A21D9E4F}"/>
    <dgm:cxn modelId="{89845EEF-89EB-4C32-A009-3A3004A965AD}" srcId="{E740C46B-F55F-429E-A426-BFC57E5DB069}" destId="{80C58E26-A88D-4B3F-849E-6A899875F383}" srcOrd="1" destOrd="0" parTransId="{09495F48-5E4D-4205-A3D6-9D632CB5B9EF}" sibTransId="{359AB79B-D319-4384-B454-B8D29E8C4E00}"/>
    <dgm:cxn modelId="{75E1C828-FBCB-411A-8EFC-A2D31247A5D6}" srcId="{E740C46B-F55F-429E-A426-BFC57E5DB069}" destId="{2E4E59AE-7FB8-40C9-8D77-BD7148CCCC96}" srcOrd="0" destOrd="0" parTransId="{644422E4-353F-42B3-AFFD-4A8D261B9136}" sibTransId="{2CFFE604-6B97-4404-81D1-3CD39B82F1F9}"/>
    <dgm:cxn modelId="{8E6369EA-2F91-48BA-8879-49FD8E2F9FF0}" type="presOf" srcId="{CFB87B1F-7A8E-45FE-B2D7-0DED2947A90B}" destId="{9B9CD506-0BA4-4D8C-880F-843397D87E3A}" srcOrd="0" destOrd="3" presId="urn:microsoft.com/office/officeart/2005/8/layout/vList2"/>
    <dgm:cxn modelId="{6A1F8B38-CA89-4E7B-A2F5-EC93848F5732}" type="presOf" srcId="{CB6D6FC0-65B9-4F83-8456-E0A3F7E3D3B5}" destId="{618623DD-7905-4DDF-85E1-8EB3FB084350}" srcOrd="0" destOrd="0" presId="urn:microsoft.com/office/officeart/2005/8/layout/vList2"/>
    <dgm:cxn modelId="{33368628-6E17-49C1-ACAD-7E233D65F79B}" type="presOf" srcId="{80C58E26-A88D-4B3F-849E-6A899875F383}" destId="{3A1B28ED-2F00-4E51-B4E7-7984C560B8CD}" srcOrd="0" destOrd="0" presId="urn:microsoft.com/office/officeart/2005/8/layout/vList2"/>
    <dgm:cxn modelId="{E852F929-1740-4486-B65A-18A57AAE9B9F}" type="presOf" srcId="{EBD32C9E-709C-4DEE-A9D5-10B19272C591}" destId="{9B9CD506-0BA4-4D8C-880F-843397D87E3A}" srcOrd="0" destOrd="4" presId="urn:microsoft.com/office/officeart/2005/8/layout/vList2"/>
    <dgm:cxn modelId="{59203DE8-8591-4334-9AB2-489576BB55B1}" srcId="{2E4E59AE-7FB8-40C9-8D77-BD7148CCCC96}" destId="{CB6D6FC0-65B9-4F83-8456-E0A3F7E3D3B5}" srcOrd="0" destOrd="0" parTransId="{52974126-BAE2-4E99-B3C5-D11636728EA3}" sibTransId="{74A1596D-8EBE-4142-9CAA-9A420D87EB50}"/>
    <dgm:cxn modelId="{6A83AACC-056E-49A6-92DC-1988181BCDDA}" srcId="{80C58E26-A88D-4B3F-849E-6A899875F383}" destId="{EBD32C9E-709C-4DEE-A9D5-10B19272C591}" srcOrd="2" destOrd="0" parTransId="{46AE7132-6143-42B1-85F0-39A3732CEAE8}" sibTransId="{9FBD2D49-3E2A-440B-A1D4-DDCBCFA0DB1B}"/>
    <dgm:cxn modelId="{BE138607-B6B4-4DEE-849A-2C59CD70DD98}" srcId="{2E4E59AE-7FB8-40C9-8D77-BD7148CCCC96}" destId="{B6150DB2-DC8D-45E2-BE3A-FCF8AE277803}" srcOrd="1" destOrd="0" parTransId="{D88A031E-E916-48A3-9878-D1E18A9C190F}" sibTransId="{05B8E3E9-EC22-49D5-85B0-AB515889DA02}"/>
    <dgm:cxn modelId="{04E5978E-1475-4D5E-9BB8-DA00B2C42050}" type="presOf" srcId="{E740C46B-F55F-429E-A426-BFC57E5DB069}" destId="{2592A503-DE72-4367-9172-72AF3A7E4B7A}" srcOrd="0" destOrd="0" presId="urn:microsoft.com/office/officeart/2005/8/layout/vList2"/>
    <dgm:cxn modelId="{5045C0D0-AD74-4CE9-A12C-1F67BAE9D978}" type="presOf" srcId="{2E4E59AE-7FB8-40C9-8D77-BD7148CCCC96}" destId="{29663946-C31A-4028-BB2C-15AF5E2DE9FF}" srcOrd="0" destOrd="0" presId="urn:microsoft.com/office/officeart/2005/8/layout/vList2"/>
    <dgm:cxn modelId="{C8FEE749-A069-4A0C-9389-879C595D14A8}" type="presOf" srcId="{98A19DB0-E15E-4437-9D04-8A3A5BB5569C}" destId="{9B9CD506-0BA4-4D8C-880F-843397D87E3A}" srcOrd="0" destOrd="1" presId="urn:microsoft.com/office/officeart/2005/8/layout/vList2"/>
    <dgm:cxn modelId="{DAD9222D-E4E4-45D6-90BB-13BDEA60CD25}" type="presOf" srcId="{B6150DB2-DC8D-45E2-BE3A-FCF8AE277803}" destId="{618623DD-7905-4DDF-85E1-8EB3FB084350}" srcOrd="0" destOrd="1" presId="urn:microsoft.com/office/officeart/2005/8/layout/vList2"/>
    <dgm:cxn modelId="{9D897292-1A69-4588-ADE2-6EF970F3E025}" type="presOf" srcId="{7F7FB03B-EC4F-41B2-BDEE-606C8815F9F4}" destId="{618623DD-7905-4DDF-85E1-8EB3FB084350}" srcOrd="0" destOrd="2" presId="urn:microsoft.com/office/officeart/2005/8/layout/vList2"/>
    <dgm:cxn modelId="{9CC91687-6B5D-472C-906B-D4291B378ACA}" srcId="{80C58E26-A88D-4B3F-849E-6A899875F383}" destId="{75C7F915-5DFC-4E8D-9686-83B8F0659B45}" srcOrd="0" destOrd="0" parTransId="{EB3C5D6D-B891-4725-BDB1-C07B394DBD13}" sibTransId="{653CAC34-1469-468C-826A-28A2461A9F0C}"/>
    <dgm:cxn modelId="{AFE3C1C5-89AB-4C4E-B311-DB913CC78474}" type="presOf" srcId="{3E7B1ECC-7A96-42F3-A7B0-93B4329BE903}" destId="{9B9CD506-0BA4-4D8C-880F-843397D87E3A}" srcOrd="0" destOrd="2" presId="urn:microsoft.com/office/officeart/2005/8/layout/vList2"/>
    <dgm:cxn modelId="{B83222ED-2740-47C1-83F9-7BD9B2F532B8}" srcId="{98A19DB0-E15E-4437-9D04-8A3A5BB5569C}" destId="{CFB87B1F-7A8E-45FE-B2D7-0DED2947A90B}" srcOrd="1" destOrd="0" parTransId="{4D305872-356F-4EE2-B804-63689B0D737A}" sibTransId="{A893F108-3E24-4731-8750-E6A6CC4BEB9D}"/>
    <dgm:cxn modelId="{D976D0E9-DD6A-45F1-8D00-87783A910B4C}" srcId="{98A19DB0-E15E-4437-9D04-8A3A5BB5569C}" destId="{3E7B1ECC-7A96-42F3-A7B0-93B4329BE903}" srcOrd="0" destOrd="0" parTransId="{9CEFD911-47BA-4E80-A590-BA82D2C565F2}" sibTransId="{926B27C7-7EA1-4BB0-A979-5018D7EF9D87}"/>
    <dgm:cxn modelId="{5466B1AD-CAE9-4089-8F5D-9E0ACB6E0842}" srcId="{80C58E26-A88D-4B3F-849E-6A899875F383}" destId="{98A19DB0-E15E-4437-9D04-8A3A5BB5569C}" srcOrd="1" destOrd="0" parTransId="{F7482151-D661-4655-AD64-8402F249CD3D}" sibTransId="{F4E4A9BC-06CD-4A55-9B4B-FFB14292BD1C}"/>
    <dgm:cxn modelId="{BCE6F8AD-6BAF-4EC9-9BF4-E083ADB798ED}" type="presParOf" srcId="{2592A503-DE72-4367-9172-72AF3A7E4B7A}" destId="{29663946-C31A-4028-BB2C-15AF5E2DE9FF}" srcOrd="0" destOrd="0" presId="urn:microsoft.com/office/officeart/2005/8/layout/vList2"/>
    <dgm:cxn modelId="{34530CAA-302A-47EE-9F87-F5250D2A32DF}" type="presParOf" srcId="{2592A503-DE72-4367-9172-72AF3A7E4B7A}" destId="{618623DD-7905-4DDF-85E1-8EB3FB084350}" srcOrd="1" destOrd="0" presId="urn:microsoft.com/office/officeart/2005/8/layout/vList2"/>
    <dgm:cxn modelId="{5E143F6D-6268-4E9F-89BF-CEC389C531E8}" type="presParOf" srcId="{2592A503-DE72-4367-9172-72AF3A7E4B7A}" destId="{3A1B28ED-2F00-4E51-B4E7-7984C560B8CD}" srcOrd="2" destOrd="0" presId="urn:microsoft.com/office/officeart/2005/8/layout/vList2"/>
    <dgm:cxn modelId="{124A3DE8-E639-4E3A-9BDD-1E199B76822A}" type="presParOf" srcId="{2592A503-DE72-4367-9172-72AF3A7E4B7A}" destId="{9B9CD506-0BA4-4D8C-880F-843397D87E3A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9663946-C31A-4028-BB2C-15AF5E2DE9FF}">
      <dsp:nvSpPr>
        <dsp:cNvPr id="0" name=""/>
        <dsp:cNvSpPr/>
      </dsp:nvSpPr>
      <dsp:spPr>
        <a:xfrm>
          <a:off x="0" y="30867"/>
          <a:ext cx="5102225" cy="538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300" kern="1200" dirty="0" smtClean="0"/>
            <a:t>Génération</a:t>
          </a:r>
          <a:endParaRPr lang="fr-FR" sz="2300" kern="1200" dirty="0"/>
        </a:p>
      </dsp:txBody>
      <dsp:txXfrm>
        <a:off x="0" y="30867"/>
        <a:ext cx="5102225" cy="538200"/>
      </dsp:txXfrm>
    </dsp:sp>
    <dsp:sp modelId="{618623DD-7905-4DDF-85E1-8EB3FB084350}">
      <dsp:nvSpPr>
        <dsp:cNvPr id="0" name=""/>
        <dsp:cNvSpPr/>
      </dsp:nvSpPr>
      <dsp:spPr>
        <a:xfrm>
          <a:off x="0" y="569067"/>
          <a:ext cx="5102225" cy="25709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996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fr-FR" sz="1800" kern="1200" dirty="0" smtClean="0"/>
            <a:t>Encryptage des fichiers de traduction via des clefs définies, algorithmes AES, Camellia et PC1-256</a:t>
          </a:r>
          <a:endParaRPr lang="fr-FR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fr-FR" sz="1800" kern="1200" dirty="0" smtClean="0"/>
            <a:t>Génération d’une clef unique (« Media Key ») pour chaque disque inséré dans le lecteur</a:t>
          </a:r>
          <a:endParaRPr lang="fr-FR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fr-FR" sz="1800" kern="1200" dirty="0" smtClean="0"/>
            <a:t>Encryptage des clefs AES, Camellia et PC1-256 utilisées plus haut avec la « Media Key »</a:t>
          </a:r>
          <a:endParaRPr lang="fr-FR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fr-FR" sz="1800" kern="1200" dirty="0" smtClean="0"/>
            <a:t>Possibilité d’utiliser plusieurs « Media Key » pour une même release (donc plusieurs disques originaux pour la même release)</a:t>
          </a:r>
          <a:endParaRPr lang="fr-FR" sz="1800" kern="1200" dirty="0"/>
        </a:p>
      </dsp:txBody>
      <dsp:txXfrm>
        <a:off x="0" y="569067"/>
        <a:ext cx="5102225" cy="2570939"/>
      </dsp:txXfrm>
    </dsp:sp>
    <dsp:sp modelId="{3A1B28ED-2F00-4E51-B4E7-7984C560B8CD}">
      <dsp:nvSpPr>
        <dsp:cNvPr id="0" name=""/>
        <dsp:cNvSpPr/>
      </dsp:nvSpPr>
      <dsp:spPr>
        <a:xfrm>
          <a:off x="0" y="3140007"/>
          <a:ext cx="5102225" cy="538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300" kern="1200" dirty="0" smtClean="0"/>
            <a:t>Utilisation</a:t>
          </a:r>
          <a:endParaRPr lang="fr-FR" sz="2300" kern="1200" dirty="0"/>
        </a:p>
      </dsp:txBody>
      <dsp:txXfrm>
        <a:off x="0" y="3140007"/>
        <a:ext cx="5102225" cy="538200"/>
      </dsp:txXfrm>
    </dsp:sp>
    <dsp:sp modelId="{9B9CD506-0BA4-4D8C-880F-843397D87E3A}">
      <dsp:nvSpPr>
        <dsp:cNvPr id="0" name=""/>
        <dsp:cNvSpPr/>
      </dsp:nvSpPr>
      <dsp:spPr>
        <a:xfrm>
          <a:off x="0" y="3678207"/>
          <a:ext cx="5102225" cy="2142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996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fr-FR" sz="1800" kern="1200" dirty="0" smtClean="0"/>
            <a:t>Extraction de la « Media Key » depuis le disque inséré dans le lecteur de l’utilisateur</a:t>
          </a:r>
          <a:endParaRPr lang="fr-FR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fr-FR" sz="1800" b="1" kern="1200" dirty="0" smtClean="0"/>
            <a:t>Si la clef correspond à une des « Media Key » attendue:</a:t>
          </a:r>
          <a:endParaRPr lang="fr-FR" sz="1800" b="1" kern="1200" dirty="0"/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fr-FR" sz="1800" kern="1200" dirty="0" smtClean="0"/>
            <a:t>Récupération des clefs AES, Camellia et PC1-256 générées plus haut</a:t>
          </a:r>
          <a:endParaRPr lang="fr-FR" sz="1800" kern="1200" dirty="0"/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fr-FR" sz="1800" kern="1200" dirty="0" smtClean="0"/>
            <a:t>Déblocage de la release avec ces clefs</a:t>
          </a:r>
          <a:endParaRPr lang="fr-FR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fr-FR" sz="1800" b="1" kern="1200" dirty="0" smtClean="0"/>
            <a:t>Sinon, impossible de continuer !</a:t>
          </a:r>
          <a:endParaRPr lang="fr-FR" sz="1800" b="1" kern="1200" dirty="0"/>
        </a:p>
      </dsp:txBody>
      <dsp:txXfrm>
        <a:off x="0" y="3678207"/>
        <a:ext cx="5102225" cy="21424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ectangle à coins arrondis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ectangle à coins arrondis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CE1A2B4C-EB71-48AA-A641-91E612C0DCCA}" type="datetimeFigureOut">
              <a:rPr lang="fr-FR" smtClean="0"/>
              <a:t>30/10/2011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2EAECDE4-8F03-4789-9FB0-A152671A4F4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2B4C-EB71-48AA-A641-91E612C0DCCA}" type="datetimeFigureOut">
              <a:rPr lang="fr-FR" smtClean="0"/>
              <a:t>30/10/2011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ECDE4-8F03-4789-9FB0-A152671A4F4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2B4C-EB71-48AA-A641-91E612C0DCCA}" type="datetimeFigureOut">
              <a:rPr lang="fr-FR" smtClean="0"/>
              <a:t>30/10/2011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ECDE4-8F03-4789-9FB0-A152671A4F4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2B4C-EB71-48AA-A641-91E612C0DCCA}" type="datetimeFigureOut">
              <a:rPr lang="fr-FR" smtClean="0"/>
              <a:t>30/10/2011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ECDE4-8F03-4789-9FB0-A152671A4F4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2B4C-EB71-48AA-A641-91E612C0DCCA}" type="datetimeFigureOut">
              <a:rPr lang="fr-FR" smtClean="0"/>
              <a:t>30/10/2011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ECDE4-8F03-4789-9FB0-A152671A4F4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2B4C-EB71-48AA-A641-91E612C0DCCA}" type="datetimeFigureOut">
              <a:rPr lang="fr-FR" smtClean="0"/>
              <a:t>30/10/2011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ECDE4-8F03-4789-9FB0-A152671A4F4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6" name="Espace réservé de la date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E1A2B4C-EB71-48AA-A641-91E612C0DCCA}" type="datetimeFigureOut">
              <a:rPr lang="fr-FR" smtClean="0"/>
              <a:t>30/10/2011</a:t>
            </a:fld>
            <a:endParaRPr lang="fr-FR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EAECDE4-8F03-4789-9FB0-A152671A4F4D}" type="slidenum">
              <a:rPr lang="fr-FR" smtClean="0"/>
              <a:t>‹N°›</a:t>
            </a:fld>
            <a:endParaRPr lang="fr-FR"/>
          </a:p>
        </p:txBody>
      </p:sp>
      <p:sp>
        <p:nvSpPr>
          <p:cNvPr id="28" name="Espace réservé du pied de page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CE1A2B4C-EB71-48AA-A641-91E612C0DCCA}" type="datetimeFigureOut">
              <a:rPr lang="fr-FR" smtClean="0"/>
              <a:t>30/10/2011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2EAECDE4-8F03-4789-9FB0-A152671A4F4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2B4C-EB71-48AA-A641-91E612C0DCCA}" type="datetimeFigureOut">
              <a:rPr lang="fr-FR" smtClean="0"/>
              <a:t>30/10/2011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ECDE4-8F03-4789-9FB0-A152671A4F4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2B4C-EB71-48AA-A641-91E612C0DCCA}" type="datetimeFigureOut">
              <a:rPr lang="fr-FR" smtClean="0"/>
              <a:t>30/10/2011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ECDE4-8F03-4789-9FB0-A152671A4F4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2B4C-EB71-48AA-A641-91E612C0DCCA}" type="datetimeFigureOut">
              <a:rPr lang="fr-FR" smtClean="0"/>
              <a:t>30/10/2011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ECDE4-8F03-4789-9FB0-A152671A4F4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ectangle à coins arrondis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ectangle à coins arrondis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CE1A2B4C-EB71-48AA-A641-91E612C0DCCA}" type="datetimeFigureOut">
              <a:rPr lang="fr-FR" smtClean="0"/>
              <a:t>30/10/2011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2EAECDE4-8F03-4789-9FB0-A152671A4F4D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Shenmue Release Maker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Fonctionnement et utilisation</a:t>
            </a:r>
          </a:p>
          <a:p>
            <a:r>
              <a:rPr lang="fr-FR" dirty="0" err="1" smtClean="0"/>
              <a:t>Preview</a:t>
            </a:r>
            <a:endParaRPr lang="fr-F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Résultat final</a:t>
            </a:r>
            <a:endParaRPr lang="fr-FR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090" y="2249488"/>
            <a:ext cx="5791819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4932040" y="3861048"/>
            <a:ext cx="1368152" cy="576064"/>
          </a:xfrm>
          <a:prstGeom prst="wedgeRectCallout">
            <a:avLst>
              <a:gd name="adj1" fmla="val 1513"/>
              <a:gd name="adj2" fmla="val -885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 smtClean="0"/>
              <a:t>Release prête à être distribuée</a:t>
            </a:r>
            <a:endParaRPr lang="fr-FR" sz="1100" dirty="0"/>
          </a:p>
        </p:txBody>
      </p:sp>
      <p:sp>
        <p:nvSpPr>
          <p:cNvPr id="8" name="Éclair 7"/>
          <p:cNvSpPr/>
          <p:nvPr/>
        </p:nvSpPr>
        <p:spPr>
          <a:xfrm>
            <a:off x="3563888" y="3356992"/>
            <a:ext cx="288032" cy="288032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3275856" y="3645024"/>
            <a:ext cx="115212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(package.bin va disparaitre…)</a:t>
            </a:r>
            <a:endParaRPr lang="fr-FR" sz="11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Exemple de release…</a:t>
            </a:r>
            <a:endParaRPr lang="fr-FR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20376" y="2249488"/>
            <a:ext cx="5703247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Avertissement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Ceci est une </a:t>
            </a:r>
            <a:r>
              <a:rPr lang="fr-FR" dirty="0" err="1" smtClean="0"/>
              <a:t>preview</a:t>
            </a:r>
            <a:r>
              <a:rPr lang="fr-FR" dirty="0" smtClean="0"/>
              <a:t>, des choses sont susceptibles de changer</a:t>
            </a:r>
          </a:p>
          <a:p>
            <a:endParaRPr lang="fr-FR" dirty="0" smtClean="0"/>
          </a:p>
          <a:p>
            <a:r>
              <a:rPr lang="fr-FR" dirty="0" smtClean="0"/>
              <a:t>Le noyau de l’application est quasi-final</a:t>
            </a:r>
          </a:p>
          <a:p>
            <a:endParaRPr lang="fr-FR" dirty="0" smtClean="0"/>
          </a:p>
          <a:p>
            <a:r>
              <a:rPr lang="fr-FR" b="1" dirty="0" smtClean="0"/>
              <a:t>Merci de pas distribuer cette présentation !</a:t>
            </a:r>
            <a:endParaRPr lang="fr-FR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Objectifs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Permettre la distribution « légale » des traductions réalisées par le </a:t>
            </a:r>
            <a:r>
              <a:rPr lang="fr-FR" b="1" dirty="0" smtClean="0"/>
              <a:t>Shenmue Translation Pack</a:t>
            </a:r>
          </a:p>
          <a:p>
            <a:endParaRPr lang="fr-FR" dirty="0" smtClean="0"/>
          </a:p>
          <a:p>
            <a:r>
              <a:rPr lang="fr-FR" dirty="0" smtClean="0"/>
              <a:t>Rendre la distribution de qualité professionnelle (image de marque)</a:t>
            </a:r>
          </a:p>
          <a:p>
            <a:endParaRPr lang="fr-FR" dirty="0" smtClean="0"/>
          </a:p>
          <a:p>
            <a:r>
              <a:rPr lang="fr-FR" dirty="0" smtClean="0"/>
              <a:t>Guider les utilisateurs dans la démarche</a:t>
            </a:r>
            <a:endParaRPr lang="fr-F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Architecture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Deux programmes conjoints :</a:t>
            </a:r>
          </a:p>
          <a:p>
            <a:pPr lvl="1"/>
            <a:r>
              <a:rPr lang="fr-FR" dirty="0" smtClean="0"/>
              <a:t>Shenmue Release Maker (Designer)</a:t>
            </a:r>
          </a:p>
          <a:p>
            <a:pPr lvl="1"/>
            <a:r>
              <a:rPr lang="fr-FR" dirty="0" smtClean="0"/>
              <a:t>Shenmue Release </a:t>
            </a:r>
            <a:r>
              <a:rPr lang="fr-FR" dirty="0" err="1" smtClean="0"/>
              <a:t>Unlocker</a:t>
            </a:r>
            <a:r>
              <a:rPr lang="fr-FR" dirty="0" smtClean="0"/>
              <a:t> (</a:t>
            </a:r>
            <a:r>
              <a:rPr lang="fr-FR" dirty="0" err="1" smtClean="0"/>
              <a:t>Runtime</a:t>
            </a:r>
            <a:r>
              <a:rPr lang="fr-FR" dirty="0" smtClean="0"/>
              <a:t>)</a:t>
            </a:r>
          </a:p>
          <a:p>
            <a:pPr lvl="1"/>
            <a:endParaRPr lang="fr-FR" dirty="0" smtClean="0"/>
          </a:p>
          <a:p>
            <a:r>
              <a:rPr lang="fr-FR" b="1" dirty="0" smtClean="0"/>
              <a:t>Shenmue Release Maker</a:t>
            </a:r>
          </a:p>
          <a:p>
            <a:pPr lvl="1"/>
            <a:r>
              <a:rPr lang="fr-FR" dirty="0" smtClean="0"/>
              <a:t>Utilisé par les développeurs du projet de traduction</a:t>
            </a:r>
          </a:p>
          <a:p>
            <a:pPr lvl="1"/>
            <a:r>
              <a:rPr lang="fr-FR" dirty="0" smtClean="0"/>
              <a:t>P</a:t>
            </a:r>
            <a:r>
              <a:rPr lang="fr-FR" dirty="0" smtClean="0"/>
              <a:t>ermet de créer les releases</a:t>
            </a:r>
          </a:p>
          <a:p>
            <a:endParaRPr lang="fr-FR" dirty="0" smtClean="0"/>
          </a:p>
          <a:p>
            <a:r>
              <a:rPr lang="fr-FR" b="1" dirty="0" smtClean="0"/>
              <a:t>Shenmue Release </a:t>
            </a:r>
            <a:r>
              <a:rPr lang="fr-FR" b="1" dirty="0" err="1" smtClean="0"/>
              <a:t>Unlocker</a:t>
            </a:r>
            <a:r>
              <a:rPr lang="fr-FR" b="1" dirty="0" smtClean="0"/>
              <a:t> </a:t>
            </a:r>
          </a:p>
          <a:p>
            <a:pPr lvl="1"/>
            <a:r>
              <a:rPr lang="fr-FR" dirty="0" smtClean="0"/>
              <a:t>Lancé par les utilisateurs finaux </a:t>
            </a:r>
          </a:p>
          <a:p>
            <a:pPr lvl="1"/>
            <a:r>
              <a:rPr lang="fr-FR" dirty="0" smtClean="0"/>
              <a:t>Débloque la traduction</a:t>
            </a:r>
          </a:p>
          <a:p>
            <a:pPr lvl="1"/>
            <a:r>
              <a:rPr lang="fr-FR" dirty="0" smtClean="0"/>
              <a:t>Incorporé à </a:t>
            </a:r>
            <a:r>
              <a:rPr lang="fr-FR" b="1" dirty="0" smtClean="0"/>
              <a:t>Shenmue Release Maker</a:t>
            </a:r>
            <a:endParaRPr lang="fr-FR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Fonctionnement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fr-FR" dirty="0" smtClean="0"/>
              <a:t>Le processus de fonctionnement est expliqué ci-contre.</a:t>
            </a:r>
          </a:p>
          <a:p>
            <a:endParaRPr lang="fr-FR" dirty="0" smtClean="0"/>
          </a:p>
          <a:p>
            <a:r>
              <a:rPr lang="fr-FR" dirty="0" smtClean="0"/>
              <a:t>Tout est basé sur le concept de « Media Key » généré par l’application, à partir du disque inséré dans le lecteur.</a:t>
            </a:r>
          </a:p>
          <a:p>
            <a:endParaRPr lang="fr-FR" dirty="0" smtClean="0"/>
          </a:p>
          <a:p>
            <a:endParaRPr lang="fr-FR" dirty="0"/>
          </a:p>
        </p:txBody>
      </p:sp>
      <p:graphicFrame>
        <p:nvGraphicFramePr>
          <p:cNvPr id="10" name="Espace réservé du contenu 9"/>
          <p:cNvGraphicFramePr>
            <a:graphicFrameLocks noGrp="1"/>
          </p:cNvGraphicFramePr>
          <p:nvPr>
            <p:ph sz="half" idx="1"/>
          </p:nvPr>
        </p:nvGraphicFramePr>
        <p:xfrm>
          <a:off x="152400" y="776288"/>
          <a:ext cx="5102225" cy="585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Créer une release (1/5)</a:t>
            </a:r>
            <a:endParaRPr lang="fr-F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7393" y="2249488"/>
            <a:ext cx="5709214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6948264" y="2780928"/>
            <a:ext cx="1512168" cy="864096"/>
          </a:xfrm>
          <a:prstGeom prst="wedgeRectCallout">
            <a:avLst>
              <a:gd name="adj1" fmla="val -71373"/>
              <a:gd name="adj2" fmla="val 772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 smtClean="0"/>
              <a:t>Dossier d’entrée </a:t>
            </a:r>
            <a:r>
              <a:rPr lang="fr-FR" sz="1100" dirty="0" smtClean="0"/>
              <a:t>contenant les fichiers de la traduction (</a:t>
            </a:r>
            <a:r>
              <a:rPr lang="fr-FR" sz="1100" dirty="0"/>
              <a:t>I</a:t>
            </a:r>
            <a:r>
              <a:rPr lang="fr-FR" sz="1100" dirty="0" smtClean="0"/>
              <a:t>mage ISO…)</a:t>
            </a:r>
            <a:endParaRPr lang="fr-FR" sz="1100" dirty="0"/>
          </a:p>
        </p:txBody>
      </p:sp>
      <p:sp>
        <p:nvSpPr>
          <p:cNvPr id="10" name="Rectangle 9"/>
          <p:cNvSpPr/>
          <p:nvPr/>
        </p:nvSpPr>
        <p:spPr>
          <a:xfrm>
            <a:off x="539552" y="4725144"/>
            <a:ext cx="1512168" cy="864096"/>
          </a:xfrm>
          <a:prstGeom prst="wedgeRectCallout">
            <a:avLst>
              <a:gd name="adj1" fmla="val 44282"/>
              <a:gd name="adj2" fmla="val -665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 smtClean="0"/>
              <a:t>Dossier de sortie</a:t>
            </a:r>
            <a:r>
              <a:rPr lang="fr-FR" sz="1100" dirty="0" smtClean="0"/>
              <a:t>, contenant la release générée par l’outil !</a:t>
            </a:r>
            <a:endParaRPr lang="fr-FR" sz="1100" dirty="0"/>
          </a:p>
        </p:txBody>
      </p:sp>
      <p:sp>
        <p:nvSpPr>
          <p:cNvPr id="11" name="Rectangle 10"/>
          <p:cNvSpPr/>
          <p:nvPr/>
        </p:nvSpPr>
        <p:spPr>
          <a:xfrm>
            <a:off x="611560" y="3068960"/>
            <a:ext cx="1008112" cy="360040"/>
          </a:xfrm>
          <a:prstGeom prst="wedgeRectCallout">
            <a:avLst>
              <a:gd name="adj1" fmla="val 72462"/>
              <a:gd name="adj2" fmla="val 41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 smtClean="0"/>
              <a:t>Principal</a:t>
            </a:r>
            <a:endParaRPr lang="fr-FR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Configuration de la release (2/5)</a:t>
            </a:r>
            <a:endParaRPr lang="fr-FR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7393" y="2249488"/>
            <a:ext cx="5709214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1907704" y="2708920"/>
            <a:ext cx="1224136" cy="360040"/>
          </a:xfrm>
          <a:prstGeom prst="wedgeRectCallout">
            <a:avLst>
              <a:gd name="adj1" fmla="val -5033"/>
              <a:gd name="adj2" fmla="val 830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 smtClean="0"/>
              <a:t>Configuration</a:t>
            </a:r>
            <a:endParaRPr lang="fr-FR" sz="1100" dirty="0"/>
          </a:p>
        </p:txBody>
      </p:sp>
      <p:sp>
        <p:nvSpPr>
          <p:cNvPr id="6" name="Rectangle 5"/>
          <p:cNvSpPr/>
          <p:nvPr/>
        </p:nvSpPr>
        <p:spPr>
          <a:xfrm>
            <a:off x="251520" y="3717032"/>
            <a:ext cx="1512168" cy="864096"/>
          </a:xfrm>
          <a:prstGeom prst="wedgeRectCallout">
            <a:avLst>
              <a:gd name="adj1" fmla="val 58372"/>
              <a:gd name="adj2" fmla="val -377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 smtClean="0"/>
              <a:t>Fichier INI </a:t>
            </a:r>
            <a:r>
              <a:rPr lang="fr-FR" sz="1100" dirty="0" smtClean="0"/>
              <a:t>contenant les messages affichés par </a:t>
            </a:r>
            <a:r>
              <a:rPr lang="fr-FR" sz="1100" b="1" dirty="0" smtClean="0"/>
              <a:t>Shenmue Release </a:t>
            </a:r>
            <a:r>
              <a:rPr lang="fr-FR" sz="1100" b="1" dirty="0" err="1" smtClean="0"/>
              <a:t>Unlocker</a:t>
            </a:r>
            <a:endParaRPr lang="fr-FR" sz="1100" dirty="0"/>
          </a:p>
        </p:txBody>
      </p:sp>
      <p:sp>
        <p:nvSpPr>
          <p:cNvPr id="7" name="Rectangle 6"/>
          <p:cNvSpPr/>
          <p:nvPr/>
        </p:nvSpPr>
        <p:spPr>
          <a:xfrm>
            <a:off x="7380312" y="4293096"/>
            <a:ext cx="1512168" cy="936104"/>
          </a:xfrm>
          <a:prstGeom prst="wedgeRectCallout">
            <a:avLst>
              <a:gd name="adj1" fmla="val -84289"/>
              <a:gd name="adj2" fmla="val -357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 smtClean="0"/>
              <a:t>Fichier RTF </a:t>
            </a:r>
            <a:r>
              <a:rPr lang="fr-FR" sz="1100" dirty="0" smtClean="0"/>
              <a:t>contenant la licence affichée par </a:t>
            </a:r>
            <a:r>
              <a:rPr lang="fr-FR" sz="1100" b="1" dirty="0" smtClean="0"/>
              <a:t>Shenmue Release </a:t>
            </a:r>
            <a:r>
              <a:rPr lang="fr-FR" sz="1100" b="1" dirty="0" err="1" smtClean="0"/>
              <a:t>Unlocker</a:t>
            </a:r>
            <a:endParaRPr lang="fr-FR" sz="1100" dirty="0"/>
          </a:p>
        </p:txBody>
      </p:sp>
      <p:sp>
        <p:nvSpPr>
          <p:cNvPr id="8" name="Accolade ouvrante 7"/>
          <p:cNvSpPr/>
          <p:nvPr/>
        </p:nvSpPr>
        <p:spPr>
          <a:xfrm>
            <a:off x="1619672" y="4797152"/>
            <a:ext cx="288032" cy="1152128"/>
          </a:xfrm>
          <a:prstGeom prst="leftBrace">
            <a:avLst>
              <a:gd name="adj1" fmla="val 57648"/>
              <a:gd name="adj2" fmla="val 5000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251520" y="4869160"/>
            <a:ext cx="136815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 smtClean="0"/>
              <a:t>Codes de déblocage </a:t>
            </a:r>
            <a:r>
              <a:rPr lang="fr-FR" sz="1050" dirty="0" smtClean="0"/>
              <a:t>de la release (peuvent être générés automatiquement)</a:t>
            </a:r>
            <a:endParaRPr lang="fr-FR" sz="10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Récupération des Media </a:t>
            </a:r>
            <a:r>
              <a:rPr lang="fr-FR" dirty="0" err="1" smtClean="0"/>
              <a:t>Keys</a:t>
            </a:r>
            <a:r>
              <a:rPr lang="fr-FR" dirty="0" smtClean="0"/>
              <a:t> (3/5)</a:t>
            </a:r>
            <a:endParaRPr lang="fr-FR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7393" y="2249488"/>
            <a:ext cx="5709214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2195736" y="2708920"/>
            <a:ext cx="1224136" cy="360040"/>
          </a:xfrm>
          <a:prstGeom prst="wedgeRectCallout">
            <a:avLst>
              <a:gd name="adj1" fmla="val -5033"/>
              <a:gd name="adj2" fmla="val 830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 smtClean="0"/>
              <a:t>Gestion des Media </a:t>
            </a:r>
            <a:r>
              <a:rPr lang="fr-FR" sz="1100" b="1" dirty="0" err="1" smtClean="0"/>
              <a:t>Keys</a:t>
            </a:r>
            <a:endParaRPr lang="fr-FR" sz="1100" dirty="0"/>
          </a:p>
        </p:txBody>
      </p:sp>
      <p:sp>
        <p:nvSpPr>
          <p:cNvPr id="6" name="Rectangle 5"/>
          <p:cNvSpPr/>
          <p:nvPr/>
        </p:nvSpPr>
        <p:spPr>
          <a:xfrm>
            <a:off x="251520" y="3645024"/>
            <a:ext cx="1512168" cy="936104"/>
          </a:xfrm>
          <a:prstGeom prst="wedgeRectCallout">
            <a:avLst>
              <a:gd name="adj1" fmla="val 62482"/>
              <a:gd name="adj2" fmla="val -320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 smtClean="0"/>
              <a:t>1. Sélection du lecteur  </a:t>
            </a:r>
            <a:r>
              <a:rPr lang="fr-FR" sz="1100" dirty="0" smtClean="0"/>
              <a:t>où est inséré le disque original servant à débloquer la release</a:t>
            </a:r>
            <a:endParaRPr lang="fr-FR" sz="1100" dirty="0"/>
          </a:p>
        </p:txBody>
      </p:sp>
      <p:sp>
        <p:nvSpPr>
          <p:cNvPr id="7" name="Rectangle 6"/>
          <p:cNvSpPr/>
          <p:nvPr/>
        </p:nvSpPr>
        <p:spPr>
          <a:xfrm>
            <a:off x="5724128" y="2636912"/>
            <a:ext cx="1512168" cy="936104"/>
          </a:xfrm>
          <a:prstGeom prst="wedgeRectCallout">
            <a:avLst>
              <a:gd name="adj1" fmla="val -19710"/>
              <a:gd name="adj2" fmla="val 627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 smtClean="0"/>
              <a:t>2. Récupération </a:t>
            </a:r>
            <a:r>
              <a:rPr lang="fr-FR" sz="1100" dirty="0" smtClean="0"/>
              <a:t>de la « Media Key » depuis le disque inséré</a:t>
            </a:r>
            <a:endParaRPr lang="fr-FR" sz="1100" dirty="0"/>
          </a:p>
        </p:txBody>
      </p:sp>
      <p:sp>
        <p:nvSpPr>
          <p:cNvPr id="8" name="Rectangle 7"/>
          <p:cNvSpPr/>
          <p:nvPr/>
        </p:nvSpPr>
        <p:spPr>
          <a:xfrm>
            <a:off x="6804248" y="4725144"/>
            <a:ext cx="1512168" cy="936104"/>
          </a:xfrm>
          <a:prstGeom prst="wedgeRectCallout">
            <a:avLst>
              <a:gd name="adj1" fmla="val -67264"/>
              <a:gd name="adj2" fmla="val -339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 smtClean="0"/>
              <a:t>3. Liste des « Media </a:t>
            </a:r>
            <a:r>
              <a:rPr lang="fr-FR" sz="1100" b="1" dirty="0" err="1" smtClean="0"/>
              <a:t>Keys</a:t>
            </a:r>
            <a:r>
              <a:rPr lang="fr-FR" sz="1100" b="1" dirty="0" smtClean="0"/>
              <a:t> » </a:t>
            </a:r>
            <a:r>
              <a:rPr lang="fr-FR" sz="1100" dirty="0" smtClean="0"/>
              <a:t>valides débloquant la release ainsi générée.</a:t>
            </a:r>
            <a:endParaRPr lang="fr-FR" sz="11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7675" y="2249701"/>
            <a:ext cx="5708650" cy="4323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Configuration du Skin (4/5)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2411760" y="2708920"/>
            <a:ext cx="1224136" cy="360040"/>
          </a:xfrm>
          <a:prstGeom prst="wedgeRectCallout">
            <a:avLst>
              <a:gd name="adj1" fmla="val -5033"/>
              <a:gd name="adj2" fmla="val 830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 smtClean="0"/>
              <a:t>Gestion du Skin</a:t>
            </a:r>
            <a:endParaRPr lang="fr-FR" sz="1100" dirty="0"/>
          </a:p>
        </p:txBody>
      </p:sp>
      <p:sp>
        <p:nvSpPr>
          <p:cNvPr id="7" name="Rectangle 6"/>
          <p:cNvSpPr/>
          <p:nvPr/>
        </p:nvSpPr>
        <p:spPr>
          <a:xfrm>
            <a:off x="251520" y="3645024"/>
            <a:ext cx="1512168" cy="576064"/>
          </a:xfrm>
          <a:prstGeom prst="wedgeRectCallout">
            <a:avLst>
              <a:gd name="adj1" fmla="val 62482"/>
              <a:gd name="adj2" fmla="val -320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 smtClean="0"/>
              <a:t>Bannière du haut (691 x 61)</a:t>
            </a:r>
            <a:endParaRPr lang="fr-FR" sz="1100" dirty="0"/>
          </a:p>
        </p:txBody>
      </p:sp>
      <p:sp>
        <p:nvSpPr>
          <p:cNvPr id="8" name="Rectangle 7"/>
          <p:cNvSpPr/>
          <p:nvPr/>
        </p:nvSpPr>
        <p:spPr>
          <a:xfrm>
            <a:off x="7308304" y="4005064"/>
            <a:ext cx="1512168" cy="576064"/>
          </a:xfrm>
          <a:prstGeom prst="wedgeRectCallout">
            <a:avLst>
              <a:gd name="adj1" fmla="val -76070"/>
              <a:gd name="adj2" fmla="val -74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 smtClean="0"/>
              <a:t>Bannière du bas (691 x 51)</a:t>
            </a:r>
            <a:endParaRPr lang="fr-FR" sz="1100" dirty="0"/>
          </a:p>
        </p:txBody>
      </p:sp>
      <p:sp>
        <p:nvSpPr>
          <p:cNvPr id="9" name="Rectangle 8"/>
          <p:cNvSpPr/>
          <p:nvPr/>
        </p:nvSpPr>
        <p:spPr>
          <a:xfrm>
            <a:off x="251520" y="4797152"/>
            <a:ext cx="1512168" cy="576064"/>
          </a:xfrm>
          <a:prstGeom prst="wedgeRectCallout">
            <a:avLst>
              <a:gd name="adj1" fmla="val 60721"/>
              <a:gd name="adj2" fmla="val -444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 smtClean="0"/>
              <a:t>Partie gauche, </a:t>
            </a:r>
            <a:r>
              <a:rPr lang="fr-FR" sz="1100" dirty="0" smtClean="0"/>
              <a:t>change à chaque page </a:t>
            </a:r>
            <a:r>
              <a:rPr lang="fr-FR" sz="1100" b="1" dirty="0" smtClean="0"/>
              <a:t>(173 x 385)</a:t>
            </a:r>
            <a:endParaRPr lang="fr-FR" sz="1100" dirty="0"/>
          </a:p>
        </p:txBody>
      </p:sp>
      <p:sp>
        <p:nvSpPr>
          <p:cNvPr id="10" name="Rectangle 9"/>
          <p:cNvSpPr/>
          <p:nvPr/>
        </p:nvSpPr>
        <p:spPr>
          <a:xfrm>
            <a:off x="7308304" y="5013176"/>
            <a:ext cx="1512168" cy="576064"/>
          </a:xfrm>
          <a:prstGeom prst="wedgeRectCallout">
            <a:avLst>
              <a:gd name="adj1" fmla="val -84876"/>
              <a:gd name="adj2" fmla="val -135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 smtClean="0"/>
              <a:t>Double cliquer pour assigner une image…</a:t>
            </a:r>
            <a:endParaRPr lang="fr-FR" sz="1100" dirty="0"/>
          </a:p>
        </p:txBody>
      </p:sp>
      <p:sp>
        <p:nvSpPr>
          <p:cNvPr id="12" name="Rectangle 11"/>
          <p:cNvSpPr/>
          <p:nvPr/>
        </p:nvSpPr>
        <p:spPr>
          <a:xfrm>
            <a:off x="1907704" y="4869160"/>
            <a:ext cx="216024" cy="10081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827584" y="5805264"/>
            <a:ext cx="1440160" cy="864096"/>
          </a:xfrm>
          <a:prstGeom prst="wedgeRectCallout">
            <a:avLst>
              <a:gd name="adj1" fmla="val 30515"/>
              <a:gd name="adj2" fmla="val -618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 smtClean="0"/>
              <a:t>N° de la page </a:t>
            </a:r>
            <a:r>
              <a:rPr lang="fr-FR" sz="1100" dirty="0" smtClean="0"/>
              <a:t>de l’assistant </a:t>
            </a:r>
            <a:br>
              <a:rPr lang="fr-FR" sz="1100" dirty="0" smtClean="0"/>
            </a:br>
            <a:r>
              <a:rPr lang="fr-FR" sz="1100" dirty="0" smtClean="0"/>
              <a:t>(Ex: 1 = Home, 2 = </a:t>
            </a:r>
            <a:r>
              <a:rPr lang="fr-FR" sz="1100" dirty="0" err="1" smtClean="0"/>
              <a:t>Disclamer</a:t>
            </a:r>
            <a:r>
              <a:rPr lang="fr-FR" sz="1100" dirty="0" smtClean="0"/>
              <a:t>, 3 = Licence….)</a:t>
            </a:r>
            <a:endParaRPr lang="fr-FR" sz="11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Lancement de la génération (5/5)</a:t>
            </a:r>
            <a:endParaRPr lang="fr-FR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204864"/>
            <a:ext cx="5709214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3131840" y="6021288"/>
            <a:ext cx="864096" cy="288032"/>
          </a:xfrm>
          <a:prstGeom prst="wedgeRectCallout">
            <a:avLst>
              <a:gd name="adj1" fmla="val 61307"/>
              <a:gd name="adj2" fmla="val 18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 smtClean="0"/>
              <a:t>Go !</a:t>
            </a:r>
            <a:endParaRPr lang="fr-FR" sz="11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84168" y="3861048"/>
            <a:ext cx="277177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Connecteur droit avec flèche 7"/>
          <p:cNvCxnSpPr/>
          <p:nvPr/>
        </p:nvCxnSpPr>
        <p:spPr>
          <a:xfrm flipV="1">
            <a:off x="4716016" y="4725144"/>
            <a:ext cx="1512168" cy="136815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in">
  <a:themeElements>
    <a:clrScheme name="Urbai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i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i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41</TotalTime>
  <Words>364</Words>
  <Application>Microsoft Office PowerPoint</Application>
  <PresentationFormat>Affichage à l'écran (4:3)</PresentationFormat>
  <Paragraphs>70</Paragraphs>
  <Slides>12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3" baseType="lpstr">
      <vt:lpstr>Urbain</vt:lpstr>
      <vt:lpstr>Shenmue Release Maker</vt:lpstr>
      <vt:lpstr>Objectifs</vt:lpstr>
      <vt:lpstr>Architecture</vt:lpstr>
      <vt:lpstr>Fonctionnement</vt:lpstr>
      <vt:lpstr>Créer une release (1/5)</vt:lpstr>
      <vt:lpstr>Configuration de la release (2/5)</vt:lpstr>
      <vt:lpstr>Récupération des Media Keys (3/5)</vt:lpstr>
      <vt:lpstr>Configuration du Skin (4/5)</vt:lpstr>
      <vt:lpstr>Lancement de la génération (5/5)</vt:lpstr>
      <vt:lpstr>Résultat final</vt:lpstr>
      <vt:lpstr>Exemple de release…</vt:lpstr>
      <vt:lpstr>Avertissement</vt:lpstr>
    </vt:vector>
  </TitlesOfParts>
  <Company>SBI Builder Corp.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Shenmue Release Maker</dc:title>
  <dc:creator>SiZiOUS</dc:creator>
  <cp:lastModifiedBy>SiZiOUS</cp:lastModifiedBy>
  <cp:revision>43</cp:revision>
  <dcterms:created xsi:type="dcterms:W3CDTF">2011-10-30T21:59:33Z</dcterms:created>
  <dcterms:modified xsi:type="dcterms:W3CDTF">2011-10-30T22:41:10Z</dcterms:modified>
</cp:coreProperties>
</file>