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4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6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1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n out baseball">
            <a:extLst>
              <a:ext uri="{FF2B5EF4-FFF2-40B4-BE49-F238E27FC236}">
                <a16:creationId xmlns:a16="http://schemas.microsoft.com/office/drawing/2014/main" id="{48430C2E-334C-53E3-5A5E-94D723E54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4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7194C-24BA-8FA9-86A4-8DA3176D4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237" y="2230641"/>
            <a:ext cx="9689834" cy="1198359"/>
          </a:xfrm>
        </p:spPr>
        <p:txBody>
          <a:bodyPr anchor="b">
            <a:noAutofit/>
          </a:bodyPr>
          <a:lstStyle/>
          <a:p>
            <a:pPr algn="ctr"/>
            <a:r>
              <a:rPr lang="en-US" sz="7200" dirty="0"/>
              <a:t>Diamond </a:t>
            </a:r>
            <a:br>
              <a:rPr lang="en-US" sz="7200" dirty="0"/>
            </a:br>
            <a:r>
              <a:rPr lang="en-US" sz="7200" dirty="0"/>
              <a:t>deals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8731F-03C5-ACF8-1292-2CFAC2A7D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583" y="3168136"/>
            <a:ext cx="5012155" cy="696351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1900" dirty="0"/>
              <a:t>A study aimed to analyze the value of Major League Baseball players monetary value in free-agent signings.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5A3543A4-F08D-4D8C-9773-79C09DC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EBCDD1C-9C99-4CD3-ADEE-39B6D869C6C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1/11/2024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6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3D17-D78F-40ED-5B04-6D47069D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Background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9E9A-0BEF-86DC-0144-ED9EDDD3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Hayden Ravert</a:t>
            </a:r>
          </a:p>
          <a:p>
            <a:r>
              <a:rPr lang="en-US" dirty="0"/>
              <a:t>B.S. Astrophysics From Towson University</a:t>
            </a:r>
          </a:p>
          <a:p>
            <a:r>
              <a:rPr lang="en-US" dirty="0"/>
              <a:t>10 years of Retail Management</a:t>
            </a:r>
          </a:p>
          <a:p>
            <a:r>
              <a:rPr lang="en-US" dirty="0"/>
              <a:t>A lifetime of watching and analyzing Baseball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773E-9C7C-D4C1-D5AB-DB31E4F5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Players Value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E9C7-8E08-0B44-EBA1-A863174C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player’s skills worth?</a:t>
            </a:r>
          </a:p>
          <a:p>
            <a:pPr lvl="1"/>
            <a:r>
              <a:rPr lang="en-US" dirty="0"/>
              <a:t>How do we measure skills with statistics?</a:t>
            </a:r>
          </a:p>
          <a:p>
            <a:pPr lvl="2"/>
            <a:r>
              <a:rPr lang="en-US" dirty="0"/>
              <a:t>Which statistics should we use?</a:t>
            </a:r>
          </a:p>
          <a:p>
            <a:pPr lvl="3"/>
            <a:r>
              <a:rPr lang="en-US" dirty="0"/>
              <a:t>Pitchers or Position?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A49E-8A43-76C0-0F84-60DAD61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56F5-5B61-3DA7-4F40-0E7C7DB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</a:t>
            </a:r>
          </a:p>
          <a:p>
            <a:pPr lvl="1"/>
            <a:r>
              <a:rPr lang="en-US" dirty="0"/>
              <a:t>ERA – Earned Run Average</a:t>
            </a:r>
          </a:p>
          <a:p>
            <a:pPr lvl="2"/>
            <a:r>
              <a:rPr lang="en-US" dirty="0"/>
              <a:t>Number of Runs per nine innings (Lower Better)</a:t>
            </a:r>
          </a:p>
          <a:p>
            <a:pPr lvl="1"/>
            <a:r>
              <a:rPr lang="en-US" dirty="0"/>
              <a:t>WHIP – Walks and Hits per Inning</a:t>
            </a:r>
          </a:p>
          <a:p>
            <a:pPr lvl="2"/>
            <a:r>
              <a:rPr lang="en-US" dirty="0"/>
              <a:t>How well a pitcher keeps players off base (Lower Better)</a:t>
            </a:r>
          </a:p>
          <a:p>
            <a:pPr lvl="1"/>
            <a:r>
              <a:rPr lang="en-US" dirty="0"/>
              <a:t>-IP – Innings Pitched</a:t>
            </a:r>
          </a:p>
          <a:p>
            <a:pPr lvl="2"/>
            <a:r>
              <a:rPr lang="en-US" dirty="0"/>
              <a:t>Number of innings pitched over a season (Higher Better)</a:t>
            </a:r>
          </a:p>
          <a:p>
            <a:pPr lvl="1"/>
            <a:r>
              <a:rPr lang="en-US" dirty="0"/>
              <a:t>-W – Wins</a:t>
            </a:r>
          </a:p>
          <a:p>
            <a:pPr lvl="2"/>
            <a:r>
              <a:rPr lang="en-US" dirty="0"/>
              <a:t>Pitcher of record with a lead after five innings when starting or most effective relief pitcher (Higher Better)</a:t>
            </a:r>
          </a:p>
          <a:p>
            <a:pPr lvl="1"/>
            <a:r>
              <a:rPr lang="en-US" dirty="0"/>
              <a:t>-SV – Saves</a:t>
            </a:r>
          </a:p>
          <a:p>
            <a:pPr lvl="2"/>
            <a:r>
              <a:rPr lang="en-US" dirty="0"/>
              <a:t>Pitcher who gets the last three outs with a lead of no more that three runs (Higher Better)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BDC-CE4B-5464-367F-DC581C5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0DA2-3EF7-B286-2655-EE164609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  <a:p>
            <a:pPr lvl="1"/>
            <a:r>
              <a:rPr lang="en-US" dirty="0"/>
              <a:t>H – Hits</a:t>
            </a:r>
          </a:p>
          <a:p>
            <a:pPr lvl="2"/>
            <a:r>
              <a:rPr lang="en-US" dirty="0"/>
              <a:t>When a player hits the ball in fair territory and reaches base (Higher Better)</a:t>
            </a:r>
          </a:p>
          <a:p>
            <a:pPr lvl="1"/>
            <a:r>
              <a:rPr lang="en-US" dirty="0"/>
              <a:t>RBI – Runs Batted In</a:t>
            </a:r>
          </a:p>
          <a:p>
            <a:pPr lvl="2"/>
            <a:r>
              <a:rPr lang="en-US" dirty="0"/>
              <a:t>When a player's plate appearance results in a run scored (Higher Better)</a:t>
            </a:r>
          </a:p>
          <a:p>
            <a:pPr lvl="1"/>
            <a:r>
              <a:rPr lang="en-US" dirty="0"/>
              <a:t>HR – Home Runs</a:t>
            </a:r>
          </a:p>
          <a:p>
            <a:pPr lvl="2"/>
            <a:r>
              <a:rPr lang="en-US" dirty="0"/>
              <a:t>When a player scores who hit the ball in fair territory (Higher Better)</a:t>
            </a:r>
          </a:p>
          <a:p>
            <a:pPr lvl="1"/>
            <a:r>
              <a:rPr lang="en-US" dirty="0"/>
              <a:t>AVG – Batting Average</a:t>
            </a:r>
          </a:p>
          <a:p>
            <a:pPr lvl="2"/>
            <a:r>
              <a:rPr lang="en-US" dirty="0"/>
              <a:t>Total Hits divided by Total At Bats (Higher Better)</a:t>
            </a:r>
          </a:p>
          <a:p>
            <a:pPr lvl="1"/>
            <a:r>
              <a:rPr lang="en-US" dirty="0"/>
              <a:t>OPS – On Base Percentage Plus Slugging</a:t>
            </a:r>
          </a:p>
          <a:p>
            <a:pPr lvl="2"/>
            <a:r>
              <a:rPr lang="en-US" dirty="0"/>
              <a:t>How well a hitter can reach base and how well he can hit for average and power (Higher Better)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8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E96E-21C8-7458-BA6A-425E2ED2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B78F-C80C-B1BA-089C-1DB551BD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Wins Above Replacement</a:t>
            </a:r>
          </a:p>
          <a:p>
            <a:pPr lvl="1"/>
            <a:r>
              <a:rPr lang="en-US" dirty="0"/>
              <a:t>Measures a player’s win value versus a replacement player at the same position(usually a Minor League replacement) (Higher Better)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5AC-F7A8-1672-9F31-4D103834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C2F5-32AA-F6AB-D409-0390C5A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601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2F0"/>
      </a:lt2>
      <a:accent1>
        <a:srgbClr val="4D75C3"/>
      </a:accent1>
      <a:accent2>
        <a:srgbClr val="483FB3"/>
      </a:accent2>
      <a:accent3>
        <a:srgbClr val="874DC3"/>
      </a:accent3>
      <a:accent4>
        <a:srgbClr val="A73BB1"/>
      </a:accent4>
      <a:accent5>
        <a:srgbClr val="C34D9D"/>
      </a:accent5>
      <a:accent6>
        <a:srgbClr val="B13B59"/>
      </a:accent6>
      <a:hlink>
        <a:srgbClr val="AB8439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312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Felix Titling</vt:lpstr>
      <vt:lpstr>Goudy Old Style</vt:lpstr>
      <vt:lpstr>ArchwayVTI</vt:lpstr>
      <vt:lpstr>Diamond  deals</vt:lpstr>
      <vt:lpstr>Background </vt:lpstr>
      <vt:lpstr>Players Value  </vt:lpstr>
      <vt:lpstr>Pitcher</vt:lpstr>
      <vt:lpstr>Position Players</vt:lpstr>
      <vt:lpstr>WAR 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 deals</dc:title>
  <dc:creator>Hayden Ravert</dc:creator>
  <cp:lastModifiedBy>Hayden Ravert</cp:lastModifiedBy>
  <cp:revision>13</cp:revision>
  <dcterms:created xsi:type="dcterms:W3CDTF">2024-01-08T22:35:16Z</dcterms:created>
  <dcterms:modified xsi:type="dcterms:W3CDTF">2024-01-11T19:04:55Z</dcterms:modified>
</cp:coreProperties>
</file>