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6"/>
  </p:handoutMasterIdLst>
  <p:sldIdLst>
    <p:sldId id="278" r:id="rId4"/>
  </p:sldIdLst>
  <p:sldSz cx="9144000" cy="6858000" type="screen4x3"/>
  <p:notesSz cx="7099300" cy="1023429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E1"/>
    <a:srgbClr val="25508D"/>
    <a:srgbClr val="58A90B"/>
    <a:srgbClr val="EED60D"/>
    <a:srgbClr val="AE0101"/>
    <a:srgbClr val="A0A39D"/>
    <a:srgbClr val="888A85"/>
    <a:srgbClr val="B7BAB3"/>
    <a:srgbClr val="214A87"/>
    <a:srgbClr val="EDD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9" y="432"/>
      </p:cViewPr>
      <p:guideLst>
        <p:guide orient="horz" pos="393"/>
        <p:guide orient="horz" pos="1275"/>
        <p:guide orient="horz" pos="3886"/>
        <p:guide orient="horz" pos="2026"/>
        <p:guide orient="horz" pos="3086"/>
        <p:guide orient="horz" pos="4234"/>
        <p:guide pos="203"/>
        <p:guide pos="554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BEA83-75E5-4132-AFB9-523FA3B92CA0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GB"/>
        </a:p>
      </dgm:t>
    </dgm:pt>
    <dgm:pt modelId="{CC34676F-0624-451B-B10C-9E6B2160192A}">
      <dgm:prSet phldrT="[Text]"/>
      <dgm:spPr/>
      <dgm:t>
        <a:bodyPr/>
        <a:lstStyle/>
        <a:p>
          <a:r>
            <a:rPr lang="en-GB" dirty="0" smtClean="0"/>
            <a:t>Identification of heat sources</a:t>
          </a:r>
          <a:endParaRPr lang="en-GB" dirty="0"/>
        </a:p>
      </dgm:t>
    </dgm:pt>
    <dgm:pt modelId="{D4C4D98C-71B4-4664-96BB-E54500D67F26}" cxnId="{E39BBF09-D04A-4437-B3AE-982123DE8E7E}" type="parTrans">
      <dgm:prSet/>
      <dgm:spPr/>
      <dgm:t>
        <a:bodyPr/>
        <a:lstStyle/>
        <a:p>
          <a:endParaRPr lang="en-GB"/>
        </a:p>
      </dgm:t>
    </dgm:pt>
    <dgm:pt modelId="{4A9D12F3-67D6-4BAB-B181-8AF8E72E7D84}" cxnId="{E39BBF09-D04A-4437-B3AE-982123DE8E7E}" type="sibTrans">
      <dgm:prSet/>
      <dgm:spPr/>
      <dgm:t>
        <a:bodyPr/>
        <a:lstStyle/>
        <a:p>
          <a:endParaRPr lang="en-GB"/>
        </a:p>
      </dgm:t>
    </dgm:pt>
    <dgm:pt modelId="{174D1906-C539-4EE3-B943-ECF42D08A62E}">
      <dgm:prSet phldrT="[Text]"/>
      <dgm:spPr/>
      <dgm:t>
        <a:bodyPr/>
        <a:lstStyle/>
        <a:p>
          <a:r>
            <a:rPr lang="en-GB" dirty="0" smtClean="0"/>
            <a:t>Design concept and optimization</a:t>
          </a:r>
          <a:endParaRPr lang="en-GB" dirty="0"/>
        </a:p>
      </dgm:t>
    </dgm:pt>
    <dgm:pt modelId="{C768FBC8-4639-46FF-AF7E-DA4117134D8C}" cxnId="{A0783F70-534F-4DB6-BB5C-4E04E3E6B863}" type="parTrans">
      <dgm:prSet/>
      <dgm:spPr/>
      <dgm:t>
        <a:bodyPr/>
        <a:lstStyle/>
        <a:p>
          <a:endParaRPr lang="en-GB"/>
        </a:p>
      </dgm:t>
    </dgm:pt>
    <dgm:pt modelId="{4A60C513-0D2A-42CD-8471-E5BE6FD1928F}" cxnId="{A0783F70-534F-4DB6-BB5C-4E04E3E6B863}" type="sibTrans">
      <dgm:prSet/>
      <dgm:spPr/>
      <dgm:t>
        <a:bodyPr/>
        <a:lstStyle/>
        <a:p>
          <a:endParaRPr lang="en-GB"/>
        </a:p>
      </dgm:t>
    </dgm:pt>
    <dgm:pt modelId="{C709193E-104D-48F1-BF11-D447BCE59B87}">
      <dgm:prSet phldrT="[Text]"/>
      <dgm:spPr/>
      <dgm:t>
        <a:bodyPr/>
        <a:lstStyle/>
        <a:p>
          <a:r>
            <a:rPr lang="en-GB" dirty="0" smtClean="0"/>
            <a:t>Virtual prototype</a:t>
          </a:r>
          <a:endParaRPr lang="en-GB" dirty="0"/>
        </a:p>
      </dgm:t>
    </dgm:pt>
    <dgm:pt modelId="{75B61B13-A708-4F64-9F2B-A8D74FFF6EA2}" cxnId="{B0E95640-1EC1-4678-9735-EC47AF91F9E0}" type="parTrans">
      <dgm:prSet/>
      <dgm:spPr/>
      <dgm:t>
        <a:bodyPr/>
        <a:lstStyle/>
        <a:p>
          <a:endParaRPr lang="en-GB"/>
        </a:p>
      </dgm:t>
    </dgm:pt>
    <dgm:pt modelId="{3A77EB65-FAC3-4D22-99EE-D9D03338124A}" cxnId="{B0E95640-1EC1-4678-9735-EC47AF91F9E0}" type="sibTrans">
      <dgm:prSet/>
      <dgm:spPr/>
      <dgm:t>
        <a:bodyPr/>
        <a:lstStyle/>
        <a:p>
          <a:endParaRPr lang="en-GB"/>
        </a:p>
      </dgm:t>
    </dgm:pt>
    <dgm:pt modelId="{82B1D38C-A577-4EE9-81A7-65F42EE0DD2C}">
      <dgm:prSet phldrT="[Text]"/>
      <dgm:spPr/>
      <dgm:t>
        <a:bodyPr/>
        <a:lstStyle/>
        <a:p>
          <a:r>
            <a:rPr lang="en-GB" dirty="0" smtClean="0"/>
            <a:t>Physical Prototype</a:t>
          </a:r>
          <a:endParaRPr lang="en-GB" dirty="0"/>
        </a:p>
      </dgm:t>
    </dgm:pt>
    <dgm:pt modelId="{0A68B24B-9AEF-4DF9-8277-3EF1908F0AA9}" cxnId="{7ED11499-58C7-48A8-87B9-57B6C758BD21}" type="parTrans">
      <dgm:prSet/>
      <dgm:spPr/>
      <dgm:t>
        <a:bodyPr/>
        <a:lstStyle/>
        <a:p>
          <a:endParaRPr lang="en-GB"/>
        </a:p>
      </dgm:t>
    </dgm:pt>
    <dgm:pt modelId="{9973EB5D-C9AB-46F5-A66B-5F7CCDFC8519}" cxnId="{7ED11499-58C7-48A8-87B9-57B6C758BD21}" type="sibTrans">
      <dgm:prSet/>
      <dgm:spPr/>
      <dgm:t>
        <a:bodyPr/>
        <a:lstStyle/>
        <a:p>
          <a:endParaRPr lang="en-GB"/>
        </a:p>
      </dgm:t>
    </dgm:pt>
    <dgm:pt modelId="{BCE1136D-8954-4340-BC0F-BF1DDC133E6A}">
      <dgm:prSet phldrT="[Text]"/>
      <dgm:spPr/>
      <dgm:t>
        <a:bodyPr/>
        <a:lstStyle/>
        <a:p>
          <a:r>
            <a:rPr lang="en-GB" dirty="0" smtClean="0"/>
            <a:t>Electric drive, air gap friction, bearings</a:t>
          </a:r>
          <a:endParaRPr lang="en-GB" dirty="0"/>
        </a:p>
      </dgm:t>
    </dgm:pt>
    <dgm:pt modelId="{B96D9DA9-F005-4FB3-8E85-A7B5A52E7B35}" cxnId="{1B85DDB3-D34C-425B-BAA0-B15C91441510}" type="parTrans">
      <dgm:prSet/>
      <dgm:spPr/>
      <dgm:t>
        <a:bodyPr/>
        <a:lstStyle/>
        <a:p>
          <a:endParaRPr lang="en-GB"/>
        </a:p>
      </dgm:t>
    </dgm:pt>
    <dgm:pt modelId="{7F6BA73B-C024-4190-91D4-B30430E9BE00}" cxnId="{1B85DDB3-D34C-425B-BAA0-B15C91441510}" type="sibTrans">
      <dgm:prSet/>
      <dgm:spPr/>
      <dgm:t>
        <a:bodyPr/>
        <a:lstStyle/>
        <a:p>
          <a:endParaRPr lang="en-GB"/>
        </a:p>
      </dgm:t>
    </dgm:pt>
    <dgm:pt modelId="{7A1B439F-B56A-4946-A380-0DEF0FBB7AE6}">
      <dgm:prSet phldrT="[Text]"/>
      <dgm:spPr/>
      <dgm:t>
        <a:bodyPr/>
        <a:lstStyle/>
        <a:p>
          <a:r>
            <a:rPr lang="en-GB" dirty="0" smtClean="0"/>
            <a:t>macro models</a:t>
          </a:r>
          <a:endParaRPr lang="en-GB" dirty="0"/>
        </a:p>
      </dgm:t>
    </dgm:pt>
    <dgm:pt modelId="{06700633-28B0-4379-A11C-E1C26F8CFCF0}" cxnId="{17F253CA-8319-4D45-B603-FFF2EF316CFA}" type="parTrans">
      <dgm:prSet/>
      <dgm:spPr/>
      <dgm:t>
        <a:bodyPr/>
        <a:lstStyle/>
        <a:p>
          <a:endParaRPr lang="en-GB"/>
        </a:p>
      </dgm:t>
    </dgm:pt>
    <dgm:pt modelId="{444DE2DA-64E7-41BA-9C51-13CE61E8B21E}" cxnId="{17F253CA-8319-4D45-B603-FFF2EF316CFA}" type="sibTrans">
      <dgm:prSet/>
      <dgm:spPr/>
      <dgm:t>
        <a:bodyPr/>
        <a:lstStyle/>
        <a:p>
          <a:endParaRPr lang="en-GB"/>
        </a:p>
      </dgm:t>
    </dgm:pt>
    <dgm:pt modelId="{2F6BB82B-713D-479E-8192-64FC640A8082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cooling demand, boundary conditions</a:t>
          </a:r>
          <a:endParaRPr lang="en-GB" dirty="0"/>
        </a:p>
      </dgm:t>
    </dgm:pt>
    <dgm:pt modelId="{6B25D423-ED94-4003-AC41-21F8CC4D4C1F}" cxnId="{B26D2A2F-2B69-4EA6-A9C9-FCBD307422C5}" type="parTrans">
      <dgm:prSet/>
      <dgm:spPr/>
      <dgm:t>
        <a:bodyPr/>
        <a:lstStyle/>
        <a:p>
          <a:endParaRPr lang="en-GB"/>
        </a:p>
      </dgm:t>
    </dgm:pt>
    <dgm:pt modelId="{5012DF8F-FA62-4369-BDD9-8704AFE02520}" cxnId="{B26D2A2F-2B69-4EA6-A9C9-FCBD307422C5}" type="sibTrans">
      <dgm:prSet/>
      <dgm:spPr/>
      <dgm:t>
        <a:bodyPr/>
        <a:lstStyle/>
        <a:p>
          <a:endParaRPr lang="en-GB"/>
        </a:p>
      </dgm:t>
    </dgm:pt>
    <dgm:pt modelId="{0FDC1A10-A0B6-4CE8-9993-0B6529787DB4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evaluation of cooling concepts and duct routings</a:t>
          </a:r>
          <a:endParaRPr lang="en-GB" dirty="0"/>
        </a:p>
      </dgm:t>
    </dgm:pt>
    <dgm:pt modelId="{B5571AF6-FA6C-41B9-912E-DB398C19ED26}" cxnId="{9643413D-7ADE-4CDD-A7FF-A6FD11E03C9F}" type="parTrans">
      <dgm:prSet/>
      <dgm:spPr/>
      <dgm:t>
        <a:bodyPr/>
        <a:lstStyle/>
        <a:p>
          <a:endParaRPr lang="en-GB"/>
        </a:p>
      </dgm:t>
    </dgm:pt>
    <dgm:pt modelId="{A59D3AD3-14F1-46F7-BDC0-C012FBA5B2A2}" cxnId="{9643413D-7ADE-4CDD-A7FF-A6FD11E03C9F}" type="sibTrans">
      <dgm:prSet/>
      <dgm:spPr/>
      <dgm:t>
        <a:bodyPr/>
        <a:lstStyle/>
        <a:p>
          <a:endParaRPr lang="en-GB"/>
        </a:p>
      </dgm:t>
    </dgm:pt>
    <dgm:pt modelId="{63987930-17D5-4D18-A60F-6163D5CC2750}">
      <dgm:prSet phldrT="[Text]"/>
      <dgm:spPr/>
      <dgm:t>
        <a:bodyPr/>
        <a:lstStyle/>
        <a:p>
          <a:r>
            <a:rPr lang="en-GB" dirty="0" smtClean="0"/>
            <a:t>CFD Simulation</a:t>
          </a:r>
          <a:endParaRPr lang="en-GB" dirty="0"/>
        </a:p>
      </dgm:t>
    </dgm:pt>
    <dgm:pt modelId="{412CF6E4-ACBC-4BB0-9A60-75F1B0C6F9B8}" cxnId="{81D0556A-A241-4DD1-9BA7-234D492F27AB}" type="parTrans">
      <dgm:prSet/>
      <dgm:spPr/>
      <dgm:t>
        <a:bodyPr/>
        <a:lstStyle/>
        <a:p>
          <a:endParaRPr lang="en-GB"/>
        </a:p>
      </dgm:t>
    </dgm:pt>
    <dgm:pt modelId="{DE1AB1E5-DA2E-4788-ABFA-36EFA24D627F}" cxnId="{81D0556A-A241-4DD1-9BA7-234D492F27AB}" type="sibTrans">
      <dgm:prSet/>
      <dgm:spPr/>
      <dgm:t>
        <a:bodyPr/>
        <a:lstStyle/>
        <a:p>
          <a:endParaRPr lang="en-GB"/>
        </a:p>
      </dgm:t>
    </dgm:pt>
    <dgm:pt modelId="{832E6CF3-0AEB-44D5-96F2-294689EC8837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Verification of the concept</a:t>
          </a:r>
          <a:endParaRPr lang="en-GB" dirty="0"/>
        </a:p>
      </dgm:t>
    </dgm:pt>
    <dgm:pt modelId="{43291E5A-2583-4DF4-8F76-03B8C5D8E969}" cxnId="{A27AA167-1E50-40A5-A09D-DDAF25582A75}" type="parTrans">
      <dgm:prSet/>
      <dgm:spPr/>
      <dgm:t>
        <a:bodyPr/>
        <a:lstStyle/>
        <a:p>
          <a:endParaRPr lang="en-GB"/>
        </a:p>
      </dgm:t>
    </dgm:pt>
    <dgm:pt modelId="{6408BECD-C721-4308-A3FC-06891C5E1704}" cxnId="{A27AA167-1E50-40A5-A09D-DDAF25582A75}" type="sibTrans">
      <dgm:prSet/>
      <dgm:spPr/>
      <dgm:t>
        <a:bodyPr/>
        <a:lstStyle/>
        <a:p>
          <a:endParaRPr lang="en-GB"/>
        </a:p>
      </dgm:t>
    </dgm:pt>
    <dgm:pt modelId="{49A8D4BA-8A28-4EA4-9F52-6DE1665FF6AE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based on the identified  boundary conditions</a:t>
          </a:r>
          <a:endParaRPr lang="en-GB" dirty="0"/>
        </a:p>
      </dgm:t>
    </dgm:pt>
    <dgm:pt modelId="{13301E4F-F13F-43DE-AA3F-805E5B5EDB61}" cxnId="{C387B365-7FBD-4627-953B-3CA97F597AF0}" type="parTrans">
      <dgm:prSet/>
      <dgm:spPr/>
      <dgm:t>
        <a:bodyPr/>
        <a:lstStyle/>
        <a:p>
          <a:endParaRPr lang="en-GB"/>
        </a:p>
      </dgm:t>
    </dgm:pt>
    <dgm:pt modelId="{7B210234-568A-49D3-900D-842322DE170A}" cxnId="{C387B365-7FBD-4627-953B-3CA97F597AF0}" type="sibTrans">
      <dgm:prSet/>
      <dgm:spPr/>
      <dgm:t>
        <a:bodyPr/>
        <a:lstStyle/>
        <a:p>
          <a:endParaRPr lang="en-GB"/>
        </a:p>
      </dgm:t>
    </dgm:pt>
    <dgm:pt modelId="{62511004-D0A8-484B-A243-CFC60D5695CC}">
      <dgm:prSet phldrT="[Text]"/>
      <dgm:spPr/>
      <dgm:t>
        <a:bodyPr/>
        <a:lstStyle/>
        <a:p>
          <a:r>
            <a:rPr lang="en-GB" dirty="0" smtClean="0"/>
            <a:t>Test field</a:t>
          </a:r>
          <a:endParaRPr lang="en-GB" dirty="0"/>
        </a:p>
      </dgm:t>
    </dgm:pt>
    <dgm:pt modelId="{47EFFA16-180B-410E-A044-5FED0555BE8D}" cxnId="{C14B3866-54DE-4591-BEA1-B6026BE0D4CD}" type="parTrans">
      <dgm:prSet/>
      <dgm:spPr/>
      <dgm:t>
        <a:bodyPr/>
        <a:lstStyle/>
        <a:p>
          <a:endParaRPr lang="en-GB"/>
        </a:p>
      </dgm:t>
    </dgm:pt>
    <dgm:pt modelId="{1138E184-80D0-43A8-9C48-E1A1A00D0159}" cxnId="{C14B3866-54DE-4591-BEA1-B6026BE0D4CD}" type="sibTrans">
      <dgm:prSet/>
      <dgm:spPr/>
      <dgm:t>
        <a:bodyPr/>
        <a:lstStyle/>
        <a:p>
          <a:endParaRPr lang="en-GB"/>
        </a:p>
      </dgm:t>
    </dgm:pt>
    <dgm:pt modelId="{2D3E7E1B-B522-4B65-90B9-9EAD7A35630D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Thermo-couples, thermographic imaging</a:t>
          </a:r>
          <a:endParaRPr lang="en-GB" dirty="0"/>
        </a:p>
      </dgm:t>
    </dgm:pt>
    <dgm:pt modelId="{BCBD45BF-4888-4573-AF61-FB4970DC4545}" cxnId="{1E373832-57E9-4C9F-B4AF-80BB722ED7A7}" type="parTrans">
      <dgm:prSet/>
      <dgm:spPr/>
      <dgm:t>
        <a:bodyPr/>
        <a:lstStyle/>
        <a:p>
          <a:endParaRPr lang="en-GB"/>
        </a:p>
      </dgm:t>
    </dgm:pt>
    <dgm:pt modelId="{EEA258AE-100A-4CEE-B9A8-338775E6FD8D}" cxnId="{1E373832-57E9-4C9F-B4AF-80BB722ED7A7}" type="sibTrans">
      <dgm:prSet/>
      <dgm:spPr/>
      <dgm:t>
        <a:bodyPr/>
        <a:lstStyle/>
        <a:p>
          <a:endParaRPr lang="en-GB"/>
        </a:p>
      </dgm:t>
    </dgm:pt>
    <dgm:pt modelId="{685CBB02-4180-4ABF-9CEC-9DB107D0A184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Verification of the performance </a:t>
          </a:r>
          <a:endParaRPr lang="en-GB" dirty="0"/>
        </a:p>
      </dgm:t>
    </dgm:pt>
    <dgm:pt modelId="{7F9DA712-27CD-4175-BE8B-211ED78817F3}" cxnId="{1385CC8F-8826-448E-9C71-B20D22346096}" type="parTrans">
      <dgm:prSet/>
      <dgm:spPr/>
      <dgm:t>
        <a:bodyPr/>
        <a:lstStyle/>
        <a:p>
          <a:endParaRPr lang="en-GB"/>
        </a:p>
      </dgm:t>
    </dgm:pt>
    <dgm:pt modelId="{5D03E3CA-055C-43D1-8EAF-254B5F3B4F6B}" cxnId="{1385CC8F-8826-448E-9C71-B20D22346096}" type="sibTrans">
      <dgm:prSet/>
      <dgm:spPr/>
      <dgm:t>
        <a:bodyPr/>
        <a:lstStyle/>
        <a:p>
          <a:endParaRPr lang="en-GB"/>
        </a:p>
      </dgm:t>
    </dgm:pt>
    <dgm:pt modelId="{E7A0E78C-DE9F-459C-9D8B-35F353C6DA23}">
      <dgm:prSet phldrT="[Text]"/>
      <dgm:spPr/>
      <dgm:t>
        <a:bodyPr/>
        <a:lstStyle/>
        <a:p>
          <a:r>
            <a:rPr lang="en-GB" dirty="0" smtClean="0">
              <a:sym typeface="Wingdings" charset="2"/>
            </a:rPr>
            <a:t>based on the developed software </a:t>
          </a:r>
          <a:r>
            <a:rPr lang="en-GB" i="1" dirty="0" err="1" smtClean="0">
              <a:sym typeface="Wingdings" charset="2"/>
            </a:rPr>
            <a:t>DuctDesigner</a:t>
          </a:r>
          <a:r>
            <a:rPr lang="en-GB" i="1" dirty="0" smtClean="0">
              <a:sym typeface="Wingdings" charset="2"/>
            </a:rPr>
            <a:t>.</a:t>
          </a:r>
          <a:endParaRPr lang="en-GB" dirty="0"/>
        </a:p>
      </dgm:t>
    </dgm:pt>
    <dgm:pt modelId="{D3307565-6197-45A6-8F26-2BF873969E1A}" cxnId="{7D295194-B5F0-49FE-816C-8899B607EF3D}" type="parTrans">
      <dgm:prSet/>
      <dgm:spPr/>
      <dgm:t>
        <a:bodyPr/>
        <a:lstStyle/>
        <a:p>
          <a:endParaRPr lang="en-GB"/>
        </a:p>
      </dgm:t>
    </dgm:pt>
    <dgm:pt modelId="{C14F1457-A963-4F90-AFCE-AEAA10BCF072}" cxnId="{7D295194-B5F0-49FE-816C-8899B607EF3D}" type="sibTrans">
      <dgm:prSet/>
      <dgm:spPr/>
      <dgm:t>
        <a:bodyPr/>
        <a:lstStyle/>
        <a:p>
          <a:endParaRPr lang="en-GB"/>
        </a:p>
      </dgm:t>
    </dgm:pt>
    <dgm:pt modelId="{D0090112-91FC-4F6E-8A8E-21EFB4BB777E}" type="pres">
      <dgm:prSet presAssocID="{1A9BEA83-75E5-4132-AFB9-523FA3B92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806D00D-7544-49F9-B9FB-B090F117D7F3}" type="pres">
      <dgm:prSet presAssocID="{CC34676F-0624-451B-B10C-9E6B2160192A}" presName="composite" presStyleCnt="0"/>
      <dgm:spPr/>
    </dgm:pt>
    <dgm:pt modelId="{5A44B4FB-0947-47DD-89F3-98D04F9FC368}" type="pres">
      <dgm:prSet presAssocID="{CC34676F-0624-451B-B10C-9E6B2160192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B3FE4D-465E-4002-8FF4-19F93C1187AA}" type="pres">
      <dgm:prSet presAssocID="{CC34676F-0624-451B-B10C-9E6B2160192A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DF9B67-0CF4-4D78-85E1-11918D632484}" type="pres">
      <dgm:prSet presAssocID="{4A9D12F3-67D6-4BAB-B181-8AF8E72E7D84}" presName="space" presStyleCnt="0"/>
      <dgm:spPr/>
    </dgm:pt>
    <dgm:pt modelId="{AAA2DB5D-3AE2-40E0-A0A0-E179BCBAE375}" type="pres">
      <dgm:prSet presAssocID="{174D1906-C539-4EE3-B943-ECF42D08A62E}" presName="composite" presStyleCnt="0"/>
      <dgm:spPr/>
    </dgm:pt>
    <dgm:pt modelId="{22C0BD0C-9CD9-459C-85C9-3A7CC1BB5BE9}" type="pres">
      <dgm:prSet presAssocID="{174D1906-C539-4EE3-B943-ECF42D08A62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1B07F2-2F46-47C6-A6FF-F3AA42CAEAFB}" type="pres">
      <dgm:prSet presAssocID="{174D1906-C539-4EE3-B943-ECF42D08A62E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56CBCB-4F9A-4F3F-9570-00FF3A653AA3}" type="pres">
      <dgm:prSet presAssocID="{4A60C513-0D2A-42CD-8471-E5BE6FD1928F}" presName="space" presStyleCnt="0"/>
      <dgm:spPr/>
    </dgm:pt>
    <dgm:pt modelId="{7FE55BB1-7086-41BE-B016-0795B35F1EF2}" type="pres">
      <dgm:prSet presAssocID="{C709193E-104D-48F1-BF11-D447BCE59B87}" presName="composite" presStyleCnt="0"/>
      <dgm:spPr/>
    </dgm:pt>
    <dgm:pt modelId="{70E2F906-0263-4898-B1A9-9E956D25C848}" type="pres">
      <dgm:prSet presAssocID="{C709193E-104D-48F1-BF11-D447BCE59B8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4EF887-BB8F-4D6B-9582-7711DFC3A82E}" type="pres">
      <dgm:prSet presAssocID="{C709193E-104D-48F1-BF11-D447BCE59B87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808DC2-6DC7-4A5C-9E8B-252E25C2D4D1}" type="pres">
      <dgm:prSet presAssocID="{3A77EB65-FAC3-4D22-99EE-D9D03338124A}" presName="space" presStyleCnt="0"/>
      <dgm:spPr/>
    </dgm:pt>
    <dgm:pt modelId="{C6426968-3C22-43BA-98BC-C34477E95348}" type="pres">
      <dgm:prSet presAssocID="{82B1D38C-A577-4EE9-81A7-65F42EE0DD2C}" presName="composite" presStyleCnt="0"/>
      <dgm:spPr/>
    </dgm:pt>
    <dgm:pt modelId="{D0F0DCEE-AE85-4CBD-B2E3-E25F1CE488C8}" type="pres">
      <dgm:prSet presAssocID="{82B1D38C-A577-4EE9-81A7-65F42EE0DD2C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BF28C8-6050-4BB8-A21C-3172E1460AF6}" type="pres">
      <dgm:prSet presAssocID="{82B1D38C-A577-4EE9-81A7-65F42EE0DD2C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81B036-EB5F-4B1A-8B68-019A4669DBAC}" type="presOf" srcId="{62511004-D0A8-484B-A243-CFC60D5695CC}" destId="{8DBF28C8-6050-4BB8-A21C-3172E1460AF6}" srcOrd="0" destOrd="0" presId="urn:microsoft.com/office/officeart/2005/8/layout/chevron1"/>
    <dgm:cxn modelId="{74B42CD3-1A51-4811-AE9B-DCA99CB2E69E}" type="presOf" srcId="{49A8D4BA-8A28-4EA4-9F52-6DE1665FF6AE}" destId="{FD4EF887-BB8F-4D6B-9582-7711DFC3A82E}" srcOrd="0" destOrd="2" presId="urn:microsoft.com/office/officeart/2005/8/layout/chevron1"/>
    <dgm:cxn modelId="{FC324469-91B8-4C47-B7FB-13912B8AED2F}" type="presOf" srcId="{685CBB02-4180-4ABF-9CEC-9DB107D0A184}" destId="{8DBF28C8-6050-4BB8-A21C-3172E1460AF6}" srcOrd="0" destOrd="1" presId="urn:microsoft.com/office/officeart/2005/8/layout/chevron1"/>
    <dgm:cxn modelId="{17F253CA-8319-4D45-B603-FFF2EF316CFA}" srcId="{CC34676F-0624-451B-B10C-9E6B2160192A}" destId="{7A1B439F-B56A-4946-A380-0DEF0FBB7AE6}" srcOrd="1" destOrd="0" parTransId="{06700633-28B0-4379-A11C-E1C26F8CFCF0}" sibTransId="{444DE2DA-64E7-41BA-9C51-13CE61E8B21E}"/>
    <dgm:cxn modelId="{A0783F70-534F-4DB6-BB5C-4E04E3E6B863}" srcId="{1A9BEA83-75E5-4132-AFB9-523FA3B92CA0}" destId="{174D1906-C539-4EE3-B943-ECF42D08A62E}" srcOrd="1" destOrd="0" parTransId="{C768FBC8-4639-46FF-AF7E-DA4117134D8C}" sibTransId="{4A60C513-0D2A-42CD-8471-E5BE6FD1928F}"/>
    <dgm:cxn modelId="{1E373832-57E9-4C9F-B4AF-80BB722ED7A7}" srcId="{82B1D38C-A577-4EE9-81A7-65F42EE0DD2C}" destId="{2D3E7E1B-B522-4B65-90B9-9EAD7A35630D}" srcOrd="2" destOrd="0" parTransId="{BCBD45BF-4888-4573-AF61-FB4970DC4545}" sibTransId="{EEA258AE-100A-4CEE-B9A8-338775E6FD8D}"/>
    <dgm:cxn modelId="{A27AA167-1E50-40A5-A09D-DDAF25582A75}" srcId="{C709193E-104D-48F1-BF11-D447BCE59B87}" destId="{832E6CF3-0AEB-44D5-96F2-294689EC8837}" srcOrd="1" destOrd="0" parTransId="{43291E5A-2583-4DF4-8F76-03B8C5D8E969}" sibTransId="{6408BECD-C721-4308-A3FC-06891C5E1704}"/>
    <dgm:cxn modelId="{9C78B3BA-CD26-4B82-AA32-8AEA4E252E93}" type="presOf" srcId="{832E6CF3-0AEB-44D5-96F2-294689EC8837}" destId="{FD4EF887-BB8F-4D6B-9582-7711DFC3A82E}" srcOrd="0" destOrd="1" presId="urn:microsoft.com/office/officeart/2005/8/layout/chevron1"/>
    <dgm:cxn modelId="{B26D2A2F-2B69-4EA6-A9C9-FCBD307422C5}" srcId="{CC34676F-0624-451B-B10C-9E6B2160192A}" destId="{2F6BB82B-713D-479E-8192-64FC640A8082}" srcOrd="2" destOrd="0" parTransId="{6B25D423-ED94-4003-AC41-21F8CC4D4C1F}" sibTransId="{5012DF8F-FA62-4369-BDD9-8704AFE02520}"/>
    <dgm:cxn modelId="{1B85DDB3-D34C-425B-BAA0-B15C91441510}" srcId="{CC34676F-0624-451B-B10C-9E6B2160192A}" destId="{BCE1136D-8954-4340-BC0F-BF1DDC133E6A}" srcOrd="0" destOrd="0" parTransId="{B96D9DA9-F005-4FB3-8E85-A7B5A52E7B35}" sibTransId="{7F6BA73B-C024-4190-91D4-B30430E9BE00}"/>
    <dgm:cxn modelId="{7D295194-B5F0-49FE-816C-8899B607EF3D}" srcId="{174D1906-C539-4EE3-B943-ECF42D08A62E}" destId="{E7A0E78C-DE9F-459C-9D8B-35F353C6DA23}" srcOrd="1" destOrd="0" parTransId="{D3307565-6197-45A6-8F26-2BF873969E1A}" sibTransId="{C14F1457-A963-4F90-AFCE-AEAA10BCF072}"/>
    <dgm:cxn modelId="{6A06757D-552E-4BA3-B27A-058A1A35999A}" type="presOf" srcId="{1A9BEA83-75E5-4132-AFB9-523FA3B92CA0}" destId="{D0090112-91FC-4F6E-8A8E-21EFB4BB777E}" srcOrd="0" destOrd="0" presId="urn:microsoft.com/office/officeart/2005/8/layout/chevron1"/>
    <dgm:cxn modelId="{2DB8260E-66EB-467F-9BC6-FB42391E0536}" type="presOf" srcId="{C709193E-104D-48F1-BF11-D447BCE59B87}" destId="{70E2F906-0263-4898-B1A9-9E956D25C848}" srcOrd="0" destOrd="0" presId="urn:microsoft.com/office/officeart/2005/8/layout/chevron1"/>
    <dgm:cxn modelId="{C387B365-7FBD-4627-953B-3CA97F597AF0}" srcId="{C709193E-104D-48F1-BF11-D447BCE59B87}" destId="{49A8D4BA-8A28-4EA4-9F52-6DE1665FF6AE}" srcOrd="2" destOrd="0" parTransId="{13301E4F-F13F-43DE-AA3F-805E5B5EDB61}" sibTransId="{7B210234-568A-49D3-900D-842322DE170A}"/>
    <dgm:cxn modelId="{CFBC10B1-E136-4B28-83AC-D15746FD4FCD}" type="presOf" srcId="{2F6BB82B-713D-479E-8192-64FC640A8082}" destId="{97B3FE4D-465E-4002-8FF4-19F93C1187AA}" srcOrd="0" destOrd="2" presId="urn:microsoft.com/office/officeart/2005/8/layout/chevron1"/>
    <dgm:cxn modelId="{B0E95640-1EC1-4678-9735-EC47AF91F9E0}" srcId="{1A9BEA83-75E5-4132-AFB9-523FA3B92CA0}" destId="{C709193E-104D-48F1-BF11-D447BCE59B87}" srcOrd="2" destOrd="0" parTransId="{75B61B13-A708-4F64-9F2B-A8D74FFF6EA2}" sibTransId="{3A77EB65-FAC3-4D22-99EE-D9D03338124A}"/>
    <dgm:cxn modelId="{F5FFEB8E-F7FC-47E7-965A-4C27491761BD}" type="presOf" srcId="{0FDC1A10-A0B6-4CE8-9993-0B6529787DB4}" destId="{B31B07F2-2F46-47C6-A6FF-F3AA42CAEAFB}" srcOrd="0" destOrd="0" presId="urn:microsoft.com/office/officeart/2005/8/layout/chevron1"/>
    <dgm:cxn modelId="{E39BBF09-D04A-4437-B3AE-982123DE8E7E}" srcId="{1A9BEA83-75E5-4132-AFB9-523FA3B92CA0}" destId="{CC34676F-0624-451B-B10C-9E6B2160192A}" srcOrd="0" destOrd="0" parTransId="{D4C4D98C-71B4-4664-96BB-E54500D67F26}" sibTransId="{4A9D12F3-67D6-4BAB-B181-8AF8E72E7D84}"/>
    <dgm:cxn modelId="{6A485643-72A6-4D09-BB4E-2BE8DBD6A493}" type="presOf" srcId="{E7A0E78C-DE9F-459C-9D8B-35F353C6DA23}" destId="{B31B07F2-2F46-47C6-A6FF-F3AA42CAEAFB}" srcOrd="0" destOrd="1" presId="urn:microsoft.com/office/officeart/2005/8/layout/chevron1"/>
    <dgm:cxn modelId="{2B05292B-5B7B-405F-9B90-F8B2065CE585}" type="presOf" srcId="{CC34676F-0624-451B-B10C-9E6B2160192A}" destId="{5A44B4FB-0947-47DD-89F3-98D04F9FC368}" srcOrd="0" destOrd="0" presId="urn:microsoft.com/office/officeart/2005/8/layout/chevron1"/>
    <dgm:cxn modelId="{7ED11499-58C7-48A8-87B9-57B6C758BD21}" srcId="{1A9BEA83-75E5-4132-AFB9-523FA3B92CA0}" destId="{82B1D38C-A577-4EE9-81A7-65F42EE0DD2C}" srcOrd="3" destOrd="0" parTransId="{0A68B24B-9AEF-4DF9-8277-3EF1908F0AA9}" sibTransId="{9973EB5D-C9AB-46F5-A66B-5F7CCDFC8519}"/>
    <dgm:cxn modelId="{EB042EB2-E1C5-46CD-8149-8F447576F362}" type="presOf" srcId="{2D3E7E1B-B522-4B65-90B9-9EAD7A35630D}" destId="{8DBF28C8-6050-4BB8-A21C-3172E1460AF6}" srcOrd="0" destOrd="2" presId="urn:microsoft.com/office/officeart/2005/8/layout/chevron1"/>
    <dgm:cxn modelId="{1385CC8F-8826-448E-9C71-B20D22346096}" srcId="{82B1D38C-A577-4EE9-81A7-65F42EE0DD2C}" destId="{685CBB02-4180-4ABF-9CEC-9DB107D0A184}" srcOrd="1" destOrd="0" parTransId="{7F9DA712-27CD-4175-BE8B-211ED78817F3}" sibTransId="{5D03E3CA-055C-43D1-8EAF-254B5F3B4F6B}"/>
    <dgm:cxn modelId="{9643413D-7ADE-4CDD-A7FF-A6FD11E03C9F}" srcId="{174D1906-C539-4EE3-B943-ECF42D08A62E}" destId="{0FDC1A10-A0B6-4CE8-9993-0B6529787DB4}" srcOrd="0" destOrd="0" parTransId="{B5571AF6-FA6C-41B9-912E-DB398C19ED26}" sibTransId="{A59D3AD3-14F1-46F7-BDC0-C012FBA5B2A2}"/>
    <dgm:cxn modelId="{862E0F5C-9182-4B60-882F-CC3CA730BC67}" type="presOf" srcId="{BCE1136D-8954-4340-BC0F-BF1DDC133E6A}" destId="{97B3FE4D-465E-4002-8FF4-19F93C1187AA}" srcOrd="0" destOrd="0" presId="urn:microsoft.com/office/officeart/2005/8/layout/chevron1"/>
    <dgm:cxn modelId="{7EF62DC0-2BBE-40DD-ADA0-C30FE52BA1F6}" type="presOf" srcId="{174D1906-C539-4EE3-B943-ECF42D08A62E}" destId="{22C0BD0C-9CD9-459C-85C9-3A7CC1BB5BE9}" srcOrd="0" destOrd="0" presId="urn:microsoft.com/office/officeart/2005/8/layout/chevron1"/>
    <dgm:cxn modelId="{C14B3866-54DE-4591-BEA1-B6026BE0D4CD}" srcId="{82B1D38C-A577-4EE9-81A7-65F42EE0DD2C}" destId="{62511004-D0A8-484B-A243-CFC60D5695CC}" srcOrd="0" destOrd="0" parTransId="{47EFFA16-180B-410E-A044-5FED0555BE8D}" sibTransId="{1138E184-80D0-43A8-9C48-E1A1A00D0159}"/>
    <dgm:cxn modelId="{81D0556A-A241-4DD1-9BA7-234D492F27AB}" srcId="{C709193E-104D-48F1-BF11-D447BCE59B87}" destId="{63987930-17D5-4D18-A60F-6163D5CC2750}" srcOrd="0" destOrd="0" parTransId="{412CF6E4-ACBC-4BB0-9A60-75F1B0C6F9B8}" sibTransId="{DE1AB1E5-DA2E-4788-ABFA-36EFA24D627F}"/>
    <dgm:cxn modelId="{B8DB81A1-CB00-4040-A879-F78CD11D7091}" type="presOf" srcId="{7A1B439F-B56A-4946-A380-0DEF0FBB7AE6}" destId="{97B3FE4D-465E-4002-8FF4-19F93C1187AA}" srcOrd="0" destOrd="1" presId="urn:microsoft.com/office/officeart/2005/8/layout/chevron1"/>
    <dgm:cxn modelId="{FFB10155-F60A-48EF-ADEB-E1372081638F}" type="presOf" srcId="{82B1D38C-A577-4EE9-81A7-65F42EE0DD2C}" destId="{D0F0DCEE-AE85-4CBD-B2E3-E25F1CE488C8}" srcOrd="0" destOrd="0" presId="urn:microsoft.com/office/officeart/2005/8/layout/chevron1"/>
    <dgm:cxn modelId="{0DCBF9DB-AD96-4518-9B4D-EC0FE948851A}" type="presOf" srcId="{63987930-17D5-4D18-A60F-6163D5CC2750}" destId="{FD4EF887-BB8F-4D6B-9582-7711DFC3A82E}" srcOrd="0" destOrd="0" presId="urn:microsoft.com/office/officeart/2005/8/layout/chevron1"/>
    <dgm:cxn modelId="{1D56B008-1004-49F3-82DC-14F90F65186D}" type="presParOf" srcId="{D0090112-91FC-4F6E-8A8E-21EFB4BB777E}" destId="{9806D00D-7544-49F9-B9FB-B090F117D7F3}" srcOrd="0" destOrd="0" presId="urn:microsoft.com/office/officeart/2005/8/layout/chevron1"/>
    <dgm:cxn modelId="{DF987504-A948-4477-8731-6129C32364E7}" type="presParOf" srcId="{9806D00D-7544-49F9-B9FB-B090F117D7F3}" destId="{5A44B4FB-0947-47DD-89F3-98D04F9FC368}" srcOrd="0" destOrd="0" presId="urn:microsoft.com/office/officeart/2005/8/layout/chevron1"/>
    <dgm:cxn modelId="{45B21060-B973-4BDA-883A-D16E39E764EC}" type="presParOf" srcId="{9806D00D-7544-49F9-B9FB-B090F117D7F3}" destId="{97B3FE4D-465E-4002-8FF4-19F93C1187AA}" srcOrd="1" destOrd="0" presId="urn:microsoft.com/office/officeart/2005/8/layout/chevron1"/>
    <dgm:cxn modelId="{60D23BBD-EAD0-48BE-A9EB-2D42AB34FC03}" type="presParOf" srcId="{D0090112-91FC-4F6E-8A8E-21EFB4BB777E}" destId="{35DF9B67-0CF4-4D78-85E1-11918D632484}" srcOrd="1" destOrd="0" presId="urn:microsoft.com/office/officeart/2005/8/layout/chevron1"/>
    <dgm:cxn modelId="{4C9FE091-DB86-4B4C-80FB-B8F3D8F234EA}" type="presParOf" srcId="{D0090112-91FC-4F6E-8A8E-21EFB4BB777E}" destId="{AAA2DB5D-3AE2-40E0-A0A0-E179BCBAE375}" srcOrd="2" destOrd="0" presId="urn:microsoft.com/office/officeart/2005/8/layout/chevron1"/>
    <dgm:cxn modelId="{63AA32B8-2778-4132-92AA-D9FB2EE0B82E}" type="presParOf" srcId="{AAA2DB5D-3AE2-40E0-A0A0-E179BCBAE375}" destId="{22C0BD0C-9CD9-459C-85C9-3A7CC1BB5BE9}" srcOrd="0" destOrd="0" presId="urn:microsoft.com/office/officeart/2005/8/layout/chevron1"/>
    <dgm:cxn modelId="{C19FC487-3C01-4F85-9BF7-545BDAA5B533}" type="presParOf" srcId="{AAA2DB5D-3AE2-40E0-A0A0-E179BCBAE375}" destId="{B31B07F2-2F46-47C6-A6FF-F3AA42CAEAFB}" srcOrd="1" destOrd="0" presId="urn:microsoft.com/office/officeart/2005/8/layout/chevron1"/>
    <dgm:cxn modelId="{70AAE5F7-5F16-498A-8E1F-A0047C087CE0}" type="presParOf" srcId="{D0090112-91FC-4F6E-8A8E-21EFB4BB777E}" destId="{8E56CBCB-4F9A-4F3F-9570-00FF3A653AA3}" srcOrd="3" destOrd="0" presId="urn:microsoft.com/office/officeart/2005/8/layout/chevron1"/>
    <dgm:cxn modelId="{61C604A3-A454-402C-A91C-B6B501B73208}" type="presParOf" srcId="{D0090112-91FC-4F6E-8A8E-21EFB4BB777E}" destId="{7FE55BB1-7086-41BE-B016-0795B35F1EF2}" srcOrd="4" destOrd="0" presId="urn:microsoft.com/office/officeart/2005/8/layout/chevron1"/>
    <dgm:cxn modelId="{14CD2911-3F35-40E6-BDF0-11443AB9C4F8}" type="presParOf" srcId="{7FE55BB1-7086-41BE-B016-0795B35F1EF2}" destId="{70E2F906-0263-4898-B1A9-9E956D25C848}" srcOrd="0" destOrd="0" presId="urn:microsoft.com/office/officeart/2005/8/layout/chevron1"/>
    <dgm:cxn modelId="{73A4E584-1E31-4285-92AD-A0AC5D09028C}" type="presParOf" srcId="{7FE55BB1-7086-41BE-B016-0795B35F1EF2}" destId="{FD4EF887-BB8F-4D6B-9582-7711DFC3A82E}" srcOrd="1" destOrd="0" presId="urn:microsoft.com/office/officeart/2005/8/layout/chevron1"/>
    <dgm:cxn modelId="{91EBE651-762B-44BF-A925-482F9DFF07B8}" type="presParOf" srcId="{D0090112-91FC-4F6E-8A8E-21EFB4BB777E}" destId="{73808DC2-6DC7-4A5C-9E8B-252E25C2D4D1}" srcOrd="5" destOrd="0" presId="urn:microsoft.com/office/officeart/2005/8/layout/chevron1"/>
    <dgm:cxn modelId="{2C9A6CFB-4088-4B1B-95A4-AF30D0C73E78}" type="presParOf" srcId="{D0090112-91FC-4F6E-8A8E-21EFB4BB777E}" destId="{C6426968-3C22-43BA-98BC-C34477E95348}" srcOrd="6" destOrd="0" presId="urn:microsoft.com/office/officeart/2005/8/layout/chevron1"/>
    <dgm:cxn modelId="{A32E0760-4E1E-4982-A376-260431C8EFA6}" type="presParOf" srcId="{C6426968-3C22-43BA-98BC-C34477E95348}" destId="{D0F0DCEE-AE85-4CBD-B2E3-E25F1CE488C8}" srcOrd="0" destOrd="0" presId="urn:microsoft.com/office/officeart/2005/8/layout/chevron1"/>
    <dgm:cxn modelId="{B95E94AD-6AF6-4A0F-9C04-0F189AC4D9D4}" type="presParOf" srcId="{C6426968-3C22-43BA-98BC-C34477E95348}" destId="{8DBF28C8-6050-4BB8-A21C-3172E1460AF6}" srcOrd="1" destOrd="0" presId="urn:microsoft.com/office/officeart/2005/8/layout/chevron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8496300" cy="1996984"/>
        <a:chOff x="0" y="0"/>
        <a:chExt cx="8496300" cy="1996984"/>
      </a:xfrm>
    </dsp:grpSpPr>
    <dsp:sp>
      <dsp:nvSpPr>
        <dsp:cNvPr id="2" name="Chevron 1"/>
        <dsp:cNvSpPr/>
      </dsp:nvSpPr>
      <dsp:spPr bwMode="white">
        <a:xfrm>
          <a:off x="0" y="0"/>
          <a:ext cx="2165362" cy="80659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7945" tIns="22860" rIns="22860" bIns="2286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dirty="0" smtClean="0"/>
            <a:t>Identification of heat sources</a:t>
          </a:r>
          <a:endParaRPr lang="en-GB" dirty="0"/>
        </a:p>
      </dsp:txBody>
      <dsp:txXfrm>
        <a:off x="0" y="0"/>
        <a:ext cx="2165362" cy="806597"/>
      </dsp:txXfrm>
    </dsp:sp>
    <dsp:sp>
      <dsp:nvSpPr>
        <dsp:cNvPr id="3" name="Rectangle 2"/>
        <dsp:cNvSpPr/>
      </dsp:nvSpPr>
      <dsp:spPr bwMode="white">
        <a:xfrm>
          <a:off x="0" y="907422"/>
          <a:ext cx="1732290" cy="10895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2pPr marL="114300" indent="-114300">
            <a:defRPr sz="1200"/>
          </a:lvl2pPr>
          <a:lvl3pPr marL="228600" indent="-114300">
            <a:defRPr sz="1200"/>
          </a:lvl3pPr>
          <a:lvl4pPr marL="342900" indent="-114300">
            <a:defRPr sz="1200"/>
          </a:lvl4pPr>
          <a:lvl5pPr marL="457200" indent="-114300">
            <a:defRPr sz="1200"/>
          </a:lvl5pPr>
          <a:lvl6pPr marL="571500" indent="-114300">
            <a:defRPr sz="1200"/>
          </a:lvl6pPr>
          <a:lvl7pPr marL="685800" indent="-114300">
            <a:defRPr sz="1200"/>
          </a:lvl7pPr>
          <a:lvl8pPr marL="800100" indent="-114300">
            <a:defRPr sz="1200"/>
          </a:lvl8pPr>
          <a:lvl9pPr marL="914400" indent="-114300">
            <a:defRPr sz="1200"/>
          </a:lvl9pPr>
        </a:lstStyle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</a:rPr>
            <a:t>Electric drive, air gap friction, bearings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</a:rPr>
            <a:t>macro models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cooling demand, boundary conditions</a:t>
          </a:r>
          <a:endParaRPr lang="en-GB" dirty="0">
            <a:solidFill>
              <a:schemeClr val="tx1"/>
            </a:solidFill>
          </a:endParaRPr>
        </a:p>
      </dsp:txBody>
      <dsp:txXfrm>
        <a:off x="0" y="907422"/>
        <a:ext cx="1732290" cy="1089562"/>
      </dsp:txXfrm>
    </dsp:sp>
    <dsp:sp>
      <dsp:nvSpPr>
        <dsp:cNvPr id="4" name="Chevron 3"/>
        <dsp:cNvSpPr/>
      </dsp:nvSpPr>
      <dsp:spPr bwMode="white">
        <a:xfrm>
          <a:off x="2110313" y="0"/>
          <a:ext cx="2165362" cy="80659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1755" tIns="24130" rIns="24130" bIns="2413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dirty="0" smtClean="0"/>
            <a:t>Design concept and optimization</a:t>
          </a:r>
          <a:endParaRPr lang="en-GB" dirty="0"/>
        </a:p>
      </dsp:txBody>
      <dsp:txXfrm>
        <a:off x="2110313" y="0"/>
        <a:ext cx="2165362" cy="806597"/>
      </dsp:txXfrm>
    </dsp:sp>
    <dsp:sp>
      <dsp:nvSpPr>
        <dsp:cNvPr id="5" name="Rectangle 4"/>
        <dsp:cNvSpPr/>
      </dsp:nvSpPr>
      <dsp:spPr bwMode="white">
        <a:xfrm>
          <a:off x="2110313" y="907422"/>
          <a:ext cx="1732290" cy="10895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2pPr marL="114300" indent="-114300">
            <a:defRPr sz="1200"/>
          </a:lvl2pPr>
          <a:lvl3pPr marL="228600" indent="-114300">
            <a:defRPr sz="1200"/>
          </a:lvl3pPr>
          <a:lvl4pPr marL="342900" indent="-114300">
            <a:defRPr sz="1200"/>
          </a:lvl4pPr>
          <a:lvl5pPr marL="457200" indent="-114300">
            <a:defRPr sz="1200"/>
          </a:lvl5pPr>
          <a:lvl6pPr marL="571500" indent="-114300">
            <a:defRPr sz="1200"/>
          </a:lvl6pPr>
          <a:lvl7pPr marL="685800" indent="-114300">
            <a:defRPr sz="1200"/>
          </a:lvl7pPr>
          <a:lvl8pPr marL="800100" indent="-114300">
            <a:defRPr sz="1200"/>
          </a:lvl8pPr>
          <a:lvl9pPr marL="914400" indent="-114300">
            <a:defRPr sz="1200"/>
          </a:lvl9pPr>
        </a:lstStyle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evaluation of cooling concepts and duct routings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based on the developed software </a:t>
          </a:r>
          <a:r>
            <a:rPr lang="en-GB" i="1" dirty="0" err="1" smtClean="0">
              <a:solidFill>
                <a:schemeClr val="tx1"/>
              </a:solidFill>
              <a:sym typeface="Wingdings" charset="2"/>
            </a:rPr>
            <a:t>DuctDesigner</a:t>
          </a:r>
          <a:r>
            <a:rPr lang="en-GB" i="1" dirty="0" smtClean="0">
              <a:solidFill>
                <a:schemeClr val="tx1"/>
              </a:solidFill>
              <a:sym typeface="Wingdings" charset="2"/>
            </a:rPr>
            <a:t>.</a:t>
          </a:r>
          <a:endParaRPr lang="en-GB" dirty="0">
            <a:solidFill>
              <a:schemeClr val="tx1"/>
            </a:solidFill>
          </a:endParaRPr>
        </a:p>
      </dsp:txBody>
      <dsp:txXfrm>
        <a:off x="2110313" y="907422"/>
        <a:ext cx="1732290" cy="1089562"/>
      </dsp:txXfrm>
    </dsp:sp>
    <dsp:sp>
      <dsp:nvSpPr>
        <dsp:cNvPr id="6" name="Chevron 5"/>
        <dsp:cNvSpPr/>
      </dsp:nvSpPr>
      <dsp:spPr bwMode="white">
        <a:xfrm>
          <a:off x="4220625" y="0"/>
          <a:ext cx="2165362" cy="80659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075" tIns="30480" rIns="30480" bIns="3048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dirty="0" smtClean="0"/>
            <a:t>Virtual prototype</a:t>
          </a:r>
          <a:endParaRPr lang="en-GB" dirty="0"/>
        </a:p>
      </dsp:txBody>
      <dsp:txXfrm>
        <a:off x="4220625" y="0"/>
        <a:ext cx="2165362" cy="806597"/>
      </dsp:txXfrm>
    </dsp:sp>
    <dsp:sp>
      <dsp:nvSpPr>
        <dsp:cNvPr id="7" name="Rectangle 6"/>
        <dsp:cNvSpPr/>
      </dsp:nvSpPr>
      <dsp:spPr bwMode="white">
        <a:xfrm>
          <a:off x="4220625" y="907422"/>
          <a:ext cx="1732290" cy="10895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2pPr marL="114300" indent="-114300">
            <a:defRPr sz="1200"/>
          </a:lvl2pPr>
          <a:lvl3pPr marL="228600" indent="-114300">
            <a:defRPr sz="1200"/>
          </a:lvl3pPr>
          <a:lvl4pPr marL="342900" indent="-114300">
            <a:defRPr sz="1200"/>
          </a:lvl4pPr>
          <a:lvl5pPr marL="457200" indent="-114300">
            <a:defRPr sz="1200"/>
          </a:lvl5pPr>
          <a:lvl6pPr marL="571500" indent="-114300">
            <a:defRPr sz="1200"/>
          </a:lvl6pPr>
          <a:lvl7pPr marL="685800" indent="-114300">
            <a:defRPr sz="1200"/>
          </a:lvl7pPr>
          <a:lvl8pPr marL="800100" indent="-114300">
            <a:defRPr sz="1200"/>
          </a:lvl8pPr>
          <a:lvl9pPr marL="914400" indent="-114300">
            <a:defRPr sz="1200"/>
          </a:lvl9pPr>
        </a:lstStyle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</a:rPr>
            <a:t>CFD Simulation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Verification of the concept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based on the identified  boundary conditions</a:t>
          </a:r>
          <a:endParaRPr lang="en-GB" dirty="0">
            <a:solidFill>
              <a:schemeClr val="tx1"/>
            </a:solidFill>
          </a:endParaRPr>
        </a:p>
      </dsp:txBody>
      <dsp:txXfrm>
        <a:off x="4220625" y="907422"/>
        <a:ext cx="1732290" cy="1089562"/>
      </dsp:txXfrm>
    </dsp:sp>
    <dsp:sp>
      <dsp:nvSpPr>
        <dsp:cNvPr id="8" name="Chevron 7"/>
        <dsp:cNvSpPr/>
      </dsp:nvSpPr>
      <dsp:spPr bwMode="white">
        <a:xfrm>
          <a:off x="6330938" y="0"/>
          <a:ext cx="2165362" cy="80659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265" tIns="29210" rIns="29210" bIns="2921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dirty="0" smtClean="0"/>
            <a:t>Physical Prototype</a:t>
          </a:r>
          <a:endParaRPr lang="en-GB" dirty="0"/>
        </a:p>
      </dsp:txBody>
      <dsp:txXfrm>
        <a:off x="6330938" y="0"/>
        <a:ext cx="2165362" cy="806597"/>
      </dsp:txXfrm>
    </dsp:sp>
    <dsp:sp>
      <dsp:nvSpPr>
        <dsp:cNvPr id="9" name="Rectangle 8"/>
        <dsp:cNvSpPr/>
      </dsp:nvSpPr>
      <dsp:spPr bwMode="white">
        <a:xfrm>
          <a:off x="6330938" y="907422"/>
          <a:ext cx="1732290" cy="10895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2pPr marL="114300" indent="-114300">
            <a:defRPr sz="1200"/>
          </a:lvl2pPr>
          <a:lvl3pPr marL="228600" indent="-114300">
            <a:defRPr sz="1200"/>
          </a:lvl3pPr>
          <a:lvl4pPr marL="342900" indent="-114300">
            <a:defRPr sz="1200"/>
          </a:lvl4pPr>
          <a:lvl5pPr marL="457200" indent="-114300">
            <a:defRPr sz="1200"/>
          </a:lvl5pPr>
          <a:lvl6pPr marL="571500" indent="-114300">
            <a:defRPr sz="1200"/>
          </a:lvl6pPr>
          <a:lvl7pPr marL="685800" indent="-114300">
            <a:defRPr sz="1200"/>
          </a:lvl7pPr>
          <a:lvl8pPr marL="800100" indent="-114300">
            <a:defRPr sz="1200"/>
          </a:lvl8pPr>
          <a:lvl9pPr marL="914400" indent="-114300">
            <a:defRPr sz="1200"/>
          </a:lvl9pPr>
        </a:lstStyle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</a:rPr>
            <a:t>Test field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Verification of the performance </a:t>
          </a:r>
          <a:endParaRPr lang="en-GB" dirty="0">
            <a:solidFill>
              <a:schemeClr val="tx1"/>
            </a:solidFill>
          </a:endParaRPr>
        </a:p>
        <a:p>
          <a:pPr lvl="1" algn="l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 smtClean="0">
              <a:solidFill>
                <a:schemeClr val="tx1"/>
              </a:solidFill>
              <a:sym typeface="Wingdings" charset="2"/>
            </a:rPr>
            <a:t>Thermo-couples, thermographic imaging</a:t>
          </a:r>
          <a:endParaRPr lang="en-GB" dirty="0">
            <a:solidFill>
              <a:schemeClr val="tx1"/>
            </a:solidFill>
          </a:endParaRPr>
        </a:p>
      </dsp:txBody>
      <dsp:txXfrm>
        <a:off x="6330938" y="907422"/>
        <a:ext cx="1732290" cy="108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>
            <a:fillRect/>
          </a:stretch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2" name="Datumsplatzhalter 3"/>
          <p:cNvSpPr>
            <a:spLocks noGrp="1"/>
          </p:cNvSpPr>
          <p:nvPr userDrawn="1"/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47784" y="63074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5008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EM</a:t>
            </a:r>
            <a:r>
              <a:rPr lang="x-none" altLang="de-DE" dirty="0"/>
              <a:t>od, DuctDesigner</a:t>
            </a:r>
            <a:endParaRPr lang="x-non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0" y="6308726"/>
            <a:ext cx="1814516" cy="4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80" y="6308726"/>
            <a:ext cx="1043614" cy="4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EModIco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26865" y="6315710"/>
            <a:ext cx="460800" cy="460800"/>
          </a:xfrm>
          <a:prstGeom prst="rect">
            <a:avLst/>
          </a:prstGeom>
        </p:spPr>
      </p:pic>
      <p:pic>
        <p:nvPicPr>
          <p:cNvPr id="8" name="Picture 7" descr="DuctDesignerIcon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717415" y="6315710"/>
            <a:ext cx="460800" cy="460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rgbClr val="6F6F6F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6543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80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823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380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270" y="-6985"/>
            <a:ext cx="9142095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05" y="973455"/>
            <a:ext cx="91414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Simon </a:t>
            </a: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Züst</a:t>
            </a:r>
            <a:endParaRPr lang="de-CH" b="0" dirty="0" smtClean="0">
              <a:solidFill>
                <a:srgbClr val="0059E1"/>
              </a:solidFill>
              <a:cs typeface="Arial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dirty="0" smtClean="0">
                <a:solidFill>
                  <a:srgbClr val="0059E1"/>
                </a:solidFill>
                <a:cs typeface="Arial" charset="0"/>
                <a:sym typeface="+mn-ea"/>
              </a:rPr>
              <a:t>www.zuestengineering.ch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3390" y="6356985"/>
            <a:ext cx="4425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0159E1"/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7" y="6005732"/>
            <a:ext cx="1872209" cy="73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GIF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Anwendungsbeispiel: Bearbeitungsspindel</a:t>
            </a:r>
            <a:br>
              <a:rPr lang="x-none" altLang="de-DE"/>
            </a:br>
            <a:endParaRPr lang="x-non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AE60A-B69C-4790-82F7-3882EDF23186}" type="slidenum">
              <a:rPr lang="de-DE" smtClean="0"/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r>
              <a:rPr lang="de-DE" dirty="0"/>
              <a:t>23</a:t>
            </a:r>
            <a:r>
              <a:rPr lang="x-none" altLang="de-DE" dirty="0"/>
              <a:t>.01.17</a:t>
            </a:r>
            <a:endParaRPr lang="x-none" alt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3660141"/>
            <a:ext cx="1897380" cy="1707515"/>
          </a:xfrm>
          <a:prstGeom prst="rect">
            <a:avLst/>
          </a:prstGeom>
        </p:spPr>
      </p:pic>
      <p:graphicFrame>
        <p:nvGraphicFramePr>
          <p:cNvPr id="38" name="Inhaltsplatzhalter 32"/>
          <p:cNvGraphicFramePr>
            <a:graphicFrameLocks noGrp="1"/>
          </p:cNvGraphicFramePr>
          <p:nvPr/>
        </p:nvGraphicFramePr>
        <p:xfrm>
          <a:off x="323850" y="1519833"/>
          <a:ext cx="8496300" cy="199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187441" y="3516631"/>
            <a:ext cx="2948305" cy="1903095"/>
            <a:chOff x="9168" y="5982"/>
            <a:chExt cx="4643" cy="2997"/>
          </a:xfrm>
        </p:grpSpPr>
        <p:pic>
          <p:nvPicPr>
            <p:cNvPr id="11" name="Inhaltsplatzhalter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322" y="6397"/>
              <a:ext cx="1868" cy="2272"/>
            </a:xfrm>
            <a:prstGeom prst="rect">
              <a:avLst/>
            </a:prstGeom>
          </p:spPr>
        </p:pic>
        <p:grpSp>
          <p:nvGrpSpPr>
            <p:cNvPr id="21" name="Gruppieren 20"/>
            <p:cNvGrpSpPr/>
            <p:nvPr/>
          </p:nvGrpSpPr>
          <p:grpSpPr>
            <a:xfrm>
              <a:off x="11670" y="6421"/>
              <a:ext cx="1150" cy="2036"/>
              <a:chOff x="7661275" y="4726779"/>
              <a:chExt cx="730250" cy="1293021"/>
            </a:xfrm>
          </p:grpSpPr>
          <p:cxnSp>
            <p:nvCxnSpPr>
              <p:cNvPr id="12" name="Gerade Verbindung 11"/>
              <p:cNvCxnSpPr/>
              <p:nvPr/>
            </p:nvCxnSpPr>
            <p:spPr>
              <a:xfrm flipV="1">
                <a:off x="8361931" y="4729161"/>
                <a:ext cx="0" cy="90487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V="1">
                <a:off x="7714229" y="4726779"/>
                <a:ext cx="0" cy="90487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hteck 17"/>
              <p:cNvSpPr/>
              <p:nvPr/>
            </p:nvSpPr>
            <p:spPr>
              <a:xfrm>
                <a:off x="7661275" y="5638799"/>
                <a:ext cx="730250" cy="920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7714229" y="5733254"/>
                <a:ext cx="647702" cy="920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800940" y="5825329"/>
                <a:ext cx="469141" cy="19447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168" y="6397"/>
              <a:ext cx="1872" cy="2272"/>
            </a:xfrm>
            <a:prstGeom prst="rect">
              <a:avLst/>
            </a:prstGeom>
          </p:spPr>
        </p:pic>
        <p:grpSp>
          <p:nvGrpSpPr>
            <p:cNvPr id="22" name="Gruppieren 21"/>
            <p:cNvGrpSpPr/>
            <p:nvPr/>
          </p:nvGrpSpPr>
          <p:grpSpPr>
            <a:xfrm>
              <a:off x="9529" y="6417"/>
              <a:ext cx="1150" cy="2036"/>
              <a:chOff x="7661275" y="4726779"/>
              <a:chExt cx="730250" cy="1293021"/>
            </a:xfrm>
          </p:grpSpPr>
          <p:cxnSp>
            <p:nvCxnSpPr>
              <p:cNvPr id="23" name="Gerade Verbindung 22"/>
              <p:cNvCxnSpPr/>
              <p:nvPr/>
            </p:nvCxnSpPr>
            <p:spPr>
              <a:xfrm flipV="1">
                <a:off x="8361931" y="4729161"/>
                <a:ext cx="0" cy="90487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V="1">
                <a:off x="7714229" y="4726779"/>
                <a:ext cx="0" cy="90487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>
              <a:xfrm>
                <a:off x="7661275" y="5638799"/>
                <a:ext cx="730250" cy="920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7714229" y="5733254"/>
                <a:ext cx="647702" cy="920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7800940" y="5825329"/>
                <a:ext cx="469141" cy="19447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0" name="Inhaltsplatzhalter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44" y="6360"/>
              <a:ext cx="567" cy="2619"/>
            </a:xfrm>
            <a:prstGeom prst="rect">
              <a:avLst/>
            </a:prstGeom>
          </p:spPr>
        </p:pic>
        <p:sp>
          <p:nvSpPr>
            <p:cNvPr id="31" name="Textfeld 30"/>
            <p:cNvSpPr txBox="1"/>
            <p:nvPr/>
          </p:nvSpPr>
          <p:spPr>
            <a:xfrm>
              <a:off x="9593" y="5984"/>
              <a:ext cx="131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en-GB" sz="1200" dirty="0" smtClean="0"/>
                <a:t>vorher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040" y="5982"/>
              <a:ext cx="243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en-GB" sz="1200" dirty="0" smtClean="0"/>
                <a:t>optimiert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23549" y="5588885"/>
            <a:ext cx="8596603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S. Züst, F.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</a:rPr>
              <a:t>Pavliček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, L. Fischer, L. Weiss, K. Wegener, Thermo-Energetic Modelling of Machine Tool Spindles with Active Cooling  based on Macro Models, International Journal for Mechatronics and Manufacturing Systems, </a:t>
            </a:r>
            <a:r>
              <a:rPr lang="x-none" altLang="en-GB" sz="800" dirty="0" smtClean="0">
                <a:solidFill>
                  <a:schemeClr val="bg1">
                    <a:lumMod val="50000"/>
                  </a:schemeClr>
                </a:solidFill>
              </a:rPr>
              <a:t>9(3): 197-21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S. Züst, F.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</a:rPr>
              <a:t>Pavliček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, L. Fischer, L. Weiss, K. Wegener, Macro-Models for Modelling and Simulation of Cooled Spindles, Special Interest Group Meeting: Thermal Issues, 17 - 18 March 2016, 2016, Prague, CZ.</a:t>
            </a: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Content Placeholder 15" descr="DuctDesignerIcon"/>
          <p:cNvPicPr>
            <a:picLocks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031615" y="2224405"/>
            <a:ext cx="391795" cy="391795"/>
          </a:xfrm>
          <a:prstGeom prst="rect">
            <a:avLst/>
          </a:prstGeom>
        </p:spPr>
      </p:pic>
      <p:pic>
        <p:nvPicPr>
          <p:cNvPr id="17" name="Content Placeholder 7" descr="EModIco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8025" y="2223770"/>
            <a:ext cx="392400" cy="39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850" y="3660140"/>
            <a:ext cx="2261870" cy="1703070"/>
          </a:xfrm>
          <a:prstGeom prst="rect">
            <a:avLst/>
          </a:prstGeom>
        </p:spPr>
      </p:pic>
      <p:pic>
        <p:nvPicPr>
          <p:cNvPr id="29" name="Picture 28" descr="workben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7440" y="2223770"/>
            <a:ext cx="410994" cy="392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3585" y="2223770"/>
            <a:ext cx="392400" cy="3924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819650" y="3516630"/>
            <a:ext cx="1367155" cy="2043430"/>
            <a:chOff x="7590" y="5538"/>
            <a:chExt cx="2153" cy="3218"/>
          </a:xfrm>
        </p:grpSpPr>
        <p:pic>
          <p:nvPicPr>
            <p:cNvPr id="34" name="Inhaltsplatzhalter 6" descr="/home/sizuest/Dokumente/Projekte/2015_DeltaZero4PSP/4_Simulation/Resultate/V03_D2-4/png/SurfDiff_HVC140 (6070) 2-4.pngSurfDiff_HVC140 (6070) 2-4"/>
            <p:cNvPicPr>
              <a:picLocks noGrp="1"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0" r="52352" b="8065"/>
            <a:stretch>
              <a:fillRect/>
            </a:stretch>
          </p:blipFill>
          <p:spPr>
            <a:xfrm>
              <a:off x="7590" y="5538"/>
              <a:ext cx="1395" cy="3146"/>
            </a:xfrm>
            <a:prstGeom prst="rect">
              <a:avLst/>
            </a:prstGeom>
          </p:spPr>
        </p:pic>
        <p:pic>
          <p:nvPicPr>
            <p:cNvPr id="36" name="Inhaltsplatzhalter 6" descr="/home/sizuest/Dokumente/Projekte/2015_DeltaZero4PSP/4_Simulation/Resultate/V03_D2-4/png/SurfDiff_HVC140 (6070) 2-4.pngSurfDiff_HVC140 (6070) 2-4"/>
            <p:cNvPicPr>
              <a:picLocks noGrp="1"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58" b="5961"/>
            <a:stretch>
              <a:fillRect/>
            </a:stretch>
          </p:blipFill>
          <p:spPr>
            <a:xfrm>
              <a:off x="8985" y="5538"/>
              <a:ext cx="759" cy="32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Kingsoft Office WPP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iwf</vt:lpstr>
      <vt:lpstr>Custom Design</vt:lpstr>
      <vt:lpstr>Anwendungsbeispiel: Bearbeitungsspindel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Kunz  Andreas</dc:creator>
  <cp:lastModifiedBy>Simon Züst</cp:lastModifiedBy>
  <cp:revision>170</cp:revision>
  <cp:lastPrinted>2017-02-07T12:34:24Z</cp:lastPrinted>
  <dcterms:created xsi:type="dcterms:W3CDTF">2017-02-07T12:34:24Z</dcterms:created>
  <dcterms:modified xsi:type="dcterms:W3CDTF">2017-02-07T12:34:24Z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