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6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1AE6-5109-4B16-8874-58886FCA3FE5}" type="datetimeFigureOut">
              <a:rPr lang="de-CH" smtClean="0"/>
              <a:t>22.10.2011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D8FE-A428-43AC-A06A-E6EF8D914E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406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1AE6-5109-4B16-8874-58886FCA3FE5}" type="datetimeFigureOut">
              <a:rPr lang="de-CH" smtClean="0"/>
              <a:t>22.10.2011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D8FE-A428-43AC-A06A-E6EF8D914E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432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1AE6-5109-4B16-8874-58886FCA3FE5}" type="datetimeFigureOut">
              <a:rPr lang="de-CH" smtClean="0"/>
              <a:t>22.10.2011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D8FE-A428-43AC-A06A-E6EF8D914E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398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1AE6-5109-4B16-8874-58886FCA3FE5}" type="datetimeFigureOut">
              <a:rPr lang="de-CH" smtClean="0"/>
              <a:t>22.10.2011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D8FE-A428-43AC-A06A-E6EF8D914E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889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1AE6-5109-4B16-8874-58886FCA3FE5}" type="datetimeFigureOut">
              <a:rPr lang="de-CH" smtClean="0"/>
              <a:t>22.10.2011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D8FE-A428-43AC-A06A-E6EF8D914E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263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1AE6-5109-4B16-8874-58886FCA3FE5}" type="datetimeFigureOut">
              <a:rPr lang="de-CH" smtClean="0"/>
              <a:t>22.10.2011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D8FE-A428-43AC-A06A-E6EF8D914E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8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1AE6-5109-4B16-8874-58886FCA3FE5}" type="datetimeFigureOut">
              <a:rPr lang="de-CH" smtClean="0"/>
              <a:t>22.10.2011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D8FE-A428-43AC-A06A-E6EF8D914E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493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1AE6-5109-4B16-8874-58886FCA3FE5}" type="datetimeFigureOut">
              <a:rPr lang="de-CH" smtClean="0"/>
              <a:t>22.10.2011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D8FE-A428-43AC-A06A-E6EF8D914E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893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1AE6-5109-4B16-8874-58886FCA3FE5}" type="datetimeFigureOut">
              <a:rPr lang="de-CH" smtClean="0"/>
              <a:t>22.10.2011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D8FE-A428-43AC-A06A-E6EF8D914E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77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1AE6-5109-4B16-8874-58886FCA3FE5}" type="datetimeFigureOut">
              <a:rPr lang="de-CH" smtClean="0"/>
              <a:t>22.10.2011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D8FE-A428-43AC-A06A-E6EF8D914E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294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1AE6-5109-4B16-8874-58886FCA3FE5}" type="datetimeFigureOut">
              <a:rPr lang="de-CH" smtClean="0"/>
              <a:t>22.10.2011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D8FE-A428-43AC-A06A-E6EF8D914E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925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D1AE6-5109-4B16-8874-58886FCA3FE5}" type="datetimeFigureOut">
              <a:rPr lang="de-CH" smtClean="0"/>
              <a:t>22.10.2011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2D8FE-A428-43AC-A06A-E6EF8D914E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046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563"/>
            <a:ext cx="9144000" cy="6462873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51520" y="3084150"/>
            <a:ext cx="2808312" cy="17267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/>
          <p:cNvSpPr/>
          <p:nvPr/>
        </p:nvSpPr>
        <p:spPr>
          <a:xfrm>
            <a:off x="1238138" y="2348879"/>
            <a:ext cx="1677678" cy="661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4355976" y="2595287"/>
            <a:ext cx="648072" cy="977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extfeld 8"/>
          <p:cNvSpPr txBox="1"/>
          <p:nvPr/>
        </p:nvSpPr>
        <p:spPr>
          <a:xfrm>
            <a:off x="838249" y="1674063"/>
            <a:ext cx="23278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Von Vorschub zur Winkelgeschwindigkeit</a:t>
            </a:r>
            <a:endParaRPr lang="de-CH" sz="1000" dirty="0"/>
          </a:p>
        </p:txBody>
      </p:sp>
      <p:sp>
        <p:nvSpPr>
          <p:cNvPr id="13" name="Textfeld 12"/>
          <p:cNvSpPr txBox="1"/>
          <p:nvPr/>
        </p:nvSpPr>
        <p:spPr>
          <a:xfrm>
            <a:off x="3847091" y="1916832"/>
            <a:ext cx="1435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Trägheitsmoment Rotor</a:t>
            </a:r>
            <a:endParaRPr lang="de-CH" sz="1000" dirty="0"/>
          </a:p>
        </p:txBody>
      </p:sp>
      <p:sp>
        <p:nvSpPr>
          <p:cNvPr id="14" name="Textfeld 13"/>
          <p:cNvSpPr txBox="1"/>
          <p:nvPr/>
        </p:nvSpPr>
        <p:spPr>
          <a:xfrm>
            <a:off x="3789381" y="4710046"/>
            <a:ext cx="1997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Trägheitsmoment Tisch und Motor</a:t>
            </a:r>
            <a:endParaRPr lang="de-CH" sz="1000" dirty="0"/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4564595" y="2163053"/>
            <a:ext cx="111809" cy="68988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H="1" flipV="1">
            <a:off x="3926007" y="4406111"/>
            <a:ext cx="653587" cy="30393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2044090" y="1920284"/>
            <a:ext cx="115417" cy="54586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1452253" y="5103944"/>
            <a:ext cx="247375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Input:  Geforderte Kraft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CH" sz="1000" dirty="0" smtClean="0"/>
              <a:t>Prozesskraft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CH" sz="1000" dirty="0" smtClean="0"/>
              <a:t>Beschleunigung der Masse (Motor Tisch)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CH" sz="1000" dirty="0" smtClean="0"/>
              <a:t>Bewegung der Masse (Motor, Tisch)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CH" sz="1000" dirty="0" smtClean="0"/>
              <a:t>Beschleunigung des Rotors </a:t>
            </a:r>
            <a:endParaRPr lang="de-CH" sz="1000" dirty="0"/>
          </a:p>
        </p:txBody>
      </p:sp>
      <p:sp>
        <p:nvSpPr>
          <p:cNvPr id="23" name="Textfeld 22"/>
          <p:cNvSpPr txBox="1"/>
          <p:nvPr/>
        </p:nvSpPr>
        <p:spPr>
          <a:xfrm>
            <a:off x="395032" y="1921733"/>
            <a:ext cx="88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 smtClean="0"/>
              <a:t>Input</a:t>
            </a:r>
            <a:endParaRPr lang="de-CH" sz="1200" b="1" dirty="0"/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695885" y="2191874"/>
            <a:ext cx="142363" cy="40341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 flipV="1">
            <a:off x="899592" y="3010718"/>
            <a:ext cx="936105" cy="229049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H="1" flipV="1">
            <a:off x="820600" y="3284984"/>
            <a:ext cx="835077" cy="22498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H="1" flipV="1">
            <a:off x="1655676" y="3573017"/>
            <a:ext cx="1033454" cy="22322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H="1" flipV="1">
            <a:off x="666980" y="3933058"/>
            <a:ext cx="988696" cy="180019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054395" y="4192679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Betrag</a:t>
            </a:r>
            <a:endParaRPr lang="de-CH" sz="1000" dirty="0"/>
          </a:p>
        </p:txBody>
      </p:sp>
    </p:spTree>
    <p:extLst>
      <p:ext uri="{BB962C8B-B14F-4D97-AF65-F5344CB8AC3E}">
        <p14:creationId xmlns:p14="http://schemas.microsoft.com/office/powerpoint/2010/main" val="28115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Bildschirmpräsentation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Coni Dietschweiler</dc:creator>
  <cp:lastModifiedBy>Coni Dietschweiler</cp:lastModifiedBy>
  <cp:revision>7</cp:revision>
  <dcterms:created xsi:type="dcterms:W3CDTF">2011-10-14T12:28:48Z</dcterms:created>
  <dcterms:modified xsi:type="dcterms:W3CDTF">2011-10-22T19:14:55Z</dcterms:modified>
</cp:coreProperties>
</file>