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300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58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929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5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716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415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999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13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50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156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336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32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A792-1489-4446-AE0E-218DCCEFA5D0}" type="datetimeFigureOut">
              <a:rPr lang="de-CH" smtClean="0"/>
              <a:t>13.10.2011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5BF9-0AD9-4D3A-8062-386F330823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66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9144000" cy="646287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740352" y="1484784"/>
            <a:ext cx="1331640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/>
          <p:cNvSpPr/>
          <p:nvPr/>
        </p:nvSpPr>
        <p:spPr>
          <a:xfrm>
            <a:off x="2548328" y="3213682"/>
            <a:ext cx="2448272" cy="1727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2339752" y="1556792"/>
            <a:ext cx="3528392" cy="165689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323528" y="1484784"/>
            <a:ext cx="1763688" cy="367240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7978009" y="15567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Output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807146" y="14720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Input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2661134" y="4499828"/>
            <a:ext cx="222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Lookup Wirkungsgrad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2681107" y="1556792"/>
            <a:ext cx="24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P-Regler und Saturation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5940152" y="998507"/>
            <a:ext cx="1728192" cy="26329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/>
          <p:cNvSpPr txBox="1"/>
          <p:nvPr/>
        </p:nvSpPr>
        <p:spPr>
          <a:xfrm>
            <a:off x="6084168" y="1268760"/>
            <a:ext cx="8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Integral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3737871" y="2004519"/>
            <a:ext cx="1979712" cy="12091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9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Coni Dietschweiler</dc:creator>
  <cp:lastModifiedBy>Coni Dietschweiler</cp:lastModifiedBy>
  <cp:revision>4</cp:revision>
  <dcterms:created xsi:type="dcterms:W3CDTF">2011-10-13T12:10:18Z</dcterms:created>
  <dcterms:modified xsi:type="dcterms:W3CDTF">2011-10-13T12:29:44Z</dcterms:modified>
</cp:coreProperties>
</file>