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25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33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385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71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0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52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677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9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27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EDBF-657E-4C18-9492-D5D7D9583C6E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0887-D0D9-4AEA-A534-E002E78AF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33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4" y="188551"/>
            <a:ext cx="9144000" cy="646287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3528" y="1916832"/>
            <a:ext cx="1440160" cy="22322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63688" y="2238287"/>
            <a:ext cx="1080120" cy="914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65052" y="2238287"/>
            <a:ext cx="1440160" cy="9144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08104" y="2204864"/>
            <a:ext cx="770384" cy="9144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31840" y="3119264"/>
            <a:ext cx="1800200" cy="1029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355432" y="2348880"/>
            <a:ext cx="2371328" cy="2426568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43808" y="2089485"/>
            <a:ext cx="1080120" cy="10298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333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Coni Dietschweiler</dc:creator>
  <cp:lastModifiedBy>Coni Dietschweiler</cp:lastModifiedBy>
  <cp:revision>1</cp:revision>
  <dcterms:created xsi:type="dcterms:W3CDTF">2011-10-22T17:21:07Z</dcterms:created>
  <dcterms:modified xsi:type="dcterms:W3CDTF">2011-10-22T17:30:21Z</dcterms:modified>
</cp:coreProperties>
</file>