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5CA9-EF54-4CF3-B569-B339239FAAAF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9137-EC1C-4672-993A-1973D5D084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716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5CA9-EF54-4CF3-B569-B339239FAAAF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9137-EC1C-4672-993A-1973D5D084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107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5CA9-EF54-4CF3-B569-B339239FAAAF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9137-EC1C-4672-993A-1973D5D084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598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5CA9-EF54-4CF3-B569-B339239FAAAF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9137-EC1C-4672-993A-1973D5D084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139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5CA9-EF54-4CF3-B569-B339239FAAAF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9137-EC1C-4672-993A-1973D5D084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99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5CA9-EF54-4CF3-B569-B339239FAAAF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9137-EC1C-4672-993A-1973D5D084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154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5CA9-EF54-4CF3-B569-B339239FAAAF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9137-EC1C-4672-993A-1973D5D084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33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5CA9-EF54-4CF3-B569-B339239FAAAF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9137-EC1C-4672-993A-1973D5D084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1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5CA9-EF54-4CF3-B569-B339239FAAAF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9137-EC1C-4672-993A-1973D5D084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304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5CA9-EF54-4CF3-B569-B339239FAAAF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9137-EC1C-4672-993A-1973D5D084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945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5CA9-EF54-4CF3-B569-B339239FAAAF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9137-EC1C-4672-993A-1973D5D084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941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D5CA9-EF54-4CF3-B569-B339239FAAAF}" type="datetimeFigureOut">
              <a:rPr lang="de-CH" smtClean="0"/>
              <a:t>23.10.2011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09137-EC1C-4672-993A-1973D5D084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12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63"/>
            <a:ext cx="9144000" cy="646287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23528" y="2852936"/>
            <a:ext cx="1728192" cy="1778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5652120" y="1963688"/>
            <a:ext cx="2952328" cy="1778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2195736" y="3212976"/>
            <a:ext cx="2520280" cy="1778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335464" y="1844824"/>
            <a:ext cx="30124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1403648" y="1484784"/>
            <a:ext cx="18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Ventilatoren </a:t>
            </a:r>
            <a:r>
              <a:rPr lang="de-CH" dirty="0" err="1" smtClean="0"/>
              <a:t>Rittal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38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63"/>
            <a:ext cx="9144000" cy="64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63"/>
            <a:ext cx="9144000" cy="646287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23528" y="1988840"/>
            <a:ext cx="3312368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7020272" y="2476128"/>
            <a:ext cx="1872208" cy="2321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3707904" y="2276872"/>
            <a:ext cx="3312368" cy="13933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03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63"/>
            <a:ext cx="9144000" cy="646287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043608" y="2323728"/>
            <a:ext cx="2376264" cy="1609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17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Coni Dietschweiler</dc:creator>
  <cp:lastModifiedBy>Coni Dietschweiler</cp:lastModifiedBy>
  <cp:revision>5</cp:revision>
  <dcterms:created xsi:type="dcterms:W3CDTF">2011-10-23T00:14:33Z</dcterms:created>
  <dcterms:modified xsi:type="dcterms:W3CDTF">2011-10-23T15:45:31Z</dcterms:modified>
</cp:coreProperties>
</file>