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2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4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3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97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4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2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5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8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1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2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C63A-96E7-4AA9-9B59-D41423F496E1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668C-BEF4-4D0B-A734-B3E0FB7BB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7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" y="485595"/>
            <a:ext cx="9144000" cy="646287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723025" y="3717032"/>
            <a:ext cx="2376264" cy="13681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3923928" y="696619"/>
            <a:ext cx="2520280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395536" y="1992762"/>
            <a:ext cx="1512168" cy="93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1903553" y="1496059"/>
            <a:ext cx="2020375" cy="1224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5436096" y="4653136"/>
            <a:ext cx="2664296" cy="13681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6642185" y="2708920"/>
            <a:ext cx="1440160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683568" y="4941168"/>
            <a:ext cx="4608511" cy="15121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8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11560" y="1844824"/>
            <a:ext cx="309634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4211960" y="2276872"/>
            <a:ext cx="2736304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948264" y="2458853"/>
            <a:ext cx="1368152" cy="233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4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11</cp:revision>
  <dcterms:created xsi:type="dcterms:W3CDTF">2011-10-22T09:23:56Z</dcterms:created>
  <dcterms:modified xsi:type="dcterms:W3CDTF">2011-10-23T18:07:40Z</dcterms:modified>
</cp:coreProperties>
</file>