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7" r:id="rId9"/>
    <p:sldId id="268" r:id="rId10"/>
    <p:sldId id="270" r:id="rId11"/>
    <p:sldId id="269" r:id="rId12"/>
    <p:sldId id="271" r:id="rId13"/>
    <p:sldId id="272" r:id="rId14"/>
    <p:sldId id="273" r:id="rId15"/>
    <p:sldId id="263" r:id="rId16"/>
    <p:sldId id="274" r:id="rId17"/>
    <p:sldId id="275" r:id="rId18"/>
    <p:sldId id="276" r:id="rId19"/>
    <p:sldId id="277" r:id="rId20"/>
    <p:sldId id="278" r:id="rId21"/>
    <p:sldId id="279" r:id="rId22"/>
    <p:sldId id="280" r:id="rId23"/>
    <p:sldId id="266" r:id="rId24"/>
  </p:sldIdLst>
  <p:sldSz cx="9144000" cy="5143500" type="screen16x9"/>
  <p:notesSz cx="6858000" cy="9144000"/>
  <p:embeddedFontLst>
    <p:embeddedFont>
      <p:font typeface="Consolas" panose="020B0609020204030204" pitchFamily="49" charset="0"/>
      <p:regular r:id="rId26"/>
      <p:bold r:id="rId27"/>
      <p:italic r:id="rId28"/>
      <p:boldItalic r:id="rId29"/>
    </p:embeddedFont>
    <p:embeddedFont>
      <p:font typeface="Lato Light" panose="020F0502020204030203" pitchFamily="34" charset="0"/>
      <p:regular r:id="rId30"/>
      <p:bold r:id="rId31"/>
      <p:italic r:id="rId32"/>
      <p:boldItalic r:id="rId33"/>
    </p:embeddedFont>
    <p:embeddedFont>
      <p:font typeface="Roboto Slab" panose="020B0604020202020204" charset="0"/>
      <p:regular r:id="rId34"/>
      <p:bold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6" roundtripDataSignature="AMtx7mg+FIsjmbxzAd6NCJT5KvRSgnwR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820"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4" name="Google Shape;24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1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6" name="Google Shape;29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100"/>
          </a:p>
        </p:txBody>
      </p:sp>
    </p:spTree>
    <p:extLst>
      <p:ext uri="{BB962C8B-B14F-4D97-AF65-F5344CB8AC3E}">
        <p14:creationId xmlns:p14="http://schemas.microsoft.com/office/powerpoint/2010/main" val="32480316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6" name="Google Shape;29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100"/>
          </a:p>
        </p:txBody>
      </p:sp>
    </p:spTree>
    <p:extLst>
      <p:ext uri="{BB962C8B-B14F-4D97-AF65-F5344CB8AC3E}">
        <p14:creationId xmlns:p14="http://schemas.microsoft.com/office/powerpoint/2010/main" val="22829922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6" name="Google Shape;29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100"/>
          </a:p>
        </p:txBody>
      </p:sp>
    </p:spTree>
    <p:extLst>
      <p:ext uri="{BB962C8B-B14F-4D97-AF65-F5344CB8AC3E}">
        <p14:creationId xmlns:p14="http://schemas.microsoft.com/office/powerpoint/2010/main" val="11269920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6" name="Google Shape;29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100"/>
          </a:p>
        </p:txBody>
      </p:sp>
    </p:spTree>
    <p:extLst>
      <p:ext uri="{BB962C8B-B14F-4D97-AF65-F5344CB8AC3E}">
        <p14:creationId xmlns:p14="http://schemas.microsoft.com/office/powerpoint/2010/main" val="7780307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0" name="Google Shape;280;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100"/>
          </a:p>
        </p:txBody>
      </p:sp>
    </p:spTree>
    <p:extLst>
      <p:ext uri="{BB962C8B-B14F-4D97-AF65-F5344CB8AC3E}">
        <p14:creationId xmlns:p14="http://schemas.microsoft.com/office/powerpoint/2010/main" val="35965270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5" name="Google Shape;2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1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6" name="Google Shape;29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100"/>
          </a:p>
        </p:txBody>
      </p:sp>
    </p:spTree>
    <p:extLst>
      <p:ext uri="{BB962C8B-B14F-4D97-AF65-F5344CB8AC3E}">
        <p14:creationId xmlns:p14="http://schemas.microsoft.com/office/powerpoint/2010/main" val="10158894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6" name="Google Shape;29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100"/>
          </a:p>
        </p:txBody>
      </p:sp>
    </p:spTree>
    <p:extLst>
      <p:ext uri="{BB962C8B-B14F-4D97-AF65-F5344CB8AC3E}">
        <p14:creationId xmlns:p14="http://schemas.microsoft.com/office/powerpoint/2010/main" val="38785010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6" name="Google Shape;29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100"/>
          </a:p>
        </p:txBody>
      </p:sp>
    </p:spTree>
    <p:extLst>
      <p:ext uri="{BB962C8B-B14F-4D97-AF65-F5344CB8AC3E}">
        <p14:creationId xmlns:p14="http://schemas.microsoft.com/office/powerpoint/2010/main" val="14650825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6" name="Google Shape;29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100"/>
          </a:p>
        </p:txBody>
      </p:sp>
    </p:spTree>
    <p:extLst>
      <p:ext uri="{BB962C8B-B14F-4D97-AF65-F5344CB8AC3E}">
        <p14:creationId xmlns:p14="http://schemas.microsoft.com/office/powerpoint/2010/main" val="1141120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1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6" name="Google Shape;29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100"/>
          </a:p>
        </p:txBody>
      </p:sp>
    </p:spTree>
    <p:extLst>
      <p:ext uri="{BB962C8B-B14F-4D97-AF65-F5344CB8AC3E}">
        <p14:creationId xmlns:p14="http://schemas.microsoft.com/office/powerpoint/2010/main" val="32327988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6" name="Google Shape;29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100"/>
          </a:p>
        </p:txBody>
      </p:sp>
    </p:spTree>
    <p:extLst>
      <p:ext uri="{BB962C8B-B14F-4D97-AF65-F5344CB8AC3E}">
        <p14:creationId xmlns:p14="http://schemas.microsoft.com/office/powerpoint/2010/main" val="38133930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6" name="Google Shape;29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100"/>
          </a:p>
        </p:txBody>
      </p:sp>
    </p:spTree>
    <p:extLst>
      <p:ext uri="{BB962C8B-B14F-4D97-AF65-F5344CB8AC3E}">
        <p14:creationId xmlns:p14="http://schemas.microsoft.com/office/powerpoint/2010/main" val="17200386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3" name="Google Shape;30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1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7" name="Google Shape;257;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1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2" name="Google Shape;26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1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8" name="Google Shape;26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1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3" name="Google Shape;27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1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0" name="Google Shape;280;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1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3" name="Google Shape;27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1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6" name="Google Shape;29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100"/>
          </a:p>
        </p:txBody>
      </p:sp>
    </p:spTree>
    <p:extLst>
      <p:ext uri="{BB962C8B-B14F-4D97-AF65-F5344CB8AC3E}">
        <p14:creationId xmlns:p14="http://schemas.microsoft.com/office/powerpoint/2010/main" val="26694430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13"/>
          <p:cNvSpPr/>
          <p:nvPr/>
        </p:nvSpPr>
        <p:spPr>
          <a:xfrm>
            <a:off x="2630450" y="630150"/>
            <a:ext cx="3883200" cy="38832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13"/>
          <p:cNvSpPr/>
          <p:nvPr/>
        </p:nvSpPr>
        <p:spPr>
          <a:xfrm>
            <a:off x="5430350" y="228600"/>
            <a:ext cx="1388100" cy="1388100"/>
          </a:xfrm>
          <a:prstGeom prst="ellipse">
            <a:avLst/>
          </a:prstGeom>
          <a:solidFill>
            <a:srgbClr val="FFB600">
              <a:alpha val="7960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13"/>
          <p:cNvSpPr/>
          <p:nvPr/>
        </p:nvSpPr>
        <p:spPr>
          <a:xfrm>
            <a:off x="5908250" y="4660825"/>
            <a:ext cx="605400" cy="6054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13"/>
          <p:cNvSpPr/>
          <p:nvPr/>
        </p:nvSpPr>
        <p:spPr>
          <a:xfrm>
            <a:off x="2706650" y="3872629"/>
            <a:ext cx="1097700" cy="1097700"/>
          </a:xfrm>
          <a:prstGeom prst="ellipse">
            <a:avLst/>
          </a:prstGeom>
          <a:solidFill>
            <a:srgbClr val="FC4540">
              <a:alpha val="7882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13"/>
          <p:cNvSpPr/>
          <p:nvPr/>
        </p:nvSpPr>
        <p:spPr>
          <a:xfrm>
            <a:off x="2081694" y="771271"/>
            <a:ext cx="774600" cy="7746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13"/>
          <p:cNvSpPr/>
          <p:nvPr/>
        </p:nvSpPr>
        <p:spPr>
          <a:xfrm>
            <a:off x="6513651" y="1616690"/>
            <a:ext cx="413400" cy="413400"/>
          </a:xfrm>
          <a:prstGeom prst="ellipse">
            <a:avLst/>
          </a:prstGeom>
          <a:solidFill>
            <a:srgbClr val="FC4540">
              <a:alpha val="7882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13"/>
          <p:cNvSpPr/>
          <p:nvPr/>
        </p:nvSpPr>
        <p:spPr>
          <a:xfrm>
            <a:off x="2420476" y="3612044"/>
            <a:ext cx="336900" cy="336900"/>
          </a:xfrm>
          <a:prstGeom prst="ellipse">
            <a:avLst/>
          </a:prstGeom>
          <a:solidFill>
            <a:srgbClr val="FF97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13"/>
          <p:cNvSpPr/>
          <p:nvPr/>
        </p:nvSpPr>
        <p:spPr>
          <a:xfrm>
            <a:off x="2362484" y="1670133"/>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13"/>
          <p:cNvSpPr/>
          <p:nvPr/>
        </p:nvSpPr>
        <p:spPr>
          <a:xfrm>
            <a:off x="6818461" y="1338692"/>
            <a:ext cx="93900" cy="93900"/>
          </a:xfrm>
          <a:prstGeom prst="ellipse">
            <a:avLst/>
          </a:prstGeom>
          <a:solidFill>
            <a:srgbClr val="02BDC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13"/>
          <p:cNvSpPr/>
          <p:nvPr/>
        </p:nvSpPr>
        <p:spPr>
          <a:xfrm>
            <a:off x="6163989" y="4374525"/>
            <a:ext cx="93900" cy="93900"/>
          </a:xfrm>
          <a:prstGeom prst="ellipse">
            <a:avLst/>
          </a:prstGeom>
          <a:solidFill>
            <a:srgbClr val="FFB6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13"/>
          <p:cNvSpPr/>
          <p:nvPr/>
        </p:nvSpPr>
        <p:spPr>
          <a:xfrm>
            <a:off x="2300611" y="990190"/>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1" name="Google Shape;21;p13"/>
          <p:cNvGrpSpPr/>
          <p:nvPr/>
        </p:nvGrpSpPr>
        <p:grpSpPr>
          <a:xfrm>
            <a:off x="3001075" y="4182123"/>
            <a:ext cx="508851" cy="478711"/>
            <a:chOff x="5972700" y="2330200"/>
            <a:chExt cx="411625" cy="387275"/>
          </a:xfrm>
        </p:grpSpPr>
        <p:sp>
          <p:nvSpPr>
            <p:cNvPr id="22" name="Google Shape;22;p13"/>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13"/>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4" name="Google Shape;24;p13"/>
          <p:cNvGrpSpPr/>
          <p:nvPr/>
        </p:nvGrpSpPr>
        <p:grpSpPr>
          <a:xfrm>
            <a:off x="5861768" y="506559"/>
            <a:ext cx="524975" cy="832145"/>
            <a:chOff x="6718575" y="2318625"/>
            <a:chExt cx="256950" cy="407375"/>
          </a:xfrm>
        </p:grpSpPr>
        <p:sp>
          <p:nvSpPr>
            <p:cNvPr id="25" name="Google Shape;25;p1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26" name="Google Shape;26;p1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27" name="Google Shape;27;p1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28" name="Google Shape;28;p1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29" name="Google Shape;29;p1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0" name="Google Shape;30;p1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1" name="Google Shape;31;p1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2" name="Google Shape;32;p1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grpSp>
      <p:sp>
        <p:nvSpPr>
          <p:cNvPr id="33" name="Google Shape;33;p13"/>
          <p:cNvSpPr txBox="1">
            <a:spLocks noGrp="1"/>
          </p:cNvSpPr>
          <p:nvPr>
            <p:ph type="ctrTitle"/>
          </p:nvPr>
        </p:nvSpPr>
        <p:spPr>
          <a:xfrm>
            <a:off x="2757250" y="961350"/>
            <a:ext cx="3629400" cy="3220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34" name="Google Shape;34;p13"/>
          <p:cNvSpPr/>
          <p:nvPr/>
        </p:nvSpPr>
        <p:spPr>
          <a:xfrm>
            <a:off x="2757247" y="861970"/>
            <a:ext cx="300900" cy="300900"/>
          </a:xfrm>
          <a:prstGeom prst="ellipse">
            <a:avLst/>
          </a:prstGeom>
          <a:solidFill>
            <a:srgbClr val="FF97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13"/>
          <p:cNvSpPr/>
          <p:nvPr/>
        </p:nvSpPr>
        <p:spPr>
          <a:xfrm>
            <a:off x="3509928" y="4757335"/>
            <a:ext cx="213000" cy="213000"/>
          </a:xfrm>
          <a:prstGeom prst="ellipse">
            <a:avLst/>
          </a:prstGeom>
          <a:solidFill>
            <a:srgbClr val="02BDC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13"/>
          <p:cNvSpPr/>
          <p:nvPr/>
        </p:nvSpPr>
        <p:spPr>
          <a:xfrm>
            <a:off x="5494851" y="4374527"/>
            <a:ext cx="413400" cy="413400"/>
          </a:xfrm>
          <a:prstGeom prst="ellipse">
            <a:avLst/>
          </a:prstGeom>
          <a:solidFill>
            <a:srgbClr val="FC40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Magenta">
  <p:cSld name="BLANK_1_1_1">
    <p:spTree>
      <p:nvGrpSpPr>
        <p:cNvPr id="1" name="Shape 37"/>
        <p:cNvGrpSpPr/>
        <p:nvPr/>
      </p:nvGrpSpPr>
      <p:grpSpPr>
        <a:xfrm>
          <a:off x="0" y="0"/>
          <a:ext cx="0" cy="0"/>
          <a:chOff x="0" y="0"/>
          <a:chExt cx="0" cy="0"/>
        </a:xfrm>
      </p:grpSpPr>
      <p:sp>
        <p:nvSpPr>
          <p:cNvPr id="38" name="Google Shape;38;p14"/>
          <p:cNvSpPr/>
          <p:nvPr/>
        </p:nvSpPr>
        <p:spPr>
          <a:xfrm>
            <a:off x="407150" y="407075"/>
            <a:ext cx="8329800" cy="4329300"/>
          </a:xfrm>
          <a:prstGeom prst="rect">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14"/>
          <p:cNvSpPr/>
          <p:nvPr/>
        </p:nvSpPr>
        <p:spPr>
          <a:xfrm>
            <a:off x="217850" y="171250"/>
            <a:ext cx="1054200" cy="1054200"/>
          </a:xfrm>
          <a:prstGeom prst="ellipse">
            <a:avLst/>
          </a:prstGeom>
          <a:solidFill>
            <a:srgbClr val="FFB6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14"/>
          <p:cNvSpPr/>
          <p:nvPr/>
        </p:nvSpPr>
        <p:spPr>
          <a:xfrm>
            <a:off x="1156976" y="-137274"/>
            <a:ext cx="398700" cy="398700"/>
          </a:xfrm>
          <a:prstGeom prst="ellipse">
            <a:avLst/>
          </a:prstGeom>
          <a:solidFill>
            <a:srgbClr val="FF97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14"/>
          <p:cNvSpPr/>
          <p:nvPr/>
        </p:nvSpPr>
        <p:spPr>
          <a:xfrm>
            <a:off x="1397225" y="337514"/>
            <a:ext cx="136800" cy="136800"/>
          </a:xfrm>
          <a:prstGeom prst="ellipse">
            <a:avLst/>
          </a:prstGeom>
          <a:solidFill>
            <a:srgbClr val="02BDC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14"/>
          <p:cNvSpPr/>
          <p:nvPr/>
        </p:nvSpPr>
        <p:spPr>
          <a:xfrm>
            <a:off x="488128" y="1334485"/>
            <a:ext cx="213000" cy="2130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14"/>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14"/>
          <p:cNvSpPr/>
          <p:nvPr/>
        </p:nvSpPr>
        <p:spPr>
          <a:xfrm>
            <a:off x="8507494" y="2981146"/>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14"/>
          <p:cNvSpPr/>
          <p:nvPr/>
        </p:nvSpPr>
        <p:spPr>
          <a:xfrm>
            <a:off x="8094101" y="3973940"/>
            <a:ext cx="413400" cy="4134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14"/>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14"/>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14"/>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14"/>
          <p:cNvSpPr/>
          <p:nvPr/>
        </p:nvSpPr>
        <p:spPr>
          <a:xfrm>
            <a:off x="258289" y="157710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14"/>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C406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1" name="Google Shape;51;p14"/>
          <p:cNvGrpSpPr/>
          <p:nvPr/>
        </p:nvGrpSpPr>
        <p:grpSpPr>
          <a:xfrm>
            <a:off x="8142375" y="4477573"/>
            <a:ext cx="508851" cy="478711"/>
            <a:chOff x="5972700" y="2330200"/>
            <a:chExt cx="411625" cy="387275"/>
          </a:xfrm>
        </p:grpSpPr>
        <p:sp>
          <p:nvSpPr>
            <p:cNvPr id="52" name="Google Shape;52;p14"/>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14"/>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4" name="Google Shape;54;p14"/>
          <p:cNvGrpSpPr/>
          <p:nvPr/>
        </p:nvGrpSpPr>
        <p:grpSpPr>
          <a:xfrm>
            <a:off x="545621" y="382390"/>
            <a:ext cx="398658" cy="631920"/>
            <a:chOff x="6718575" y="2318625"/>
            <a:chExt cx="256950" cy="407375"/>
          </a:xfrm>
        </p:grpSpPr>
        <p:sp>
          <p:nvSpPr>
            <p:cNvPr id="55" name="Google Shape;55;p14"/>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14"/>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14"/>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14"/>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14"/>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14"/>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14"/>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14"/>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3" name="Google Shape;63;p14"/>
          <p:cNvSpPr/>
          <p:nvPr/>
        </p:nvSpPr>
        <p:spPr>
          <a:xfrm>
            <a:off x="-117275" y="847257"/>
            <a:ext cx="605400" cy="605400"/>
          </a:xfrm>
          <a:prstGeom prst="ellipse">
            <a:avLst/>
          </a:prstGeom>
          <a:solidFill>
            <a:srgbClr val="02BDC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14"/>
          <p:cNvSpPr txBox="1">
            <a:spLocks noGrp="1"/>
          </p:cNvSpPr>
          <p:nvPr>
            <p:ph type="sldNum" idx="12"/>
          </p:nvPr>
        </p:nvSpPr>
        <p:spPr>
          <a:xfrm>
            <a:off x="8117984" y="41806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Lato Light"/>
                <a:ea typeface="Lato Light"/>
                <a:cs typeface="Lato Light"/>
                <a:sym typeface="Lato Light"/>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Lato Light"/>
                <a:ea typeface="Lato Light"/>
                <a:cs typeface="Lato Light"/>
                <a:sym typeface="Lato Light"/>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Lato Light"/>
                <a:ea typeface="Lato Light"/>
                <a:cs typeface="Lato Light"/>
                <a:sym typeface="Lato Light"/>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Lato Light"/>
                <a:ea typeface="Lato Light"/>
                <a:cs typeface="Lato Light"/>
                <a:sym typeface="Lato Light"/>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Lato Light"/>
                <a:ea typeface="Lato Light"/>
                <a:cs typeface="Lato Light"/>
                <a:sym typeface="Lato Light"/>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Lato Light"/>
                <a:ea typeface="Lato Light"/>
                <a:cs typeface="Lato Light"/>
                <a:sym typeface="Lato Light"/>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Lato Light"/>
                <a:ea typeface="Lato Light"/>
                <a:cs typeface="Lato Light"/>
                <a:sym typeface="Lato Light"/>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Lato Light"/>
                <a:ea typeface="Lato Light"/>
                <a:cs typeface="Lato Light"/>
                <a:sym typeface="Lato Light"/>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Lato Light"/>
                <a:ea typeface="Lato Light"/>
                <a:cs typeface="Lato Light"/>
                <a:sym typeface="Lato Light"/>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65"/>
        <p:cNvGrpSpPr/>
        <p:nvPr/>
      </p:nvGrpSpPr>
      <p:grpSpPr>
        <a:xfrm>
          <a:off x="0" y="0"/>
          <a:ext cx="0" cy="0"/>
          <a:chOff x="0" y="0"/>
          <a:chExt cx="0" cy="0"/>
        </a:xfrm>
      </p:grpSpPr>
      <p:sp>
        <p:nvSpPr>
          <p:cNvPr id="66" name="Google Shape;66;p15"/>
          <p:cNvSpPr/>
          <p:nvPr/>
        </p:nvSpPr>
        <p:spPr>
          <a:xfrm>
            <a:off x="407150" y="407075"/>
            <a:ext cx="8329800" cy="43293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15"/>
          <p:cNvSpPr/>
          <p:nvPr/>
        </p:nvSpPr>
        <p:spPr>
          <a:xfrm>
            <a:off x="2630450" y="630150"/>
            <a:ext cx="3883200" cy="38832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15"/>
          <p:cNvSpPr/>
          <p:nvPr/>
        </p:nvSpPr>
        <p:spPr>
          <a:xfrm>
            <a:off x="5430350" y="228600"/>
            <a:ext cx="1388100" cy="1388100"/>
          </a:xfrm>
          <a:prstGeom prst="ellipse">
            <a:avLst/>
          </a:prstGeom>
          <a:solidFill>
            <a:srgbClr val="FFB600">
              <a:alpha val="7960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15"/>
          <p:cNvSpPr/>
          <p:nvPr/>
        </p:nvSpPr>
        <p:spPr>
          <a:xfrm>
            <a:off x="5908250" y="4660825"/>
            <a:ext cx="605400" cy="605400"/>
          </a:xfrm>
          <a:prstGeom prst="ellipse">
            <a:avLst/>
          </a:prstGeom>
          <a:solidFill>
            <a:srgbClr val="FF97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15"/>
          <p:cNvSpPr/>
          <p:nvPr/>
        </p:nvSpPr>
        <p:spPr>
          <a:xfrm>
            <a:off x="2706650" y="3872629"/>
            <a:ext cx="1097700" cy="1097700"/>
          </a:xfrm>
          <a:prstGeom prst="ellipse">
            <a:avLst/>
          </a:prstGeom>
          <a:solidFill>
            <a:srgbClr val="FC4540">
              <a:alpha val="7882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15"/>
          <p:cNvSpPr/>
          <p:nvPr/>
        </p:nvSpPr>
        <p:spPr>
          <a:xfrm>
            <a:off x="2081694" y="771271"/>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15"/>
          <p:cNvSpPr/>
          <p:nvPr/>
        </p:nvSpPr>
        <p:spPr>
          <a:xfrm>
            <a:off x="6513651" y="1616690"/>
            <a:ext cx="413400" cy="413400"/>
          </a:xfrm>
          <a:prstGeom prst="ellipse">
            <a:avLst/>
          </a:prstGeom>
          <a:solidFill>
            <a:srgbClr val="FC40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15"/>
          <p:cNvSpPr/>
          <p:nvPr/>
        </p:nvSpPr>
        <p:spPr>
          <a:xfrm>
            <a:off x="2420476" y="3612044"/>
            <a:ext cx="336900" cy="336900"/>
          </a:xfrm>
          <a:prstGeom prst="ellipse">
            <a:avLst/>
          </a:prstGeom>
          <a:solidFill>
            <a:srgbClr val="FF97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15"/>
          <p:cNvSpPr/>
          <p:nvPr/>
        </p:nvSpPr>
        <p:spPr>
          <a:xfrm>
            <a:off x="2362484" y="1670133"/>
            <a:ext cx="213000" cy="2130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15"/>
          <p:cNvSpPr/>
          <p:nvPr/>
        </p:nvSpPr>
        <p:spPr>
          <a:xfrm>
            <a:off x="6818461" y="1338692"/>
            <a:ext cx="93900" cy="93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15"/>
          <p:cNvSpPr/>
          <p:nvPr/>
        </p:nvSpPr>
        <p:spPr>
          <a:xfrm>
            <a:off x="6163989" y="4374525"/>
            <a:ext cx="93900" cy="93900"/>
          </a:xfrm>
          <a:prstGeom prst="ellipse">
            <a:avLst/>
          </a:prstGeom>
          <a:solidFill>
            <a:srgbClr val="FFB6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15"/>
          <p:cNvSpPr/>
          <p:nvPr/>
        </p:nvSpPr>
        <p:spPr>
          <a:xfrm>
            <a:off x="2300611" y="990190"/>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8" name="Google Shape;78;p15"/>
          <p:cNvGrpSpPr/>
          <p:nvPr/>
        </p:nvGrpSpPr>
        <p:grpSpPr>
          <a:xfrm>
            <a:off x="3001075" y="4182123"/>
            <a:ext cx="508851" cy="478711"/>
            <a:chOff x="5972700" y="2330200"/>
            <a:chExt cx="411625" cy="387275"/>
          </a:xfrm>
        </p:grpSpPr>
        <p:sp>
          <p:nvSpPr>
            <p:cNvPr id="79" name="Google Shape;79;p15"/>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15"/>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1" name="Google Shape;81;p15"/>
          <p:cNvGrpSpPr/>
          <p:nvPr/>
        </p:nvGrpSpPr>
        <p:grpSpPr>
          <a:xfrm>
            <a:off x="5861768" y="506559"/>
            <a:ext cx="524975" cy="832145"/>
            <a:chOff x="6718575" y="2318625"/>
            <a:chExt cx="256950" cy="407375"/>
          </a:xfrm>
        </p:grpSpPr>
        <p:sp>
          <p:nvSpPr>
            <p:cNvPr id="82" name="Google Shape;82;p15"/>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83" name="Google Shape;83;p15"/>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84" name="Google Shape;84;p15"/>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85" name="Google Shape;85;p15"/>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86" name="Google Shape;86;p15"/>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87" name="Google Shape;87;p15"/>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88" name="Google Shape;88;p15"/>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89" name="Google Shape;89;p15"/>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grpSp>
      <p:sp>
        <p:nvSpPr>
          <p:cNvPr id="90" name="Google Shape;90;p15"/>
          <p:cNvSpPr/>
          <p:nvPr/>
        </p:nvSpPr>
        <p:spPr>
          <a:xfrm>
            <a:off x="2757247" y="861970"/>
            <a:ext cx="300900" cy="300900"/>
          </a:xfrm>
          <a:prstGeom prst="ellipse">
            <a:avLst/>
          </a:prstGeom>
          <a:solidFill>
            <a:srgbClr val="FC4540">
              <a:alpha val="7882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5"/>
          <p:cNvSpPr/>
          <p:nvPr/>
        </p:nvSpPr>
        <p:spPr>
          <a:xfrm>
            <a:off x="3509928" y="4757335"/>
            <a:ext cx="213000" cy="213000"/>
          </a:xfrm>
          <a:prstGeom prst="ellipse">
            <a:avLst/>
          </a:prstGeom>
          <a:solidFill>
            <a:srgbClr val="02BDC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15"/>
          <p:cNvSpPr/>
          <p:nvPr/>
        </p:nvSpPr>
        <p:spPr>
          <a:xfrm>
            <a:off x="5494851" y="4374527"/>
            <a:ext cx="413400" cy="413400"/>
          </a:xfrm>
          <a:prstGeom prst="ellipse">
            <a:avLst/>
          </a:prstGeom>
          <a:solidFill>
            <a:srgbClr val="FC40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15"/>
          <p:cNvSpPr txBox="1">
            <a:spLocks noGrp="1"/>
          </p:cNvSpPr>
          <p:nvPr>
            <p:ph type="ctrTitle"/>
          </p:nvPr>
        </p:nvSpPr>
        <p:spPr>
          <a:xfrm>
            <a:off x="2886100" y="1888150"/>
            <a:ext cx="3371700" cy="1159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accent1"/>
              </a:buClr>
              <a:buSzPts val="3000"/>
              <a:buNone/>
              <a:defRPr sz="3000">
                <a:solidFill>
                  <a:schemeClr val="accent1"/>
                </a:solidFill>
              </a:defRPr>
            </a:lvl1pPr>
            <a:lvl2pPr lvl="1" algn="ctr">
              <a:lnSpc>
                <a:spcPct val="100000"/>
              </a:lnSpc>
              <a:spcBef>
                <a:spcPts val="0"/>
              </a:spcBef>
              <a:spcAft>
                <a:spcPts val="0"/>
              </a:spcAft>
              <a:buClr>
                <a:schemeClr val="accent1"/>
              </a:buClr>
              <a:buSzPts val="3000"/>
              <a:buNone/>
              <a:defRPr sz="3000">
                <a:solidFill>
                  <a:schemeClr val="accent1"/>
                </a:solidFill>
              </a:defRPr>
            </a:lvl2pPr>
            <a:lvl3pPr lvl="2" algn="ctr">
              <a:lnSpc>
                <a:spcPct val="100000"/>
              </a:lnSpc>
              <a:spcBef>
                <a:spcPts val="0"/>
              </a:spcBef>
              <a:spcAft>
                <a:spcPts val="0"/>
              </a:spcAft>
              <a:buClr>
                <a:schemeClr val="accent1"/>
              </a:buClr>
              <a:buSzPts val="3000"/>
              <a:buNone/>
              <a:defRPr sz="3000">
                <a:solidFill>
                  <a:schemeClr val="accent1"/>
                </a:solidFill>
              </a:defRPr>
            </a:lvl3pPr>
            <a:lvl4pPr lvl="3" algn="ctr">
              <a:lnSpc>
                <a:spcPct val="100000"/>
              </a:lnSpc>
              <a:spcBef>
                <a:spcPts val="0"/>
              </a:spcBef>
              <a:spcAft>
                <a:spcPts val="0"/>
              </a:spcAft>
              <a:buClr>
                <a:schemeClr val="accent1"/>
              </a:buClr>
              <a:buSzPts val="3000"/>
              <a:buNone/>
              <a:defRPr sz="3000">
                <a:solidFill>
                  <a:schemeClr val="accent1"/>
                </a:solidFill>
              </a:defRPr>
            </a:lvl4pPr>
            <a:lvl5pPr lvl="4" algn="ctr">
              <a:lnSpc>
                <a:spcPct val="100000"/>
              </a:lnSpc>
              <a:spcBef>
                <a:spcPts val="0"/>
              </a:spcBef>
              <a:spcAft>
                <a:spcPts val="0"/>
              </a:spcAft>
              <a:buClr>
                <a:schemeClr val="accent1"/>
              </a:buClr>
              <a:buSzPts val="3000"/>
              <a:buNone/>
              <a:defRPr sz="3000">
                <a:solidFill>
                  <a:schemeClr val="accent1"/>
                </a:solidFill>
              </a:defRPr>
            </a:lvl5pPr>
            <a:lvl6pPr lvl="5" algn="ctr">
              <a:lnSpc>
                <a:spcPct val="100000"/>
              </a:lnSpc>
              <a:spcBef>
                <a:spcPts val="0"/>
              </a:spcBef>
              <a:spcAft>
                <a:spcPts val="0"/>
              </a:spcAft>
              <a:buClr>
                <a:schemeClr val="accent1"/>
              </a:buClr>
              <a:buSzPts val="3000"/>
              <a:buNone/>
              <a:defRPr sz="3000">
                <a:solidFill>
                  <a:schemeClr val="accent1"/>
                </a:solidFill>
              </a:defRPr>
            </a:lvl6pPr>
            <a:lvl7pPr lvl="6" algn="ctr">
              <a:lnSpc>
                <a:spcPct val="100000"/>
              </a:lnSpc>
              <a:spcBef>
                <a:spcPts val="0"/>
              </a:spcBef>
              <a:spcAft>
                <a:spcPts val="0"/>
              </a:spcAft>
              <a:buClr>
                <a:schemeClr val="accent1"/>
              </a:buClr>
              <a:buSzPts val="3000"/>
              <a:buNone/>
              <a:defRPr sz="3000">
                <a:solidFill>
                  <a:schemeClr val="accent1"/>
                </a:solidFill>
              </a:defRPr>
            </a:lvl7pPr>
            <a:lvl8pPr lvl="7" algn="ctr">
              <a:lnSpc>
                <a:spcPct val="100000"/>
              </a:lnSpc>
              <a:spcBef>
                <a:spcPts val="0"/>
              </a:spcBef>
              <a:spcAft>
                <a:spcPts val="0"/>
              </a:spcAft>
              <a:buClr>
                <a:schemeClr val="accent1"/>
              </a:buClr>
              <a:buSzPts val="3000"/>
              <a:buNone/>
              <a:defRPr sz="3000">
                <a:solidFill>
                  <a:schemeClr val="accent1"/>
                </a:solidFill>
              </a:defRPr>
            </a:lvl8pPr>
            <a:lvl9pPr lvl="8" algn="ctr">
              <a:lnSpc>
                <a:spcPct val="100000"/>
              </a:lnSpc>
              <a:spcBef>
                <a:spcPts val="0"/>
              </a:spcBef>
              <a:spcAft>
                <a:spcPts val="0"/>
              </a:spcAft>
              <a:buClr>
                <a:schemeClr val="accent1"/>
              </a:buClr>
              <a:buSzPts val="3000"/>
              <a:buNone/>
              <a:defRPr sz="3000">
                <a:solidFill>
                  <a:schemeClr val="accent1"/>
                </a:solidFill>
              </a:defRPr>
            </a:lvl9pPr>
          </a:lstStyle>
          <a:p>
            <a:endParaRPr/>
          </a:p>
        </p:txBody>
      </p:sp>
      <p:sp>
        <p:nvSpPr>
          <p:cNvPr id="94" name="Google Shape;94;p15"/>
          <p:cNvSpPr txBox="1">
            <a:spLocks noGrp="1"/>
          </p:cNvSpPr>
          <p:nvPr>
            <p:ph type="subTitle" idx="1"/>
          </p:nvPr>
        </p:nvSpPr>
        <p:spPr>
          <a:xfrm>
            <a:off x="2886100" y="2916252"/>
            <a:ext cx="3371700" cy="784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accent2"/>
              </a:buClr>
              <a:buSzPts val="2000"/>
              <a:buNone/>
              <a:defRPr>
                <a:solidFill>
                  <a:schemeClr val="accent2"/>
                </a:solidFill>
              </a:defRPr>
            </a:lvl1pPr>
            <a:lvl2pPr lvl="1" algn="ctr">
              <a:lnSpc>
                <a:spcPct val="100000"/>
              </a:lnSpc>
              <a:spcBef>
                <a:spcPts val="1000"/>
              </a:spcBef>
              <a:spcAft>
                <a:spcPts val="0"/>
              </a:spcAft>
              <a:buClr>
                <a:schemeClr val="accent2"/>
              </a:buClr>
              <a:buSzPts val="3000"/>
              <a:buNone/>
              <a:defRPr sz="3000">
                <a:solidFill>
                  <a:schemeClr val="accent2"/>
                </a:solidFill>
              </a:defRPr>
            </a:lvl2pPr>
            <a:lvl3pPr lvl="2" algn="ctr">
              <a:lnSpc>
                <a:spcPct val="100000"/>
              </a:lnSpc>
              <a:spcBef>
                <a:spcPts val="1000"/>
              </a:spcBef>
              <a:spcAft>
                <a:spcPts val="0"/>
              </a:spcAft>
              <a:buClr>
                <a:schemeClr val="accent2"/>
              </a:buClr>
              <a:buSzPts val="3000"/>
              <a:buNone/>
              <a:defRPr sz="3000">
                <a:solidFill>
                  <a:schemeClr val="accent2"/>
                </a:solidFill>
              </a:defRPr>
            </a:lvl3pPr>
            <a:lvl4pPr lvl="3" algn="ctr">
              <a:lnSpc>
                <a:spcPct val="100000"/>
              </a:lnSpc>
              <a:spcBef>
                <a:spcPts val="1000"/>
              </a:spcBef>
              <a:spcAft>
                <a:spcPts val="0"/>
              </a:spcAft>
              <a:buClr>
                <a:schemeClr val="accent2"/>
              </a:buClr>
              <a:buSzPts val="3000"/>
              <a:buNone/>
              <a:defRPr sz="3000">
                <a:solidFill>
                  <a:schemeClr val="accent2"/>
                </a:solidFill>
              </a:defRPr>
            </a:lvl4pPr>
            <a:lvl5pPr lvl="4" algn="ctr">
              <a:lnSpc>
                <a:spcPct val="100000"/>
              </a:lnSpc>
              <a:spcBef>
                <a:spcPts val="1000"/>
              </a:spcBef>
              <a:spcAft>
                <a:spcPts val="0"/>
              </a:spcAft>
              <a:buClr>
                <a:schemeClr val="accent2"/>
              </a:buClr>
              <a:buSzPts val="3000"/>
              <a:buNone/>
              <a:defRPr sz="3000">
                <a:solidFill>
                  <a:schemeClr val="accent2"/>
                </a:solidFill>
              </a:defRPr>
            </a:lvl5pPr>
            <a:lvl6pPr lvl="5" algn="ctr">
              <a:lnSpc>
                <a:spcPct val="100000"/>
              </a:lnSpc>
              <a:spcBef>
                <a:spcPts val="1000"/>
              </a:spcBef>
              <a:spcAft>
                <a:spcPts val="0"/>
              </a:spcAft>
              <a:buClr>
                <a:schemeClr val="accent2"/>
              </a:buClr>
              <a:buSzPts val="3000"/>
              <a:buNone/>
              <a:defRPr sz="3000">
                <a:solidFill>
                  <a:schemeClr val="accent2"/>
                </a:solidFill>
              </a:defRPr>
            </a:lvl6pPr>
            <a:lvl7pPr lvl="6" algn="ctr">
              <a:lnSpc>
                <a:spcPct val="100000"/>
              </a:lnSpc>
              <a:spcBef>
                <a:spcPts val="1000"/>
              </a:spcBef>
              <a:spcAft>
                <a:spcPts val="0"/>
              </a:spcAft>
              <a:buClr>
                <a:schemeClr val="accent2"/>
              </a:buClr>
              <a:buSzPts val="3000"/>
              <a:buNone/>
              <a:defRPr sz="3000">
                <a:solidFill>
                  <a:schemeClr val="accent2"/>
                </a:solidFill>
              </a:defRPr>
            </a:lvl7pPr>
            <a:lvl8pPr lvl="7" algn="ctr">
              <a:lnSpc>
                <a:spcPct val="100000"/>
              </a:lnSpc>
              <a:spcBef>
                <a:spcPts val="1000"/>
              </a:spcBef>
              <a:spcAft>
                <a:spcPts val="0"/>
              </a:spcAft>
              <a:buClr>
                <a:schemeClr val="accent2"/>
              </a:buClr>
              <a:buSzPts val="3000"/>
              <a:buNone/>
              <a:defRPr sz="3000">
                <a:solidFill>
                  <a:schemeClr val="accent2"/>
                </a:solidFill>
              </a:defRPr>
            </a:lvl8pPr>
            <a:lvl9pPr lvl="8" algn="ctr">
              <a:lnSpc>
                <a:spcPct val="100000"/>
              </a:lnSpc>
              <a:spcBef>
                <a:spcPts val="1000"/>
              </a:spcBef>
              <a:spcAft>
                <a:spcPts val="1000"/>
              </a:spcAft>
              <a:buClr>
                <a:schemeClr val="accent2"/>
              </a:buClr>
              <a:buSzPts val="3000"/>
              <a:buNone/>
              <a:defRPr sz="3000">
                <a:solidFill>
                  <a:schemeClr val="accent2"/>
                </a:solidFill>
              </a:defRPr>
            </a:lvl9pPr>
          </a:lstStyle>
          <a:p>
            <a:endParaRPr/>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95"/>
        <p:cNvGrpSpPr/>
        <p:nvPr/>
      </p:nvGrpSpPr>
      <p:grpSpPr>
        <a:xfrm>
          <a:off x="0" y="0"/>
          <a:ext cx="0" cy="0"/>
          <a:chOff x="0" y="0"/>
          <a:chExt cx="0" cy="0"/>
        </a:xfrm>
      </p:grpSpPr>
      <p:sp>
        <p:nvSpPr>
          <p:cNvPr id="96" name="Google Shape;96;p16"/>
          <p:cNvSpPr/>
          <p:nvPr/>
        </p:nvSpPr>
        <p:spPr>
          <a:xfrm>
            <a:off x="407150" y="407075"/>
            <a:ext cx="8329800" cy="43293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16"/>
          <p:cNvSpPr/>
          <p:nvPr/>
        </p:nvSpPr>
        <p:spPr>
          <a:xfrm>
            <a:off x="3811800" y="-194800"/>
            <a:ext cx="1520400" cy="1520400"/>
          </a:xfrm>
          <a:prstGeom prst="ellipse">
            <a:avLst/>
          </a:prstGeom>
          <a:solidFill>
            <a:srgbClr val="02BDC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16"/>
          <p:cNvSpPr/>
          <p:nvPr/>
        </p:nvSpPr>
        <p:spPr>
          <a:xfrm>
            <a:off x="4982150" y="734775"/>
            <a:ext cx="774600" cy="7746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16"/>
          <p:cNvSpPr/>
          <p:nvPr/>
        </p:nvSpPr>
        <p:spPr>
          <a:xfrm>
            <a:off x="3469949" y="810973"/>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16"/>
          <p:cNvSpPr/>
          <p:nvPr/>
        </p:nvSpPr>
        <p:spPr>
          <a:xfrm>
            <a:off x="3109875" y="154418"/>
            <a:ext cx="508800" cy="508800"/>
          </a:xfrm>
          <a:prstGeom prst="ellipse">
            <a:avLst/>
          </a:prstGeom>
          <a:solidFill>
            <a:srgbClr val="FC4540">
              <a:alpha val="7882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16"/>
          <p:cNvSpPr/>
          <p:nvPr/>
        </p:nvSpPr>
        <p:spPr>
          <a:xfrm>
            <a:off x="5395528" y="-85690"/>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16"/>
          <p:cNvSpPr/>
          <p:nvPr/>
        </p:nvSpPr>
        <p:spPr>
          <a:xfrm>
            <a:off x="-140400" y="3784204"/>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16"/>
          <p:cNvSpPr/>
          <p:nvPr/>
        </p:nvSpPr>
        <p:spPr>
          <a:xfrm>
            <a:off x="8079301" y="4416226"/>
            <a:ext cx="879300" cy="879300"/>
          </a:xfrm>
          <a:prstGeom prst="ellipse">
            <a:avLst/>
          </a:prstGeom>
          <a:solidFill>
            <a:srgbClr val="FC40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16"/>
          <p:cNvSpPr/>
          <p:nvPr/>
        </p:nvSpPr>
        <p:spPr>
          <a:xfrm>
            <a:off x="407150" y="4701449"/>
            <a:ext cx="336900" cy="336900"/>
          </a:xfrm>
          <a:prstGeom prst="ellipse">
            <a:avLst/>
          </a:prstGeom>
          <a:solidFill>
            <a:srgbClr val="FC4540">
              <a:alpha val="7882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16"/>
          <p:cNvSpPr/>
          <p:nvPr/>
        </p:nvSpPr>
        <p:spPr>
          <a:xfrm>
            <a:off x="8896576" y="4123321"/>
            <a:ext cx="292800" cy="292800"/>
          </a:xfrm>
          <a:prstGeom prst="ellipse">
            <a:avLst/>
          </a:prstGeom>
          <a:solidFill>
            <a:srgbClr val="FF97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16"/>
          <p:cNvSpPr/>
          <p:nvPr/>
        </p:nvSpPr>
        <p:spPr>
          <a:xfrm>
            <a:off x="7800547" y="4653308"/>
            <a:ext cx="213000" cy="213000"/>
          </a:xfrm>
          <a:prstGeom prst="ellipse">
            <a:avLst/>
          </a:prstGeom>
          <a:solidFill>
            <a:srgbClr val="02BDC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16"/>
          <p:cNvSpPr/>
          <p:nvPr/>
        </p:nvSpPr>
        <p:spPr>
          <a:xfrm>
            <a:off x="8471997" y="4203227"/>
            <a:ext cx="93900" cy="93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16"/>
          <p:cNvSpPr/>
          <p:nvPr/>
        </p:nvSpPr>
        <p:spPr>
          <a:xfrm>
            <a:off x="528659" y="3509275"/>
            <a:ext cx="213000" cy="2130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16"/>
          <p:cNvSpPr/>
          <p:nvPr/>
        </p:nvSpPr>
        <p:spPr>
          <a:xfrm>
            <a:off x="8327788" y="4664713"/>
            <a:ext cx="382244" cy="382244"/>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0" name="Google Shape;110;p16"/>
          <p:cNvGrpSpPr/>
          <p:nvPr/>
        </p:nvGrpSpPr>
        <p:grpSpPr>
          <a:xfrm>
            <a:off x="154025" y="4093698"/>
            <a:ext cx="508851" cy="478711"/>
            <a:chOff x="5972700" y="2330200"/>
            <a:chExt cx="411625" cy="387275"/>
          </a:xfrm>
        </p:grpSpPr>
        <p:sp>
          <p:nvSpPr>
            <p:cNvPr id="111" name="Google Shape;111;p16"/>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16"/>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3" name="Google Shape;113;p16"/>
          <p:cNvGrpSpPr/>
          <p:nvPr/>
        </p:nvGrpSpPr>
        <p:grpSpPr>
          <a:xfrm>
            <a:off x="5222963" y="889722"/>
            <a:ext cx="292923" cy="464285"/>
            <a:chOff x="6718575" y="2318625"/>
            <a:chExt cx="256950" cy="407375"/>
          </a:xfrm>
        </p:grpSpPr>
        <p:sp>
          <p:nvSpPr>
            <p:cNvPr id="114" name="Google Shape;114;p16"/>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16"/>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16"/>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16"/>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16"/>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16"/>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16"/>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16"/>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2" name="Google Shape;122;p16"/>
          <p:cNvSpPr txBox="1">
            <a:spLocks noGrp="1"/>
          </p:cNvSpPr>
          <p:nvPr>
            <p:ph type="body" idx="1"/>
          </p:nvPr>
        </p:nvSpPr>
        <p:spPr>
          <a:xfrm>
            <a:off x="1242275" y="1704600"/>
            <a:ext cx="6659700" cy="819900"/>
          </a:xfrm>
          <a:prstGeom prst="rect">
            <a:avLst/>
          </a:prstGeom>
          <a:noFill/>
          <a:ln>
            <a:noFill/>
          </a:ln>
        </p:spPr>
        <p:txBody>
          <a:bodyPr spcFirstLastPara="1" wrap="square" lIns="91425" tIns="91425" rIns="91425" bIns="91425" anchor="t" anchorCtr="0">
            <a:noAutofit/>
          </a:bodyPr>
          <a:lstStyle>
            <a:lvl1pPr marL="457200" lvl="0" indent="-419100" algn="ctr">
              <a:lnSpc>
                <a:spcPct val="100000"/>
              </a:lnSpc>
              <a:spcBef>
                <a:spcPts val="600"/>
              </a:spcBef>
              <a:spcAft>
                <a:spcPts val="0"/>
              </a:spcAft>
              <a:buClr>
                <a:schemeClr val="dk1"/>
              </a:buClr>
              <a:buSzPts val="3000"/>
              <a:buChar char="○"/>
              <a:defRPr sz="3000" i="1"/>
            </a:lvl1pPr>
            <a:lvl2pPr marL="914400" lvl="1" indent="-419100" algn="ctr">
              <a:lnSpc>
                <a:spcPct val="100000"/>
              </a:lnSpc>
              <a:spcBef>
                <a:spcPts val="1000"/>
              </a:spcBef>
              <a:spcAft>
                <a:spcPts val="0"/>
              </a:spcAft>
              <a:buClr>
                <a:schemeClr val="dk1"/>
              </a:buClr>
              <a:buSzPts val="3000"/>
              <a:buChar char="◦"/>
              <a:defRPr sz="3000" i="1"/>
            </a:lvl2pPr>
            <a:lvl3pPr marL="1371600" lvl="2" indent="-419100" algn="ctr">
              <a:lnSpc>
                <a:spcPct val="100000"/>
              </a:lnSpc>
              <a:spcBef>
                <a:spcPts val="1000"/>
              </a:spcBef>
              <a:spcAft>
                <a:spcPts val="0"/>
              </a:spcAft>
              <a:buClr>
                <a:schemeClr val="dk1"/>
              </a:buClr>
              <a:buSzPts val="3000"/>
              <a:buChar char="◦"/>
              <a:defRPr sz="3000" i="1"/>
            </a:lvl3pPr>
            <a:lvl4pPr marL="1828800" lvl="3" indent="-419100" algn="ctr">
              <a:lnSpc>
                <a:spcPct val="100000"/>
              </a:lnSpc>
              <a:spcBef>
                <a:spcPts val="1000"/>
              </a:spcBef>
              <a:spcAft>
                <a:spcPts val="0"/>
              </a:spcAft>
              <a:buSzPts val="3000"/>
              <a:buChar char="◦"/>
              <a:defRPr sz="3000" i="1"/>
            </a:lvl4pPr>
            <a:lvl5pPr marL="2286000" lvl="4" indent="-419100" algn="ctr">
              <a:lnSpc>
                <a:spcPct val="100000"/>
              </a:lnSpc>
              <a:spcBef>
                <a:spcPts val="1000"/>
              </a:spcBef>
              <a:spcAft>
                <a:spcPts val="0"/>
              </a:spcAft>
              <a:buSzPts val="3000"/>
              <a:buChar char="◦"/>
              <a:defRPr sz="3000" i="1"/>
            </a:lvl5pPr>
            <a:lvl6pPr marL="2743200" lvl="5" indent="-419100" algn="ctr">
              <a:lnSpc>
                <a:spcPct val="100000"/>
              </a:lnSpc>
              <a:spcBef>
                <a:spcPts val="1000"/>
              </a:spcBef>
              <a:spcAft>
                <a:spcPts val="0"/>
              </a:spcAft>
              <a:buSzPts val="3000"/>
              <a:buChar char="◦"/>
              <a:defRPr sz="3000" i="1"/>
            </a:lvl6pPr>
            <a:lvl7pPr marL="3200400" lvl="6" indent="-419100" algn="ctr">
              <a:lnSpc>
                <a:spcPct val="100000"/>
              </a:lnSpc>
              <a:spcBef>
                <a:spcPts val="1000"/>
              </a:spcBef>
              <a:spcAft>
                <a:spcPts val="0"/>
              </a:spcAft>
              <a:buSzPts val="3000"/>
              <a:buChar char="◦"/>
              <a:defRPr sz="3000" i="1"/>
            </a:lvl7pPr>
            <a:lvl8pPr marL="3657600" lvl="7" indent="-419100" algn="ctr">
              <a:lnSpc>
                <a:spcPct val="100000"/>
              </a:lnSpc>
              <a:spcBef>
                <a:spcPts val="1000"/>
              </a:spcBef>
              <a:spcAft>
                <a:spcPts val="0"/>
              </a:spcAft>
              <a:buSzPts val="3000"/>
              <a:buChar char="◦"/>
              <a:defRPr sz="3000" i="1"/>
            </a:lvl8pPr>
            <a:lvl9pPr marL="4114800" lvl="8" indent="-419100" algn="ctr">
              <a:lnSpc>
                <a:spcPct val="100000"/>
              </a:lnSpc>
              <a:spcBef>
                <a:spcPts val="1000"/>
              </a:spcBef>
              <a:spcAft>
                <a:spcPts val="1000"/>
              </a:spcAft>
              <a:buSzPts val="3000"/>
              <a:buChar char="◦"/>
              <a:defRPr sz="3000" i="1"/>
            </a:lvl9pPr>
          </a:lstStyle>
          <a:p>
            <a:endParaRPr/>
          </a:p>
        </p:txBody>
      </p:sp>
      <p:sp>
        <p:nvSpPr>
          <p:cNvPr id="123" name="Google Shape;123;p16"/>
          <p:cNvSpPr txBox="1"/>
          <p:nvPr/>
        </p:nvSpPr>
        <p:spPr>
          <a:xfrm>
            <a:off x="3593400" y="8930"/>
            <a:ext cx="1957200" cy="653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9600"/>
              <a:buFont typeface="Arial"/>
              <a:buNone/>
            </a:pPr>
            <a:r>
              <a:rPr lang="en-US" sz="9600" b="1" i="0" u="none" strike="noStrike" cap="none">
                <a:solidFill>
                  <a:srgbClr val="FFFFFF"/>
                </a:solidFill>
                <a:latin typeface="Arial"/>
                <a:ea typeface="Arial"/>
                <a:cs typeface="Arial"/>
                <a:sym typeface="Arial"/>
              </a:rPr>
              <a:t>“</a:t>
            </a:r>
            <a:endParaRPr sz="9600" b="1" i="0" u="none" strike="noStrike" cap="none">
              <a:solidFill>
                <a:srgbClr val="FFFFFF"/>
              </a:solidFill>
              <a:latin typeface="Arial"/>
              <a:ea typeface="Arial"/>
              <a:cs typeface="Arial"/>
              <a:sym typeface="Arial"/>
            </a:endParaRPr>
          </a:p>
        </p:txBody>
      </p:sp>
      <p:sp>
        <p:nvSpPr>
          <p:cNvPr id="124" name="Google Shape;124;p16"/>
          <p:cNvSpPr txBox="1">
            <a:spLocks noGrp="1"/>
          </p:cNvSpPr>
          <p:nvPr>
            <p:ph type="sldNum" idx="12"/>
          </p:nvPr>
        </p:nvSpPr>
        <p:spPr>
          <a:xfrm>
            <a:off x="8117984" y="41806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Lato Light"/>
                <a:ea typeface="Lato Light"/>
                <a:cs typeface="Lato Light"/>
                <a:sym typeface="Lato Light"/>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Lato Light"/>
                <a:ea typeface="Lato Light"/>
                <a:cs typeface="Lato Light"/>
                <a:sym typeface="Lato Light"/>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Lato Light"/>
                <a:ea typeface="Lato Light"/>
                <a:cs typeface="Lato Light"/>
                <a:sym typeface="Lato Light"/>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Lato Light"/>
                <a:ea typeface="Lato Light"/>
                <a:cs typeface="Lato Light"/>
                <a:sym typeface="Lato Light"/>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Lato Light"/>
                <a:ea typeface="Lato Light"/>
                <a:cs typeface="Lato Light"/>
                <a:sym typeface="Lato Light"/>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Lato Light"/>
                <a:ea typeface="Lato Light"/>
                <a:cs typeface="Lato Light"/>
                <a:sym typeface="Lato Light"/>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Lato Light"/>
                <a:ea typeface="Lato Light"/>
                <a:cs typeface="Lato Light"/>
                <a:sym typeface="Lato Light"/>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Lato Light"/>
                <a:ea typeface="Lato Light"/>
                <a:cs typeface="Lato Light"/>
                <a:sym typeface="Lato Light"/>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Lato Light"/>
                <a:ea typeface="Lato Light"/>
                <a:cs typeface="Lato Light"/>
                <a:sym typeface="Lato Light"/>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25"/>
        <p:cNvGrpSpPr/>
        <p:nvPr/>
      </p:nvGrpSpPr>
      <p:grpSpPr>
        <a:xfrm>
          <a:off x="0" y="0"/>
          <a:ext cx="0" cy="0"/>
          <a:chOff x="0" y="0"/>
          <a:chExt cx="0" cy="0"/>
        </a:xfrm>
      </p:grpSpPr>
      <p:sp>
        <p:nvSpPr>
          <p:cNvPr id="126" name="Google Shape;126;p17"/>
          <p:cNvSpPr/>
          <p:nvPr/>
        </p:nvSpPr>
        <p:spPr>
          <a:xfrm>
            <a:off x="407150" y="407075"/>
            <a:ext cx="8329800" cy="43293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17"/>
          <p:cNvSpPr/>
          <p:nvPr/>
        </p:nvSpPr>
        <p:spPr>
          <a:xfrm>
            <a:off x="-167025" y="559475"/>
            <a:ext cx="2630400" cy="2630400"/>
          </a:xfrm>
          <a:prstGeom prst="ellipse">
            <a:avLst/>
          </a:prstGeom>
          <a:solidFill>
            <a:srgbClr val="02BDC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17"/>
          <p:cNvSpPr/>
          <p:nvPr/>
        </p:nvSpPr>
        <p:spPr>
          <a:xfrm>
            <a:off x="1812100" y="271400"/>
            <a:ext cx="1054200" cy="1054200"/>
          </a:xfrm>
          <a:prstGeom prst="ellipse">
            <a:avLst/>
          </a:prstGeom>
          <a:solidFill>
            <a:srgbClr val="FFB600">
              <a:alpha val="7960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17"/>
          <p:cNvSpPr/>
          <p:nvPr/>
        </p:nvSpPr>
        <p:spPr>
          <a:xfrm>
            <a:off x="1704597" y="-129655"/>
            <a:ext cx="300900" cy="300900"/>
          </a:xfrm>
          <a:prstGeom prst="ellipse">
            <a:avLst/>
          </a:prstGeom>
          <a:solidFill>
            <a:srgbClr val="FF97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17"/>
          <p:cNvSpPr/>
          <p:nvPr/>
        </p:nvSpPr>
        <p:spPr>
          <a:xfrm>
            <a:off x="228600" y="2887250"/>
            <a:ext cx="605400" cy="605400"/>
          </a:xfrm>
          <a:prstGeom prst="ellipse">
            <a:avLst/>
          </a:prstGeom>
          <a:solidFill>
            <a:srgbClr val="FC4540">
              <a:alpha val="7882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17"/>
          <p:cNvSpPr/>
          <p:nvPr/>
        </p:nvSpPr>
        <p:spPr>
          <a:xfrm>
            <a:off x="1522903" y="3162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17"/>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17"/>
          <p:cNvSpPr/>
          <p:nvPr/>
        </p:nvSpPr>
        <p:spPr>
          <a:xfrm>
            <a:off x="8507494" y="2981146"/>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17"/>
          <p:cNvSpPr/>
          <p:nvPr/>
        </p:nvSpPr>
        <p:spPr>
          <a:xfrm>
            <a:off x="8094101" y="3973940"/>
            <a:ext cx="413400" cy="413400"/>
          </a:xfrm>
          <a:prstGeom prst="ellipse">
            <a:avLst/>
          </a:prstGeom>
          <a:solidFill>
            <a:srgbClr val="FC4540">
              <a:alpha val="7882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17"/>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17"/>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17"/>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17"/>
          <p:cNvSpPr/>
          <p:nvPr/>
        </p:nvSpPr>
        <p:spPr>
          <a:xfrm>
            <a:off x="91939" y="288725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17"/>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40" name="Google Shape;140;p17"/>
          <p:cNvGrpSpPr/>
          <p:nvPr/>
        </p:nvGrpSpPr>
        <p:grpSpPr>
          <a:xfrm>
            <a:off x="8142375" y="4477573"/>
            <a:ext cx="508851" cy="478711"/>
            <a:chOff x="5972700" y="2330200"/>
            <a:chExt cx="411625" cy="387275"/>
          </a:xfrm>
        </p:grpSpPr>
        <p:sp>
          <p:nvSpPr>
            <p:cNvPr id="141" name="Google Shape;141;p17"/>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17"/>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3" name="Google Shape;143;p17"/>
          <p:cNvGrpSpPr/>
          <p:nvPr/>
        </p:nvGrpSpPr>
        <p:grpSpPr>
          <a:xfrm>
            <a:off x="2139871" y="482540"/>
            <a:ext cx="398658" cy="631920"/>
            <a:chOff x="6718575" y="2318625"/>
            <a:chExt cx="256950" cy="407375"/>
          </a:xfrm>
        </p:grpSpPr>
        <p:sp>
          <p:nvSpPr>
            <p:cNvPr id="144" name="Google Shape;144;p17"/>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17"/>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17"/>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17"/>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17"/>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17"/>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17"/>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17"/>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2" name="Google Shape;152;p17"/>
          <p:cNvSpPr txBox="1">
            <a:spLocks noGrp="1"/>
          </p:cNvSpPr>
          <p:nvPr>
            <p:ph type="title"/>
          </p:nvPr>
        </p:nvSpPr>
        <p:spPr>
          <a:xfrm>
            <a:off x="144075" y="559475"/>
            <a:ext cx="2142000" cy="2630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153" name="Google Shape;153;p17"/>
          <p:cNvSpPr txBox="1">
            <a:spLocks noGrp="1"/>
          </p:cNvSpPr>
          <p:nvPr>
            <p:ph type="body" idx="1"/>
          </p:nvPr>
        </p:nvSpPr>
        <p:spPr>
          <a:xfrm>
            <a:off x="2901875" y="1033400"/>
            <a:ext cx="5292300" cy="3267300"/>
          </a:xfrm>
          <a:prstGeom prst="rect">
            <a:avLst/>
          </a:prstGeom>
          <a:noFill/>
          <a:ln>
            <a:noFill/>
          </a:ln>
        </p:spPr>
        <p:txBody>
          <a:bodyPr spcFirstLastPara="1" wrap="square" lIns="91425" tIns="91425" rIns="91425" bIns="91425" anchor="t" anchorCtr="0">
            <a:noAutofit/>
          </a:bodyPr>
          <a:lstStyle>
            <a:lvl1pPr marL="457200" lvl="0" indent="-355600" algn="l">
              <a:lnSpc>
                <a:spcPct val="100000"/>
              </a:lnSpc>
              <a:spcBef>
                <a:spcPts val="600"/>
              </a:spcBef>
              <a:spcAft>
                <a:spcPts val="0"/>
              </a:spcAft>
              <a:buSzPts val="2000"/>
              <a:buChar char="○"/>
              <a:defRPr/>
            </a:lvl1pPr>
            <a:lvl2pPr marL="914400" lvl="1" indent="-355600" algn="l">
              <a:lnSpc>
                <a:spcPct val="100000"/>
              </a:lnSpc>
              <a:spcBef>
                <a:spcPts val="1000"/>
              </a:spcBef>
              <a:spcAft>
                <a:spcPts val="0"/>
              </a:spcAft>
              <a:buSzPts val="2000"/>
              <a:buChar char="◦"/>
              <a:defRPr/>
            </a:lvl2pPr>
            <a:lvl3pPr marL="1371600" lvl="2" indent="-355600" algn="l">
              <a:lnSpc>
                <a:spcPct val="100000"/>
              </a:lnSpc>
              <a:spcBef>
                <a:spcPts val="1000"/>
              </a:spcBef>
              <a:spcAft>
                <a:spcPts val="0"/>
              </a:spcAft>
              <a:buSzPts val="2000"/>
              <a:buChar char="◦"/>
              <a:defRPr/>
            </a:lvl3pPr>
            <a:lvl4pPr marL="1828800" lvl="3" indent="-355600" algn="l">
              <a:lnSpc>
                <a:spcPct val="100000"/>
              </a:lnSpc>
              <a:spcBef>
                <a:spcPts val="1000"/>
              </a:spcBef>
              <a:spcAft>
                <a:spcPts val="0"/>
              </a:spcAft>
              <a:buSzPts val="2000"/>
              <a:buChar char="◦"/>
              <a:defRPr/>
            </a:lvl4pPr>
            <a:lvl5pPr marL="2286000" lvl="4" indent="-355600" algn="l">
              <a:lnSpc>
                <a:spcPct val="100000"/>
              </a:lnSpc>
              <a:spcBef>
                <a:spcPts val="1000"/>
              </a:spcBef>
              <a:spcAft>
                <a:spcPts val="0"/>
              </a:spcAft>
              <a:buSzPts val="2000"/>
              <a:buChar char="◦"/>
              <a:defRPr/>
            </a:lvl5pPr>
            <a:lvl6pPr marL="2743200" lvl="5" indent="-355600" algn="l">
              <a:lnSpc>
                <a:spcPct val="100000"/>
              </a:lnSpc>
              <a:spcBef>
                <a:spcPts val="1000"/>
              </a:spcBef>
              <a:spcAft>
                <a:spcPts val="0"/>
              </a:spcAft>
              <a:buSzPts val="2000"/>
              <a:buChar char="◦"/>
              <a:defRPr/>
            </a:lvl6pPr>
            <a:lvl7pPr marL="3200400" lvl="6" indent="-355600" algn="l">
              <a:lnSpc>
                <a:spcPct val="100000"/>
              </a:lnSpc>
              <a:spcBef>
                <a:spcPts val="1000"/>
              </a:spcBef>
              <a:spcAft>
                <a:spcPts val="0"/>
              </a:spcAft>
              <a:buSzPts val="2000"/>
              <a:buChar char="◦"/>
              <a:defRPr/>
            </a:lvl7pPr>
            <a:lvl8pPr marL="3657600" lvl="7" indent="-355600" algn="l">
              <a:lnSpc>
                <a:spcPct val="100000"/>
              </a:lnSpc>
              <a:spcBef>
                <a:spcPts val="1000"/>
              </a:spcBef>
              <a:spcAft>
                <a:spcPts val="0"/>
              </a:spcAft>
              <a:buSzPts val="2000"/>
              <a:buChar char="◦"/>
              <a:defRPr/>
            </a:lvl8pPr>
            <a:lvl9pPr marL="4114800" lvl="8" indent="-355600" algn="l">
              <a:lnSpc>
                <a:spcPct val="100000"/>
              </a:lnSpc>
              <a:spcBef>
                <a:spcPts val="1000"/>
              </a:spcBef>
              <a:spcAft>
                <a:spcPts val="1000"/>
              </a:spcAft>
              <a:buSzPts val="2000"/>
              <a:buChar char="◦"/>
              <a:defRPr/>
            </a:lvl9pPr>
          </a:lstStyle>
          <a:p>
            <a:endParaRPr/>
          </a:p>
        </p:txBody>
      </p:sp>
      <p:sp>
        <p:nvSpPr>
          <p:cNvPr id="154" name="Google Shape;154;p17"/>
          <p:cNvSpPr txBox="1">
            <a:spLocks noGrp="1"/>
          </p:cNvSpPr>
          <p:nvPr>
            <p:ph type="sldNum" idx="12"/>
          </p:nvPr>
        </p:nvSpPr>
        <p:spPr>
          <a:xfrm>
            <a:off x="8117984" y="41806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ato Light"/>
                <a:ea typeface="Lato Light"/>
                <a:cs typeface="Lato Light"/>
                <a:sym typeface="Lato Light"/>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ato Light"/>
                <a:ea typeface="Lato Light"/>
                <a:cs typeface="Lato Light"/>
                <a:sym typeface="Lato Light"/>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ato Light"/>
                <a:ea typeface="Lato Light"/>
                <a:cs typeface="Lato Light"/>
                <a:sym typeface="Lato Light"/>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ato Light"/>
                <a:ea typeface="Lato Light"/>
                <a:cs typeface="Lato Light"/>
                <a:sym typeface="Lato Light"/>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ato Light"/>
                <a:ea typeface="Lato Light"/>
                <a:cs typeface="Lato Light"/>
                <a:sym typeface="Lato Light"/>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ato Light"/>
                <a:ea typeface="Lato Light"/>
                <a:cs typeface="Lato Light"/>
                <a:sym typeface="Lato Light"/>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ato Light"/>
                <a:ea typeface="Lato Light"/>
                <a:cs typeface="Lato Light"/>
                <a:sym typeface="Lato Light"/>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ato Light"/>
                <a:ea typeface="Lato Light"/>
                <a:cs typeface="Lato Light"/>
                <a:sym typeface="Lato Light"/>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ato Light"/>
                <a:ea typeface="Lato Light"/>
                <a:cs typeface="Lato Light"/>
                <a:sym typeface="Lato Light"/>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Aqua">
  <p:cSld name="BLANK_1">
    <p:spTree>
      <p:nvGrpSpPr>
        <p:cNvPr id="1" name="Shape 155"/>
        <p:cNvGrpSpPr/>
        <p:nvPr/>
      </p:nvGrpSpPr>
      <p:grpSpPr>
        <a:xfrm>
          <a:off x="0" y="0"/>
          <a:ext cx="0" cy="0"/>
          <a:chOff x="0" y="0"/>
          <a:chExt cx="0" cy="0"/>
        </a:xfrm>
      </p:grpSpPr>
      <p:sp>
        <p:nvSpPr>
          <p:cNvPr id="156" name="Google Shape;156;p18"/>
          <p:cNvSpPr/>
          <p:nvPr/>
        </p:nvSpPr>
        <p:spPr>
          <a:xfrm>
            <a:off x="407150" y="407075"/>
            <a:ext cx="8329800" cy="43293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18"/>
          <p:cNvSpPr/>
          <p:nvPr/>
        </p:nvSpPr>
        <p:spPr>
          <a:xfrm>
            <a:off x="-117275" y="847257"/>
            <a:ext cx="605400" cy="605400"/>
          </a:xfrm>
          <a:prstGeom prst="ellipse">
            <a:avLst/>
          </a:prstGeom>
          <a:solidFill>
            <a:srgbClr val="FC40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18"/>
          <p:cNvSpPr/>
          <p:nvPr/>
        </p:nvSpPr>
        <p:spPr>
          <a:xfrm>
            <a:off x="217850" y="171250"/>
            <a:ext cx="1054200" cy="1054200"/>
          </a:xfrm>
          <a:prstGeom prst="ellipse">
            <a:avLst/>
          </a:prstGeom>
          <a:solidFill>
            <a:srgbClr val="FFB6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18"/>
          <p:cNvSpPr/>
          <p:nvPr/>
        </p:nvSpPr>
        <p:spPr>
          <a:xfrm>
            <a:off x="1156976" y="-137274"/>
            <a:ext cx="398700" cy="398700"/>
          </a:xfrm>
          <a:prstGeom prst="ellipse">
            <a:avLst/>
          </a:prstGeom>
          <a:solidFill>
            <a:srgbClr val="FF97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18"/>
          <p:cNvSpPr/>
          <p:nvPr/>
        </p:nvSpPr>
        <p:spPr>
          <a:xfrm>
            <a:off x="1397225" y="337514"/>
            <a:ext cx="136800" cy="136800"/>
          </a:xfrm>
          <a:prstGeom prst="ellipse">
            <a:avLst/>
          </a:prstGeom>
          <a:solidFill>
            <a:srgbClr val="FC4540">
              <a:alpha val="7882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18"/>
          <p:cNvSpPr/>
          <p:nvPr/>
        </p:nvSpPr>
        <p:spPr>
          <a:xfrm>
            <a:off x="488128" y="1334485"/>
            <a:ext cx="213000" cy="2130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18"/>
          <p:cNvSpPr/>
          <p:nvPr/>
        </p:nvSpPr>
        <p:spPr>
          <a:xfrm>
            <a:off x="7847950" y="4168079"/>
            <a:ext cx="1097700" cy="1097700"/>
          </a:xfrm>
          <a:prstGeom prst="ellipse">
            <a:avLst/>
          </a:prstGeom>
          <a:solidFill>
            <a:srgbClr val="FF97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18"/>
          <p:cNvSpPr/>
          <p:nvPr/>
        </p:nvSpPr>
        <p:spPr>
          <a:xfrm>
            <a:off x="8507494" y="2981146"/>
            <a:ext cx="774600" cy="774600"/>
          </a:xfrm>
          <a:prstGeom prst="ellipse">
            <a:avLst/>
          </a:prstGeom>
          <a:solidFill>
            <a:srgbClr val="FC40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18"/>
          <p:cNvSpPr/>
          <p:nvPr/>
        </p:nvSpPr>
        <p:spPr>
          <a:xfrm>
            <a:off x="8094101" y="3973940"/>
            <a:ext cx="413400" cy="413400"/>
          </a:xfrm>
          <a:prstGeom prst="ellipse">
            <a:avLst/>
          </a:prstGeom>
          <a:solidFill>
            <a:srgbClr val="FC4540">
              <a:alpha val="7882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18"/>
          <p:cNvSpPr/>
          <p:nvPr/>
        </p:nvSpPr>
        <p:spPr>
          <a:xfrm>
            <a:off x="8622049" y="3872635"/>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18"/>
          <p:cNvSpPr/>
          <p:nvPr/>
        </p:nvSpPr>
        <p:spPr>
          <a:xfrm>
            <a:off x="7550022" y="4801658"/>
            <a:ext cx="213000" cy="213000"/>
          </a:xfrm>
          <a:prstGeom prst="ellipse">
            <a:avLst/>
          </a:prstGeom>
          <a:solidFill>
            <a:srgbClr val="02BDC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18"/>
          <p:cNvSpPr/>
          <p:nvPr/>
        </p:nvSpPr>
        <p:spPr>
          <a:xfrm>
            <a:off x="7325661" y="4674667"/>
            <a:ext cx="93900" cy="93900"/>
          </a:xfrm>
          <a:prstGeom prst="ellipse">
            <a:avLst/>
          </a:prstGeom>
          <a:solidFill>
            <a:srgbClr val="FFB6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18"/>
          <p:cNvSpPr/>
          <p:nvPr/>
        </p:nvSpPr>
        <p:spPr>
          <a:xfrm>
            <a:off x="258289" y="157710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18"/>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70" name="Google Shape;170;p18"/>
          <p:cNvGrpSpPr/>
          <p:nvPr/>
        </p:nvGrpSpPr>
        <p:grpSpPr>
          <a:xfrm>
            <a:off x="8142375" y="4477573"/>
            <a:ext cx="508851" cy="478711"/>
            <a:chOff x="5972700" y="2330200"/>
            <a:chExt cx="411625" cy="387275"/>
          </a:xfrm>
        </p:grpSpPr>
        <p:sp>
          <p:nvSpPr>
            <p:cNvPr id="171" name="Google Shape;171;p18"/>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18"/>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3" name="Google Shape;173;p18"/>
          <p:cNvGrpSpPr/>
          <p:nvPr/>
        </p:nvGrpSpPr>
        <p:grpSpPr>
          <a:xfrm>
            <a:off x="545621" y="382390"/>
            <a:ext cx="398658" cy="631920"/>
            <a:chOff x="6718575" y="2318625"/>
            <a:chExt cx="256950" cy="407375"/>
          </a:xfrm>
        </p:grpSpPr>
        <p:sp>
          <p:nvSpPr>
            <p:cNvPr id="174" name="Google Shape;174;p18"/>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18"/>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18"/>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18"/>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18"/>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18"/>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18"/>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18"/>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82" name="Google Shape;182;p18"/>
          <p:cNvSpPr txBox="1">
            <a:spLocks noGrp="1"/>
          </p:cNvSpPr>
          <p:nvPr>
            <p:ph type="sldNum" idx="12"/>
          </p:nvPr>
        </p:nvSpPr>
        <p:spPr>
          <a:xfrm>
            <a:off x="8117984" y="41806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Lato Light"/>
                <a:ea typeface="Lato Light"/>
                <a:cs typeface="Lato Light"/>
                <a:sym typeface="Lato Light"/>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Lato Light"/>
                <a:ea typeface="Lato Light"/>
                <a:cs typeface="Lato Light"/>
                <a:sym typeface="Lato Light"/>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Lato Light"/>
                <a:ea typeface="Lato Light"/>
                <a:cs typeface="Lato Light"/>
                <a:sym typeface="Lato Light"/>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Lato Light"/>
                <a:ea typeface="Lato Light"/>
                <a:cs typeface="Lato Light"/>
                <a:sym typeface="Lato Light"/>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Lato Light"/>
                <a:ea typeface="Lato Light"/>
                <a:cs typeface="Lato Light"/>
                <a:sym typeface="Lato Light"/>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Lato Light"/>
                <a:ea typeface="Lato Light"/>
                <a:cs typeface="Lato Light"/>
                <a:sym typeface="Lato Light"/>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Lato Light"/>
                <a:ea typeface="Lato Light"/>
                <a:cs typeface="Lato Light"/>
                <a:sym typeface="Lato Light"/>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Lato Light"/>
                <a:ea typeface="Lato Light"/>
                <a:cs typeface="Lato Light"/>
                <a:sym typeface="Lato Light"/>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Lato Light"/>
                <a:ea typeface="Lato Light"/>
                <a:cs typeface="Lato Light"/>
                <a:sym typeface="Lato Light"/>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Yellow">
  <p:cSld name="BLANK_1_1">
    <p:spTree>
      <p:nvGrpSpPr>
        <p:cNvPr id="1" name="Shape 183"/>
        <p:cNvGrpSpPr/>
        <p:nvPr/>
      </p:nvGrpSpPr>
      <p:grpSpPr>
        <a:xfrm>
          <a:off x="0" y="0"/>
          <a:ext cx="0" cy="0"/>
          <a:chOff x="0" y="0"/>
          <a:chExt cx="0" cy="0"/>
        </a:xfrm>
      </p:grpSpPr>
      <p:sp>
        <p:nvSpPr>
          <p:cNvPr id="184" name="Google Shape;184;p19"/>
          <p:cNvSpPr/>
          <p:nvPr/>
        </p:nvSpPr>
        <p:spPr>
          <a:xfrm>
            <a:off x="407150" y="407075"/>
            <a:ext cx="8329800" cy="43293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19"/>
          <p:cNvSpPr/>
          <p:nvPr/>
        </p:nvSpPr>
        <p:spPr>
          <a:xfrm>
            <a:off x="-117275" y="847257"/>
            <a:ext cx="605400" cy="605400"/>
          </a:xfrm>
          <a:prstGeom prst="ellipse">
            <a:avLst/>
          </a:prstGeom>
          <a:solidFill>
            <a:srgbClr val="02BDC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19"/>
          <p:cNvSpPr/>
          <p:nvPr/>
        </p:nvSpPr>
        <p:spPr>
          <a:xfrm>
            <a:off x="217850" y="171250"/>
            <a:ext cx="1054200" cy="1054200"/>
          </a:xfrm>
          <a:prstGeom prst="ellipse">
            <a:avLst/>
          </a:prstGeom>
          <a:solidFill>
            <a:srgbClr val="FC4540">
              <a:alpha val="7882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19"/>
          <p:cNvSpPr/>
          <p:nvPr/>
        </p:nvSpPr>
        <p:spPr>
          <a:xfrm>
            <a:off x="1156976" y="-137274"/>
            <a:ext cx="398700" cy="398700"/>
          </a:xfrm>
          <a:prstGeom prst="ellipse">
            <a:avLst/>
          </a:prstGeom>
          <a:solidFill>
            <a:srgbClr val="FF97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19"/>
          <p:cNvSpPr/>
          <p:nvPr/>
        </p:nvSpPr>
        <p:spPr>
          <a:xfrm>
            <a:off x="1397225" y="337514"/>
            <a:ext cx="136800" cy="136800"/>
          </a:xfrm>
          <a:prstGeom prst="ellipse">
            <a:avLst/>
          </a:prstGeom>
          <a:solidFill>
            <a:srgbClr val="02BDC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19"/>
          <p:cNvSpPr/>
          <p:nvPr/>
        </p:nvSpPr>
        <p:spPr>
          <a:xfrm>
            <a:off x="488128" y="13344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19"/>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19"/>
          <p:cNvSpPr/>
          <p:nvPr/>
        </p:nvSpPr>
        <p:spPr>
          <a:xfrm>
            <a:off x="8507494" y="2981146"/>
            <a:ext cx="774600" cy="774600"/>
          </a:xfrm>
          <a:prstGeom prst="ellipse">
            <a:avLst/>
          </a:prstGeom>
          <a:solidFill>
            <a:srgbClr val="FC40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19"/>
          <p:cNvSpPr/>
          <p:nvPr/>
        </p:nvSpPr>
        <p:spPr>
          <a:xfrm>
            <a:off x="8094101" y="3973940"/>
            <a:ext cx="413400" cy="413400"/>
          </a:xfrm>
          <a:prstGeom prst="ellipse">
            <a:avLst/>
          </a:prstGeom>
          <a:solidFill>
            <a:srgbClr val="FC4540">
              <a:alpha val="7882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19"/>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19"/>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19"/>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19"/>
          <p:cNvSpPr/>
          <p:nvPr/>
        </p:nvSpPr>
        <p:spPr>
          <a:xfrm>
            <a:off x="258289" y="157710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19"/>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98" name="Google Shape;198;p19"/>
          <p:cNvGrpSpPr/>
          <p:nvPr/>
        </p:nvGrpSpPr>
        <p:grpSpPr>
          <a:xfrm>
            <a:off x="8142375" y="4477573"/>
            <a:ext cx="508851" cy="478711"/>
            <a:chOff x="5972700" y="2330200"/>
            <a:chExt cx="411625" cy="387275"/>
          </a:xfrm>
        </p:grpSpPr>
        <p:sp>
          <p:nvSpPr>
            <p:cNvPr id="199" name="Google Shape;199;p19"/>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19"/>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01" name="Google Shape;201;p19"/>
          <p:cNvGrpSpPr/>
          <p:nvPr/>
        </p:nvGrpSpPr>
        <p:grpSpPr>
          <a:xfrm>
            <a:off x="545621" y="382390"/>
            <a:ext cx="398658" cy="631920"/>
            <a:chOff x="6718575" y="2318625"/>
            <a:chExt cx="256950" cy="407375"/>
          </a:xfrm>
        </p:grpSpPr>
        <p:sp>
          <p:nvSpPr>
            <p:cNvPr id="202" name="Google Shape;202;p19"/>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p19"/>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19"/>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19"/>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19"/>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19"/>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19"/>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p19"/>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0" name="Google Shape;210;p19"/>
          <p:cNvSpPr txBox="1">
            <a:spLocks noGrp="1"/>
          </p:cNvSpPr>
          <p:nvPr>
            <p:ph type="sldNum" idx="12"/>
          </p:nvPr>
        </p:nvSpPr>
        <p:spPr>
          <a:xfrm>
            <a:off x="8117984" y="41806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Lato Light"/>
                <a:ea typeface="Lato Light"/>
                <a:cs typeface="Lato Light"/>
                <a:sym typeface="Lato Light"/>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Lato Light"/>
                <a:ea typeface="Lato Light"/>
                <a:cs typeface="Lato Light"/>
                <a:sym typeface="Lato Light"/>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Lato Light"/>
                <a:ea typeface="Lato Light"/>
                <a:cs typeface="Lato Light"/>
                <a:sym typeface="Lato Light"/>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Lato Light"/>
                <a:ea typeface="Lato Light"/>
                <a:cs typeface="Lato Light"/>
                <a:sym typeface="Lato Light"/>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Lato Light"/>
                <a:ea typeface="Lato Light"/>
                <a:cs typeface="Lato Light"/>
                <a:sym typeface="Lato Light"/>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Lato Light"/>
                <a:ea typeface="Lato Light"/>
                <a:cs typeface="Lato Light"/>
                <a:sym typeface="Lato Light"/>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Lato Light"/>
                <a:ea typeface="Lato Light"/>
                <a:cs typeface="Lato Light"/>
                <a:sym typeface="Lato Light"/>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Lato Light"/>
                <a:ea typeface="Lato Light"/>
                <a:cs typeface="Lato Light"/>
                <a:sym typeface="Lato Light"/>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Lato Light"/>
                <a:ea typeface="Lato Light"/>
                <a:cs typeface="Lato Light"/>
                <a:sym typeface="Lato Light"/>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11"/>
        <p:cNvGrpSpPr/>
        <p:nvPr/>
      </p:nvGrpSpPr>
      <p:grpSpPr>
        <a:xfrm>
          <a:off x="0" y="0"/>
          <a:ext cx="0" cy="0"/>
          <a:chOff x="0" y="0"/>
          <a:chExt cx="0" cy="0"/>
        </a:xfrm>
      </p:grpSpPr>
      <p:sp>
        <p:nvSpPr>
          <p:cNvPr id="212" name="Google Shape;212;p20"/>
          <p:cNvSpPr/>
          <p:nvPr/>
        </p:nvSpPr>
        <p:spPr>
          <a:xfrm>
            <a:off x="407150" y="407075"/>
            <a:ext cx="8329800" cy="43293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20"/>
          <p:cNvSpPr/>
          <p:nvPr/>
        </p:nvSpPr>
        <p:spPr>
          <a:xfrm>
            <a:off x="-167025" y="559475"/>
            <a:ext cx="2630400" cy="2630400"/>
          </a:xfrm>
          <a:prstGeom prst="ellipse">
            <a:avLst/>
          </a:prstGeom>
          <a:solidFill>
            <a:srgbClr val="02BDC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20"/>
          <p:cNvSpPr/>
          <p:nvPr/>
        </p:nvSpPr>
        <p:spPr>
          <a:xfrm>
            <a:off x="1812100" y="271400"/>
            <a:ext cx="1054200" cy="1054200"/>
          </a:xfrm>
          <a:prstGeom prst="ellipse">
            <a:avLst/>
          </a:prstGeom>
          <a:solidFill>
            <a:srgbClr val="FFB600">
              <a:alpha val="7960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20"/>
          <p:cNvSpPr/>
          <p:nvPr/>
        </p:nvSpPr>
        <p:spPr>
          <a:xfrm>
            <a:off x="1704597" y="-129655"/>
            <a:ext cx="300900" cy="300900"/>
          </a:xfrm>
          <a:prstGeom prst="ellipse">
            <a:avLst/>
          </a:prstGeom>
          <a:solidFill>
            <a:srgbClr val="FF97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p20"/>
          <p:cNvSpPr/>
          <p:nvPr/>
        </p:nvSpPr>
        <p:spPr>
          <a:xfrm>
            <a:off x="228600" y="2887250"/>
            <a:ext cx="605400" cy="605400"/>
          </a:xfrm>
          <a:prstGeom prst="ellipse">
            <a:avLst/>
          </a:prstGeom>
          <a:solidFill>
            <a:srgbClr val="FC4540">
              <a:alpha val="7882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20"/>
          <p:cNvSpPr/>
          <p:nvPr/>
        </p:nvSpPr>
        <p:spPr>
          <a:xfrm>
            <a:off x="1522903" y="3162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20"/>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20"/>
          <p:cNvSpPr/>
          <p:nvPr/>
        </p:nvSpPr>
        <p:spPr>
          <a:xfrm>
            <a:off x="8507494" y="2981146"/>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p20"/>
          <p:cNvSpPr/>
          <p:nvPr/>
        </p:nvSpPr>
        <p:spPr>
          <a:xfrm>
            <a:off x="8094101" y="3973940"/>
            <a:ext cx="413400" cy="413400"/>
          </a:xfrm>
          <a:prstGeom prst="ellipse">
            <a:avLst/>
          </a:prstGeom>
          <a:solidFill>
            <a:srgbClr val="FC4540">
              <a:alpha val="7882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20"/>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20"/>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20"/>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20"/>
          <p:cNvSpPr/>
          <p:nvPr/>
        </p:nvSpPr>
        <p:spPr>
          <a:xfrm>
            <a:off x="91939" y="288725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20"/>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26" name="Google Shape;226;p20"/>
          <p:cNvGrpSpPr/>
          <p:nvPr/>
        </p:nvGrpSpPr>
        <p:grpSpPr>
          <a:xfrm>
            <a:off x="8142375" y="4477573"/>
            <a:ext cx="508851" cy="478711"/>
            <a:chOff x="5972700" y="2330200"/>
            <a:chExt cx="411625" cy="387275"/>
          </a:xfrm>
        </p:grpSpPr>
        <p:sp>
          <p:nvSpPr>
            <p:cNvPr id="227" name="Google Shape;227;p20"/>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20"/>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29" name="Google Shape;229;p20"/>
          <p:cNvGrpSpPr/>
          <p:nvPr/>
        </p:nvGrpSpPr>
        <p:grpSpPr>
          <a:xfrm>
            <a:off x="2139871" y="482540"/>
            <a:ext cx="398658" cy="631920"/>
            <a:chOff x="6718575" y="2318625"/>
            <a:chExt cx="256950" cy="407375"/>
          </a:xfrm>
        </p:grpSpPr>
        <p:sp>
          <p:nvSpPr>
            <p:cNvPr id="230" name="Google Shape;230;p20"/>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20"/>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20"/>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p20"/>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p20"/>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p20"/>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20"/>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20"/>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38" name="Google Shape;238;p20"/>
          <p:cNvSpPr txBox="1">
            <a:spLocks noGrp="1"/>
          </p:cNvSpPr>
          <p:nvPr>
            <p:ph type="title"/>
          </p:nvPr>
        </p:nvSpPr>
        <p:spPr>
          <a:xfrm>
            <a:off x="144075" y="559475"/>
            <a:ext cx="2142000" cy="2630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239" name="Google Shape;239;p20"/>
          <p:cNvSpPr txBox="1">
            <a:spLocks noGrp="1"/>
          </p:cNvSpPr>
          <p:nvPr>
            <p:ph type="body" idx="1"/>
          </p:nvPr>
        </p:nvSpPr>
        <p:spPr>
          <a:xfrm>
            <a:off x="2830925" y="1200150"/>
            <a:ext cx="2516400" cy="31203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sz="1800"/>
            </a:lvl1pPr>
            <a:lvl2pPr marL="914400" lvl="1" indent="-342900" algn="l">
              <a:lnSpc>
                <a:spcPct val="100000"/>
              </a:lnSpc>
              <a:spcBef>
                <a:spcPts val="1000"/>
              </a:spcBef>
              <a:spcAft>
                <a:spcPts val="0"/>
              </a:spcAft>
              <a:buSzPts val="1800"/>
              <a:buChar char="◦"/>
              <a:defRPr sz="1800"/>
            </a:lvl2pPr>
            <a:lvl3pPr marL="1371600" lvl="2" indent="-342900" algn="l">
              <a:lnSpc>
                <a:spcPct val="100000"/>
              </a:lnSpc>
              <a:spcBef>
                <a:spcPts val="1000"/>
              </a:spcBef>
              <a:spcAft>
                <a:spcPts val="0"/>
              </a:spcAft>
              <a:buSzPts val="1800"/>
              <a:buChar char="◦"/>
              <a:defRPr sz="1800"/>
            </a:lvl3pPr>
            <a:lvl4pPr marL="1828800" lvl="3" indent="-342900" algn="l">
              <a:lnSpc>
                <a:spcPct val="100000"/>
              </a:lnSpc>
              <a:spcBef>
                <a:spcPts val="1000"/>
              </a:spcBef>
              <a:spcAft>
                <a:spcPts val="0"/>
              </a:spcAft>
              <a:buSzPts val="1800"/>
              <a:buChar char="◦"/>
              <a:defRPr sz="1800"/>
            </a:lvl4pPr>
            <a:lvl5pPr marL="2286000" lvl="4" indent="-342900" algn="l">
              <a:lnSpc>
                <a:spcPct val="100000"/>
              </a:lnSpc>
              <a:spcBef>
                <a:spcPts val="1000"/>
              </a:spcBef>
              <a:spcAft>
                <a:spcPts val="0"/>
              </a:spcAft>
              <a:buSzPts val="1800"/>
              <a:buChar char="◦"/>
              <a:defRPr sz="1800"/>
            </a:lvl5pPr>
            <a:lvl6pPr marL="2743200" lvl="5" indent="-342900" algn="l">
              <a:lnSpc>
                <a:spcPct val="100000"/>
              </a:lnSpc>
              <a:spcBef>
                <a:spcPts val="1000"/>
              </a:spcBef>
              <a:spcAft>
                <a:spcPts val="0"/>
              </a:spcAft>
              <a:buSzPts val="1800"/>
              <a:buChar char="◦"/>
              <a:defRPr sz="1800"/>
            </a:lvl6pPr>
            <a:lvl7pPr marL="3200400" lvl="6" indent="-342900" algn="l">
              <a:lnSpc>
                <a:spcPct val="100000"/>
              </a:lnSpc>
              <a:spcBef>
                <a:spcPts val="1000"/>
              </a:spcBef>
              <a:spcAft>
                <a:spcPts val="0"/>
              </a:spcAft>
              <a:buSzPts val="1800"/>
              <a:buChar char="◦"/>
              <a:defRPr sz="1800"/>
            </a:lvl7pPr>
            <a:lvl8pPr marL="3657600" lvl="7" indent="-342900" algn="l">
              <a:lnSpc>
                <a:spcPct val="100000"/>
              </a:lnSpc>
              <a:spcBef>
                <a:spcPts val="1000"/>
              </a:spcBef>
              <a:spcAft>
                <a:spcPts val="0"/>
              </a:spcAft>
              <a:buSzPts val="1800"/>
              <a:buChar char="◦"/>
              <a:defRPr sz="1800"/>
            </a:lvl8pPr>
            <a:lvl9pPr marL="4114800" lvl="8" indent="-342900" algn="l">
              <a:lnSpc>
                <a:spcPct val="100000"/>
              </a:lnSpc>
              <a:spcBef>
                <a:spcPts val="1000"/>
              </a:spcBef>
              <a:spcAft>
                <a:spcPts val="1000"/>
              </a:spcAft>
              <a:buSzPts val="1800"/>
              <a:buChar char="◦"/>
              <a:defRPr sz="1800"/>
            </a:lvl9pPr>
          </a:lstStyle>
          <a:p>
            <a:endParaRPr/>
          </a:p>
        </p:txBody>
      </p:sp>
      <p:sp>
        <p:nvSpPr>
          <p:cNvPr id="240" name="Google Shape;240;p20"/>
          <p:cNvSpPr txBox="1">
            <a:spLocks noGrp="1"/>
          </p:cNvSpPr>
          <p:nvPr>
            <p:ph type="body" idx="2"/>
          </p:nvPr>
        </p:nvSpPr>
        <p:spPr>
          <a:xfrm>
            <a:off x="5651044" y="1200150"/>
            <a:ext cx="2671500" cy="31203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sz="1800"/>
            </a:lvl1pPr>
            <a:lvl2pPr marL="914400" lvl="1" indent="-342900" algn="l">
              <a:lnSpc>
                <a:spcPct val="100000"/>
              </a:lnSpc>
              <a:spcBef>
                <a:spcPts val="1000"/>
              </a:spcBef>
              <a:spcAft>
                <a:spcPts val="0"/>
              </a:spcAft>
              <a:buSzPts val="1800"/>
              <a:buChar char="◦"/>
              <a:defRPr sz="1800"/>
            </a:lvl2pPr>
            <a:lvl3pPr marL="1371600" lvl="2" indent="-342900" algn="l">
              <a:lnSpc>
                <a:spcPct val="100000"/>
              </a:lnSpc>
              <a:spcBef>
                <a:spcPts val="1000"/>
              </a:spcBef>
              <a:spcAft>
                <a:spcPts val="0"/>
              </a:spcAft>
              <a:buSzPts val="1800"/>
              <a:buChar char="◦"/>
              <a:defRPr sz="1800"/>
            </a:lvl3pPr>
            <a:lvl4pPr marL="1828800" lvl="3" indent="-342900" algn="l">
              <a:lnSpc>
                <a:spcPct val="100000"/>
              </a:lnSpc>
              <a:spcBef>
                <a:spcPts val="1000"/>
              </a:spcBef>
              <a:spcAft>
                <a:spcPts val="0"/>
              </a:spcAft>
              <a:buSzPts val="1800"/>
              <a:buChar char="◦"/>
              <a:defRPr sz="1800"/>
            </a:lvl4pPr>
            <a:lvl5pPr marL="2286000" lvl="4" indent="-342900" algn="l">
              <a:lnSpc>
                <a:spcPct val="100000"/>
              </a:lnSpc>
              <a:spcBef>
                <a:spcPts val="1000"/>
              </a:spcBef>
              <a:spcAft>
                <a:spcPts val="0"/>
              </a:spcAft>
              <a:buSzPts val="1800"/>
              <a:buChar char="◦"/>
              <a:defRPr sz="1800"/>
            </a:lvl5pPr>
            <a:lvl6pPr marL="2743200" lvl="5" indent="-342900" algn="l">
              <a:lnSpc>
                <a:spcPct val="100000"/>
              </a:lnSpc>
              <a:spcBef>
                <a:spcPts val="1000"/>
              </a:spcBef>
              <a:spcAft>
                <a:spcPts val="0"/>
              </a:spcAft>
              <a:buSzPts val="1800"/>
              <a:buChar char="◦"/>
              <a:defRPr sz="1800"/>
            </a:lvl6pPr>
            <a:lvl7pPr marL="3200400" lvl="6" indent="-342900" algn="l">
              <a:lnSpc>
                <a:spcPct val="100000"/>
              </a:lnSpc>
              <a:spcBef>
                <a:spcPts val="1000"/>
              </a:spcBef>
              <a:spcAft>
                <a:spcPts val="0"/>
              </a:spcAft>
              <a:buSzPts val="1800"/>
              <a:buChar char="◦"/>
              <a:defRPr sz="1800"/>
            </a:lvl7pPr>
            <a:lvl8pPr marL="3657600" lvl="7" indent="-342900" algn="l">
              <a:lnSpc>
                <a:spcPct val="100000"/>
              </a:lnSpc>
              <a:spcBef>
                <a:spcPts val="1000"/>
              </a:spcBef>
              <a:spcAft>
                <a:spcPts val="0"/>
              </a:spcAft>
              <a:buSzPts val="1800"/>
              <a:buChar char="◦"/>
              <a:defRPr sz="1800"/>
            </a:lvl8pPr>
            <a:lvl9pPr marL="4114800" lvl="8" indent="-342900" algn="l">
              <a:lnSpc>
                <a:spcPct val="100000"/>
              </a:lnSpc>
              <a:spcBef>
                <a:spcPts val="1000"/>
              </a:spcBef>
              <a:spcAft>
                <a:spcPts val="1000"/>
              </a:spcAft>
              <a:buSzPts val="1800"/>
              <a:buChar char="◦"/>
              <a:defRPr sz="1800"/>
            </a:lvl9pPr>
          </a:lstStyle>
          <a:p>
            <a:endParaRPr/>
          </a:p>
        </p:txBody>
      </p:sp>
      <p:sp>
        <p:nvSpPr>
          <p:cNvPr id="241" name="Google Shape;241;p20"/>
          <p:cNvSpPr txBox="1">
            <a:spLocks noGrp="1"/>
          </p:cNvSpPr>
          <p:nvPr>
            <p:ph type="sldNum" idx="12"/>
          </p:nvPr>
        </p:nvSpPr>
        <p:spPr>
          <a:xfrm>
            <a:off x="8117984" y="41806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ato Light"/>
                <a:ea typeface="Lato Light"/>
                <a:cs typeface="Lato Light"/>
                <a:sym typeface="Lato Light"/>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ato Light"/>
                <a:ea typeface="Lato Light"/>
                <a:cs typeface="Lato Light"/>
                <a:sym typeface="Lato Light"/>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ato Light"/>
                <a:ea typeface="Lato Light"/>
                <a:cs typeface="Lato Light"/>
                <a:sym typeface="Lato Light"/>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ato Light"/>
                <a:ea typeface="Lato Light"/>
                <a:cs typeface="Lato Light"/>
                <a:sym typeface="Lato Light"/>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ato Light"/>
                <a:ea typeface="Lato Light"/>
                <a:cs typeface="Lato Light"/>
                <a:sym typeface="Lato Light"/>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ato Light"/>
                <a:ea typeface="Lato Light"/>
                <a:cs typeface="Lato Light"/>
                <a:sym typeface="Lato Light"/>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ato Light"/>
                <a:ea typeface="Lato Light"/>
                <a:cs typeface="Lato Light"/>
                <a:sym typeface="Lato Light"/>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ato Light"/>
                <a:ea typeface="Lato Light"/>
                <a:cs typeface="Lato Light"/>
                <a:sym typeface="Lato Light"/>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ato Light"/>
                <a:ea typeface="Lato Light"/>
                <a:cs typeface="Lato Light"/>
                <a:sym typeface="Lato Light"/>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2"/>
          <p:cNvSpPr txBox="1">
            <a:spLocks noGrp="1"/>
          </p:cNvSpPr>
          <p:nvPr>
            <p:ph type="body" idx="1"/>
          </p:nvPr>
        </p:nvSpPr>
        <p:spPr>
          <a:xfrm>
            <a:off x="2901875" y="1033400"/>
            <a:ext cx="5292300" cy="3267300"/>
          </a:xfrm>
          <a:prstGeom prst="rect">
            <a:avLst/>
          </a:prstGeom>
          <a:noFill/>
          <a:ln>
            <a:noFill/>
          </a:ln>
        </p:spPr>
        <p:txBody>
          <a:bodyPr spcFirstLastPara="1" wrap="square" lIns="91425" tIns="91425" rIns="91425" bIns="91425" anchor="t" anchorCtr="0">
            <a:noAutofit/>
          </a:bodyPr>
          <a:lstStyle>
            <a:lvl1pPr marL="457200" marR="0" lvl="0" indent="-355600" algn="l" rtl="0">
              <a:lnSpc>
                <a:spcPct val="100000"/>
              </a:lnSpc>
              <a:spcBef>
                <a:spcPts val="600"/>
              </a:spcBef>
              <a:spcAft>
                <a:spcPts val="0"/>
              </a:spcAft>
              <a:buClr>
                <a:schemeClr val="dk2"/>
              </a:buClr>
              <a:buSzPts val="2000"/>
              <a:buFont typeface="Lato Light"/>
              <a:buChar char="○"/>
              <a:defRPr sz="2000" b="0" i="0" u="none" strike="noStrike" cap="none">
                <a:solidFill>
                  <a:schemeClr val="dk1"/>
                </a:solidFill>
                <a:latin typeface="Lato Light"/>
                <a:ea typeface="Lato Light"/>
                <a:cs typeface="Lato Light"/>
                <a:sym typeface="Lato Light"/>
              </a:defRPr>
            </a:lvl1pPr>
            <a:lvl2pPr marL="914400" marR="0" lvl="1" indent="-355600" algn="l" rtl="0">
              <a:lnSpc>
                <a:spcPct val="100000"/>
              </a:lnSpc>
              <a:spcBef>
                <a:spcPts val="1000"/>
              </a:spcBef>
              <a:spcAft>
                <a:spcPts val="0"/>
              </a:spcAft>
              <a:buClr>
                <a:schemeClr val="dk2"/>
              </a:buClr>
              <a:buSzPts val="2000"/>
              <a:buFont typeface="Lato Light"/>
              <a:buChar char="◦"/>
              <a:defRPr sz="2000" b="0" i="0" u="none" strike="noStrike" cap="none">
                <a:solidFill>
                  <a:schemeClr val="dk1"/>
                </a:solidFill>
                <a:latin typeface="Lato Light"/>
                <a:ea typeface="Lato Light"/>
                <a:cs typeface="Lato Light"/>
                <a:sym typeface="Lato Light"/>
              </a:defRPr>
            </a:lvl2pPr>
            <a:lvl3pPr marL="1371600" marR="0" lvl="2" indent="-355600" algn="l" rtl="0">
              <a:lnSpc>
                <a:spcPct val="100000"/>
              </a:lnSpc>
              <a:spcBef>
                <a:spcPts val="1000"/>
              </a:spcBef>
              <a:spcAft>
                <a:spcPts val="0"/>
              </a:spcAft>
              <a:buClr>
                <a:schemeClr val="dk2"/>
              </a:buClr>
              <a:buSzPts val="2000"/>
              <a:buFont typeface="Lato Light"/>
              <a:buChar char="◦"/>
              <a:defRPr sz="2000" b="0" i="0" u="none" strike="noStrike" cap="none">
                <a:solidFill>
                  <a:schemeClr val="dk1"/>
                </a:solidFill>
                <a:latin typeface="Lato Light"/>
                <a:ea typeface="Lato Light"/>
                <a:cs typeface="Lato Light"/>
                <a:sym typeface="Lato Light"/>
              </a:defRPr>
            </a:lvl3pPr>
            <a:lvl4pPr marL="1828800" marR="0" lvl="3" indent="-355600" algn="l" rtl="0">
              <a:lnSpc>
                <a:spcPct val="100000"/>
              </a:lnSpc>
              <a:spcBef>
                <a:spcPts val="1000"/>
              </a:spcBef>
              <a:spcAft>
                <a:spcPts val="0"/>
              </a:spcAft>
              <a:buClr>
                <a:schemeClr val="dk1"/>
              </a:buClr>
              <a:buSzPts val="2000"/>
              <a:buFont typeface="Lato Light"/>
              <a:buChar char="◦"/>
              <a:defRPr sz="2000" b="0" i="0" u="none" strike="noStrike" cap="none">
                <a:solidFill>
                  <a:schemeClr val="dk1"/>
                </a:solidFill>
                <a:latin typeface="Lato Light"/>
                <a:ea typeface="Lato Light"/>
                <a:cs typeface="Lato Light"/>
                <a:sym typeface="Lato Light"/>
              </a:defRPr>
            </a:lvl4pPr>
            <a:lvl5pPr marL="2286000" marR="0" lvl="4" indent="-355600" algn="l" rtl="0">
              <a:lnSpc>
                <a:spcPct val="100000"/>
              </a:lnSpc>
              <a:spcBef>
                <a:spcPts val="1000"/>
              </a:spcBef>
              <a:spcAft>
                <a:spcPts val="0"/>
              </a:spcAft>
              <a:buClr>
                <a:schemeClr val="dk1"/>
              </a:buClr>
              <a:buSzPts val="2000"/>
              <a:buFont typeface="Lato Light"/>
              <a:buChar char="◦"/>
              <a:defRPr sz="2000" b="0" i="0" u="none" strike="noStrike" cap="none">
                <a:solidFill>
                  <a:schemeClr val="dk1"/>
                </a:solidFill>
                <a:latin typeface="Lato Light"/>
                <a:ea typeface="Lato Light"/>
                <a:cs typeface="Lato Light"/>
                <a:sym typeface="Lato Light"/>
              </a:defRPr>
            </a:lvl5pPr>
            <a:lvl6pPr marL="2743200" marR="0" lvl="5" indent="-355600" algn="l" rtl="0">
              <a:lnSpc>
                <a:spcPct val="100000"/>
              </a:lnSpc>
              <a:spcBef>
                <a:spcPts val="1000"/>
              </a:spcBef>
              <a:spcAft>
                <a:spcPts val="0"/>
              </a:spcAft>
              <a:buClr>
                <a:schemeClr val="dk1"/>
              </a:buClr>
              <a:buSzPts val="2000"/>
              <a:buFont typeface="Lato Light"/>
              <a:buChar char="◦"/>
              <a:defRPr sz="2000" b="0" i="0" u="none" strike="noStrike" cap="none">
                <a:solidFill>
                  <a:schemeClr val="dk1"/>
                </a:solidFill>
                <a:latin typeface="Lato Light"/>
                <a:ea typeface="Lato Light"/>
                <a:cs typeface="Lato Light"/>
                <a:sym typeface="Lato Light"/>
              </a:defRPr>
            </a:lvl6pPr>
            <a:lvl7pPr marL="3200400" marR="0" lvl="6" indent="-355600" algn="l" rtl="0">
              <a:lnSpc>
                <a:spcPct val="100000"/>
              </a:lnSpc>
              <a:spcBef>
                <a:spcPts val="1000"/>
              </a:spcBef>
              <a:spcAft>
                <a:spcPts val="0"/>
              </a:spcAft>
              <a:buClr>
                <a:schemeClr val="dk1"/>
              </a:buClr>
              <a:buSzPts val="2000"/>
              <a:buFont typeface="Lato Light"/>
              <a:buChar char="◦"/>
              <a:defRPr sz="2000" b="0" i="0" u="none" strike="noStrike" cap="none">
                <a:solidFill>
                  <a:schemeClr val="dk1"/>
                </a:solidFill>
                <a:latin typeface="Lato Light"/>
                <a:ea typeface="Lato Light"/>
                <a:cs typeface="Lato Light"/>
                <a:sym typeface="Lato Light"/>
              </a:defRPr>
            </a:lvl7pPr>
            <a:lvl8pPr marL="3657600" marR="0" lvl="7" indent="-355600" algn="l" rtl="0">
              <a:lnSpc>
                <a:spcPct val="100000"/>
              </a:lnSpc>
              <a:spcBef>
                <a:spcPts val="1000"/>
              </a:spcBef>
              <a:spcAft>
                <a:spcPts val="0"/>
              </a:spcAft>
              <a:buClr>
                <a:schemeClr val="dk1"/>
              </a:buClr>
              <a:buSzPts val="2000"/>
              <a:buFont typeface="Lato Light"/>
              <a:buChar char="◦"/>
              <a:defRPr sz="2000" b="0" i="0" u="none" strike="noStrike" cap="none">
                <a:solidFill>
                  <a:schemeClr val="dk1"/>
                </a:solidFill>
                <a:latin typeface="Lato Light"/>
                <a:ea typeface="Lato Light"/>
                <a:cs typeface="Lato Light"/>
                <a:sym typeface="Lato Light"/>
              </a:defRPr>
            </a:lvl8pPr>
            <a:lvl9pPr marL="4114800" marR="0" lvl="8" indent="-355600" algn="l" rtl="0">
              <a:lnSpc>
                <a:spcPct val="100000"/>
              </a:lnSpc>
              <a:spcBef>
                <a:spcPts val="1000"/>
              </a:spcBef>
              <a:spcAft>
                <a:spcPts val="1000"/>
              </a:spcAft>
              <a:buClr>
                <a:schemeClr val="dk1"/>
              </a:buClr>
              <a:buSzPts val="2000"/>
              <a:buFont typeface="Lato Light"/>
              <a:buChar char="◦"/>
              <a:defRPr sz="2000" b="0" i="0" u="none" strike="noStrike" cap="none">
                <a:solidFill>
                  <a:schemeClr val="dk1"/>
                </a:solidFill>
                <a:latin typeface="Lato Light"/>
                <a:ea typeface="Lato Light"/>
                <a:cs typeface="Lato Light"/>
                <a:sym typeface="Lato Light"/>
              </a:defRPr>
            </a:lvl9pPr>
          </a:lstStyle>
          <a:p>
            <a:endParaRPr/>
          </a:p>
        </p:txBody>
      </p:sp>
      <p:sp>
        <p:nvSpPr>
          <p:cNvPr id="7" name="Google Shape;7;p12"/>
          <p:cNvSpPr txBox="1">
            <a:spLocks noGrp="1"/>
          </p:cNvSpPr>
          <p:nvPr>
            <p:ph type="title"/>
          </p:nvPr>
        </p:nvSpPr>
        <p:spPr>
          <a:xfrm>
            <a:off x="144075" y="559475"/>
            <a:ext cx="2142000" cy="26304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chemeClr val="lt1"/>
              </a:buClr>
              <a:buSzPts val="2000"/>
              <a:buFont typeface="Roboto Slab"/>
              <a:buNone/>
              <a:defRPr sz="2000" b="0" i="0" u="none" strike="noStrike" cap="none">
                <a:solidFill>
                  <a:schemeClr val="lt1"/>
                </a:solidFill>
                <a:latin typeface="Roboto Slab"/>
                <a:ea typeface="Roboto Slab"/>
                <a:cs typeface="Roboto Slab"/>
                <a:sym typeface="Roboto Slab"/>
              </a:defRPr>
            </a:lvl1pPr>
            <a:lvl2pPr marR="0" lvl="1" algn="l" rtl="0">
              <a:lnSpc>
                <a:spcPct val="100000"/>
              </a:lnSpc>
              <a:spcBef>
                <a:spcPts val="0"/>
              </a:spcBef>
              <a:spcAft>
                <a:spcPts val="0"/>
              </a:spcAft>
              <a:buClr>
                <a:schemeClr val="lt1"/>
              </a:buClr>
              <a:buSzPts val="2000"/>
              <a:buFont typeface="Roboto Slab"/>
              <a:buNone/>
              <a:defRPr sz="2000" b="0" i="0" u="none" strike="noStrike" cap="none">
                <a:solidFill>
                  <a:schemeClr val="lt1"/>
                </a:solidFill>
                <a:latin typeface="Roboto Slab"/>
                <a:ea typeface="Roboto Slab"/>
                <a:cs typeface="Roboto Slab"/>
                <a:sym typeface="Roboto Slab"/>
              </a:defRPr>
            </a:lvl2pPr>
            <a:lvl3pPr marR="0" lvl="2" algn="l" rtl="0">
              <a:lnSpc>
                <a:spcPct val="100000"/>
              </a:lnSpc>
              <a:spcBef>
                <a:spcPts val="0"/>
              </a:spcBef>
              <a:spcAft>
                <a:spcPts val="0"/>
              </a:spcAft>
              <a:buClr>
                <a:schemeClr val="lt1"/>
              </a:buClr>
              <a:buSzPts val="2000"/>
              <a:buFont typeface="Roboto Slab"/>
              <a:buNone/>
              <a:defRPr sz="2000" b="0" i="0" u="none" strike="noStrike" cap="none">
                <a:solidFill>
                  <a:schemeClr val="lt1"/>
                </a:solidFill>
                <a:latin typeface="Roboto Slab"/>
                <a:ea typeface="Roboto Slab"/>
                <a:cs typeface="Roboto Slab"/>
                <a:sym typeface="Roboto Slab"/>
              </a:defRPr>
            </a:lvl3pPr>
            <a:lvl4pPr marR="0" lvl="3" algn="l" rtl="0">
              <a:lnSpc>
                <a:spcPct val="100000"/>
              </a:lnSpc>
              <a:spcBef>
                <a:spcPts val="0"/>
              </a:spcBef>
              <a:spcAft>
                <a:spcPts val="0"/>
              </a:spcAft>
              <a:buClr>
                <a:schemeClr val="lt1"/>
              </a:buClr>
              <a:buSzPts val="2000"/>
              <a:buFont typeface="Roboto Slab"/>
              <a:buNone/>
              <a:defRPr sz="2000" b="0" i="0" u="none" strike="noStrike" cap="none">
                <a:solidFill>
                  <a:schemeClr val="lt1"/>
                </a:solidFill>
                <a:latin typeface="Roboto Slab"/>
                <a:ea typeface="Roboto Slab"/>
                <a:cs typeface="Roboto Slab"/>
                <a:sym typeface="Roboto Slab"/>
              </a:defRPr>
            </a:lvl4pPr>
            <a:lvl5pPr marR="0" lvl="4" algn="l" rtl="0">
              <a:lnSpc>
                <a:spcPct val="100000"/>
              </a:lnSpc>
              <a:spcBef>
                <a:spcPts val="0"/>
              </a:spcBef>
              <a:spcAft>
                <a:spcPts val="0"/>
              </a:spcAft>
              <a:buClr>
                <a:schemeClr val="lt1"/>
              </a:buClr>
              <a:buSzPts val="2000"/>
              <a:buFont typeface="Roboto Slab"/>
              <a:buNone/>
              <a:defRPr sz="2000" b="0" i="0" u="none" strike="noStrike" cap="none">
                <a:solidFill>
                  <a:schemeClr val="lt1"/>
                </a:solidFill>
                <a:latin typeface="Roboto Slab"/>
                <a:ea typeface="Roboto Slab"/>
                <a:cs typeface="Roboto Slab"/>
                <a:sym typeface="Roboto Slab"/>
              </a:defRPr>
            </a:lvl5pPr>
            <a:lvl6pPr marR="0" lvl="5" algn="l" rtl="0">
              <a:lnSpc>
                <a:spcPct val="100000"/>
              </a:lnSpc>
              <a:spcBef>
                <a:spcPts val="0"/>
              </a:spcBef>
              <a:spcAft>
                <a:spcPts val="0"/>
              </a:spcAft>
              <a:buClr>
                <a:schemeClr val="lt1"/>
              </a:buClr>
              <a:buSzPts val="2000"/>
              <a:buFont typeface="Roboto Slab"/>
              <a:buNone/>
              <a:defRPr sz="2000" b="0" i="0" u="none" strike="noStrike" cap="none">
                <a:solidFill>
                  <a:schemeClr val="lt1"/>
                </a:solidFill>
                <a:latin typeface="Roboto Slab"/>
                <a:ea typeface="Roboto Slab"/>
                <a:cs typeface="Roboto Slab"/>
                <a:sym typeface="Roboto Slab"/>
              </a:defRPr>
            </a:lvl6pPr>
            <a:lvl7pPr marR="0" lvl="6" algn="l" rtl="0">
              <a:lnSpc>
                <a:spcPct val="100000"/>
              </a:lnSpc>
              <a:spcBef>
                <a:spcPts val="0"/>
              </a:spcBef>
              <a:spcAft>
                <a:spcPts val="0"/>
              </a:spcAft>
              <a:buClr>
                <a:schemeClr val="lt1"/>
              </a:buClr>
              <a:buSzPts val="2000"/>
              <a:buFont typeface="Roboto Slab"/>
              <a:buNone/>
              <a:defRPr sz="2000" b="0" i="0" u="none" strike="noStrike" cap="none">
                <a:solidFill>
                  <a:schemeClr val="lt1"/>
                </a:solidFill>
                <a:latin typeface="Roboto Slab"/>
                <a:ea typeface="Roboto Slab"/>
                <a:cs typeface="Roboto Slab"/>
                <a:sym typeface="Roboto Slab"/>
              </a:defRPr>
            </a:lvl7pPr>
            <a:lvl8pPr marR="0" lvl="7" algn="l" rtl="0">
              <a:lnSpc>
                <a:spcPct val="100000"/>
              </a:lnSpc>
              <a:spcBef>
                <a:spcPts val="0"/>
              </a:spcBef>
              <a:spcAft>
                <a:spcPts val="0"/>
              </a:spcAft>
              <a:buClr>
                <a:schemeClr val="lt1"/>
              </a:buClr>
              <a:buSzPts val="2000"/>
              <a:buFont typeface="Roboto Slab"/>
              <a:buNone/>
              <a:defRPr sz="2000" b="0" i="0" u="none" strike="noStrike" cap="none">
                <a:solidFill>
                  <a:schemeClr val="lt1"/>
                </a:solidFill>
                <a:latin typeface="Roboto Slab"/>
                <a:ea typeface="Roboto Slab"/>
                <a:cs typeface="Roboto Slab"/>
                <a:sym typeface="Roboto Slab"/>
              </a:defRPr>
            </a:lvl8pPr>
            <a:lvl9pPr marR="0" lvl="8" algn="l" rtl="0">
              <a:lnSpc>
                <a:spcPct val="100000"/>
              </a:lnSpc>
              <a:spcBef>
                <a:spcPts val="0"/>
              </a:spcBef>
              <a:spcAft>
                <a:spcPts val="0"/>
              </a:spcAft>
              <a:buClr>
                <a:schemeClr val="lt1"/>
              </a:buClr>
              <a:buSzPts val="2000"/>
              <a:buFont typeface="Roboto Slab"/>
              <a:buNone/>
              <a:defRPr sz="2000" b="0" i="0" u="none" strike="noStrike" cap="none">
                <a:solidFill>
                  <a:schemeClr val="lt1"/>
                </a:solidFill>
                <a:latin typeface="Roboto Slab"/>
                <a:ea typeface="Roboto Slab"/>
                <a:cs typeface="Roboto Slab"/>
                <a:sym typeface="Roboto Slab"/>
              </a:defRPr>
            </a:lvl9pPr>
          </a:lstStyle>
          <a:p>
            <a:endParaRPr/>
          </a:p>
        </p:txBody>
      </p:sp>
      <p:sp>
        <p:nvSpPr>
          <p:cNvPr id="8" name="Google Shape;8;p12"/>
          <p:cNvSpPr txBox="1">
            <a:spLocks noGrp="1"/>
          </p:cNvSpPr>
          <p:nvPr>
            <p:ph type="sldNum" idx="12"/>
          </p:nvPr>
        </p:nvSpPr>
        <p:spPr>
          <a:xfrm>
            <a:off x="8117984" y="418063"/>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Lato Light"/>
                <a:ea typeface="Lato Light"/>
                <a:cs typeface="Lato Light"/>
                <a:sym typeface="Lato Light"/>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Lato Light"/>
                <a:ea typeface="Lato Light"/>
                <a:cs typeface="Lato Light"/>
                <a:sym typeface="Lato Light"/>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Lato Light"/>
                <a:ea typeface="Lato Light"/>
                <a:cs typeface="Lato Light"/>
                <a:sym typeface="Lato Light"/>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Lato Light"/>
                <a:ea typeface="Lato Light"/>
                <a:cs typeface="Lato Light"/>
                <a:sym typeface="Lato Light"/>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Lato Light"/>
                <a:ea typeface="Lato Light"/>
                <a:cs typeface="Lato Light"/>
                <a:sym typeface="Lato Light"/>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Lato Light"/>
                <a:ea typeface="Lato Light"/>
                <a:cs typeface="Lato Light"/>
                <a:sym typeface="Lato Light"/>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Lato Light"/>
                <a:ea typeface="Lato Light"/>
                <a:cs typeface="Lato Light"/>
                <a:sym typeface="Lato Light"/>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Lato Light"/>
                <a:ea typeface="Lato Light"/>
                <a:cs typeface="Lato Light"/>
                <a:sym typeface="Lato Light"/>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Lato Light"/>
                <a:ea typeface="Lato Light"/>
                <a:cs typeface="Lato Light"/>
                <a:sym typeface="Lato Light"/>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1"/>
          <p:cNvSpPr txBox="1">
            <a:spLocks noGrp="1"/>
          </p:cNvSpPr>
          <p:nvPr>
            <p:ph type="ctrTitle"/>
          </p:nvPr>
        </p:nvSpPr>
        <p:spPr>
          <a:xfrm>
            <a:off x="2579743" y="852861"/>
            <a:ext cx="3984513" cy="3220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US" sz="3200" dirty="0" err="1"/>
              <a:t>Điện</a:t>
            </a:r>
            <a:r>
              <a:rPr lang="en-US" sz="3200" dirty="0"/>
              <a:t> </a:t>
            </a:r>
            <a:r>
              <a:rPr lang="en-US" sz="3200" dirty="0" err="1"/>
              <a:t>Toán</a:t>
            </a:r>
            <a:br>
              <a:rPr lang="en-US" sz="3200" dirty="0"/>
            </a:br>
            <a:r>
              <a:rPr lang="en-US" sz="3200" dirty="0" err="1"/>
              <a:t>Đám</a:t>
            </a:r>
            <a:r>
              <a:rPr lang="en-US" sz="3200" dirty="0"/>
              <a:t> </a:t>
            </a:r>
            <a:r>
              <a:rPr lang="en-US" sz="3200" dirty="0" err="1"/>
              <a:t>Mây</a:t>
            </a:r>
            <a:br>
              <a:rPr lang="en-US" sz="3200" dirty="0"/>
            </a:br>
            <a:r>
              <a:rPr lang="en-US" sz="3200" dirty="0" err="1"/>
              <a:t>Đê</a:t>
            </a:r>
            <a:r>
              <a:rPr lang="en-US" sz="3200" dirty="0"/>
              <a:t>̀ </a:t>
            </a:r>
            <a:r>
              <a:rPr lang="en-US" sz="3200" dirty="0" err="1"/>
              <a:t>tài</a:t>
            </a:r>
            <a:r>
              <a:rPr lang="en-US" sz="3200" dirty="0"/>
              <a:t> 28</a:t>
            </a:r>
            <a:br>
              <a:rPr lang="en-US" sz="3200" dirty="0"/>
            </a:br>
            <a:r>
              <a:rPr lang="en-US" sz="3200" dirty="0" err="1"/>
              <a:t>Nhóm</a:t>
            </a:r>
            <a:r>
              <a:rPr lang="en-US" sz="3200" dirty="0"/>
              <a:t> 53</a:t>
            </a:r>
            <a:br>
              <a:rPr lang="en-US" sz="3200" dirty="0"/>
            </a:br>
            <a:r>
              <a:rPr lang="en-US" sz="3200" dirty="0"/>
              <a:t>Amazon Polly</a:t>
            </a:r>
            <a:endParaRPr sz="3200" dirty="0"/>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10"/>
          <p:cNvSpPr txBox="1">
            <a:spLocks noGrp="1"/>
          </p:cNvSpPr>
          <p:nvPr>
            <p:ph type="title"/>
          </p:nvPr>
        </p:nvSpPr>
        <p:spPr>
          <a:xfrm>
            <a:off x="144075" y="552490"/>
            <a:ext cx="2142000" cy="2630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000"/>
              <a:buNone/>
            </a:pPr>
            <a:r>
              <a:rPr lang="en-US" dirty="0"/>
              <a:t>Amazon Polly</a:t>
            </a:r>
            <a:endParaRPr dirty="0"/>
          </a:p>
        </p:txBody>
      </p:sp>
      <p:sp>
        <p:nvSpPr>
          <p:cNvPr id="299" name="Google Shape;299;p10"/>
          <p:cNvSpPr txBox="1">
            <a:spLocks noGrp="1"/>
          </p:cNvSpPr>
          <p:nvPr>
            <p:ph type="body" idx="1"/>
          </p:nvPr>
        </p:nvSpPr>
        <p:spPr>
          <a:xfrm>
            <a:off x="2748023" y="418063"/>
            <a:ext cx="5807041" cy="1062025"/>
          </a:xfrm>
          <a:prstGeom prst="rect">
            <a:avLst/>
          </a:prstGeom>
          <a:noFill/>
          <a:ln>
            <a:noFill/>
          </a:ln>
        </p:spPr>
        <p:txBody>
          <a:bodyPr spcFirstLastPara="1" wrap="square" lIns="91425" tIns="91425" rIns="91425" bIns="91425" anchor="t" anchorCtr="0">
            <a:noAutofit/>
          </a:bodyPr>
          <a:lstStyle/>
          <a:p>
            <a:pPr marL="101600" lvl="0" indent="0" algn="l" rtl="0">
              <a:lnSpc>
                <a:spcPct val="100000"/>
              </a:lnSpc>
              <a:spcBef>
                <a:spcPts val="0"/>
              </a:spcBef>
              <a:spcAft>
                <a:spcPts val="0"/>
              </a:spcAft>
              <a:buClr>
                <a:srgbClr val="FF0000"/>
              </a:buClr>
              <a:buSzPts val="1620"/>
              <a:buNone/>
            </a:pPr>
            <a:r>
              <a:rPr lang="en-US" sz="1800" dirty="0" err="1">
                <a:latin typeface="Times New Roman"/>
                <a:ea typeface="Times New Roman"/>
                <a:cs typeface="Times New Roman"/>
                <a:sym typeface="Times New Roman"/>
              </a:rPr>
              <a:t>Vào</a:t>
            </a:r>
            <a:r>
              <a:rPr lang="en-US" sz="1800" dirty="0">
                <a:latin typeface="Times New Roman"/>
                <a:ea typeface="Times New Roman"/>
                <a:cs typeface="Times New Roman"/>
                <a:sym typeface="Times New Roman"/>
              </a:rPr>
              <a:t> service Amazon Polly </a:t>
            </a:r>
            <a:r>
              <a:rPr lang="en-US" sz="1800" dirty="0" err="1">
                <a:latin typeface="Times New Roman"/>
                <a:ea typeface="Times New Roman"/>
                <a:cs typeface="Times New Roman"/>
                <a:sym typeface="Times New Roman"/>
              </a:rPr>
              <a:t>chọn</a:t>
            </a:r>
            <a:r>
              <a:rPr lang="en-US" sz="1800" dirty="0">
                <a:latin typeface="Times New Roman"/>
                <a:ea typeface="Times New Roman"/>
                <a:cs typeface="Times New Roman"/>
                <a:sym typeface="Times New Roman"/>
              </a:rPr>
              <a:t> language </a:t>
            </a:r>
            <a:r>
              <a:rPr lang="en-US" sz="1800" dirty="0" err="1">
                <a:latin typeface="Times New Roman"/>
                <a:ea typeface="Times New Roman"/>
                <a:cs typeface="Times New Roman"/>
                <a:sym typeface="Times New Roman"/>
              </a:rPr>
              <a:t>và</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giọng</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nói</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cần</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đọc</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văn</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bản</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Nhập</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văn</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bản</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vào</a:t>
            </a:r>
            <a:r>
              <a:rPr lang="en-US" sz="1800" dirty="0">
                <a:latin typeface="Times New Roman"/>
                <a:ea typeface="Times New Roman"/>
                <a:cs typeface="Times New Roman"/>
                <a:sym typeface="Times New Roman"/>
              </a:rPr>
              <a:t> input text </a:t>
            </a:r>
            <a:r>
              <a:rPr lang="en-US" sz="1800" dirty="0" err="1">
                <a:latin typeface="Times New Roman"/>
                <a:ea typeface="Times New Roman"/>
                <a:cs typeface="Times New Roman"/>
                <a:sym typeface="Times New Roman"/>
              </a:rPr>
              <a:t>rồi</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nhấn</a:t>
            </a:r>
            <a:r>
              <a:rPr lang="en-US" sz="1800" dirty="0">
                <a:latin typeface="Times New Roman"/>
                <a:ea typeface="Times New Roman"/>
                <a:cs typeface="Times New Roman"/>
                <a:sym typeface="Times New Roman"/>
              </a:rPr>
              <a:t> Listen </a:t>
            </a:r>
            <a:r>
              <a:rPr lang="en-US" sz="1800" dirty="0" err="1">
                <a:latin typeface="Times New Roman"/>
                <a:ea typeface="Times New Roman"/>
                <a:cs typeface="Times New Roman"/>
                <a:sym typeface="Times New Roman"/>
              </a:rPr>
              <a:t>để</a:t>
            </a:r>
            <a:r>
              <a:rPr lang="en-US" sz="1800" dirty="0">
                <a:latin typeface="Times New Roman"/>
                <a:ea typeface="Times New Roman"/>
                <a:cs typeface="Times New Roman"/>
                <a:sym typeface="Times New Roman"/>
              </a:rPr>
              <a:t> Amazon Polly </a:t>
            </a:r>
            <a:r>
              <a:rPr lang="en-US" sz="1800" dirty="0" err="1">
                <a:latin typeface="Times New Roman"/>
                <a:ea typeface="Times New Roman"/>
                <a:cs typeface="Times New Roman"/>
                <a:sym typeface="Times New Roman"/>
              </a:rPr>
              <a:t>sẽ</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chuyển</a:t>
            </a:r>
            <a:r>
              <a:rPr lang="en-US" sz="1800" dirty="0">
                <a:latin typeface="Times New Roman"/>
                <a:ea typeface="Times New Roman"/>
                <a:cs typeface="Times New Roman"/>
                <a:sym typeface="Times New Roman"/>
              </a:rPr>
              <a:t> sang file MP3 </a:t>
            </a:r>
            <a:r>
              <a:rPr lang="en-US" sz="1800" dirty="0" err="1">
                <a:latin typeface="Times New Roman"/>
                <a:ea typeface="Times New Roman"/>
                <a:cs typeface="Times New Roman"/>
                <a:sym typeface="Times New Roman"/>
              </a:rPr>
              <a:t>giọng</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nói</a:t>
            </a:r>
            <a:r>
              <a:rPr lang="en-US" sz="1800" dirty="0">
                <a:latin typeface="Times New Roman"/>
                <a:ea typeface="Times New Roman"/>
                <a:cs typeface="Times New Roman"/>
                <a:sym typeface="Times New Roman"/>
              </a:rPr>
              <a:t>.</a:t>
            </a:r>
            <a:endParaRPr sz="1800" dirty="0">
              <a:latin typeface="Times New Roman"/>
              <a:ea typeface="Times New Roman"/>
              <a:cs typeface="Times New Roman"/>
              <a:sym typeface="Times New Roman"/>
            </a:endParaRPr>
          </a:p>
        </p:txBody>
      </p:sp>
      <p:sp>
        <p:nvSpPr>
          <p:cNvPr id="300" name="Google Shape;300;p10"/>
          <p:cNvSpPr txBox="1">
            <a:spLocks noGrp="1"/>
          </p:cNvSpPr>
          <p:nvPr>
            <p:ph type="sldNum" idx="12"/>
          </p:nvPr>
        </p:nvSpPr>
        <p:spPr>
          <a:xfrm>
            <a:off x="8117984" y="418063"/>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10</a:t>
            </a:fld>
            <a:endParaRPr/>
          </a:p>
        </p:txBody>
      </p:sp>
      <p:pic>
        <p:nvPicPr>
          <p:cNvPr id="3" name="Picture 2">
            <a:extLst>
              <a:ext uri="{FF2B5EF4-FFF2-40B4-BE49-F238E27FC236}">
                <a16:creationId xmlns:a16="http://schemas.microsoft.com/office/drawing/2014/main" id="{009C182D-EB12-B920-6D51-4310987C25A0}"/>
              </a:ext>
            </a:extLst>
          </p:cNvPr>
          <p:cNvPicPr>
            <a:picLocks noChangeAspect="1"/>
          </p:cNvPicPr>
          <p:nvPr/>
        </p:nvPicPr>
        <p:blipFill>
          <a:blip r:embed="rId3"/>
          <a:stretch>
            <a:fillRect/>
          </a:stretch>
        </p:blipFill>
        <p:spPr>
          <a:xfrm>
            <a:off x="2616288" y="1480088"/>
            <a:ext cx="6050396" cy="3117890"/>
          </a:xfrm>
          <a:prstGeom prst="rect">
            <a:avLst/>
          </a:prstGeom>
        </p:spPr>
      </p:pic>
    </p:spTree>
    <p:extLst>
      <p:ext uri="{BB962C8B-B14F-4D97-AF65-F5344CB8AC3E}">
        <p14:creationId xmlns:p14="http://schemas.microsoft.com/office/powerpoint/2010/main" val="1775085574"/>
      </p:ext>
    </p:extLst>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10"/>
          <p:cNvSpPr txBox="1">
            <a:spLocks noGrp="1"/>
          </p:cNvSpPr>
          <p:nvPr>
            <p:ph type="title"/>
          </p:nvPr>
        </p:nvSpPr>
        <p:spPr>
          <a:xfrm>
            <a:off x="144075" y="552490"/>
            <a:ext cx="2142000" cy="2630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000"/>
              <a:buNone/>
            </a:pPr>
            <a:r>
              <a:rPr lang="en-US" dirty="0"/>
              <a:t>Amazon Translate</a:t>
            </a:r>
            <a:endParaRPr dirty="0"/>
          </a:p>
        </p:txBody>
      </p:sp>
      <p:sp>
        <p:nvSpPr>
          <p:cNvPr id="299" name="Google Shape;299;p10"/>
          <p:cNvSpPr txBox="1">
            <a:spLocks noGrp="1"/>
          </p:cNvSpPr>
          <p:nvPr>
            <p:ph type="body" idx="1"/>
          </p:nvPr>
        </p:nvSpPr>
        <p:spPr>
          <a:xfrm>
            <a:off x="2748023" y="418063"/>
            <a:ext cx="6187440" cy="1852439"/>
          </a:xfrm>
          <a:prstGeom prst="rect">
            <a:avLst/>
          </a:prstGeom>
          <a:noFill/>
          <a:ln>
            <a:noFill/>
          </a:ln>
        </p:spPr>
        <p:txBody>
          <a:bodyPr spcFirstLastPara="1" wrap="square" lIns="91425" tIns="91425" rIns="91425" bIns="91425" anchor="t" anchorCtr="0">
            <a:noAutofit/>
          </a:bodyPr>
          <a:lstStyle/>
          <a:p>
            <a:pPr marL="558800" lvl="0" indent="-457200" algn="l" rtl="0">
              <a:lnSpc>
                <a:spcPct val="100000"/>
              </a:lnSpc>
              <a:spcBef>
                <a:spcPts val="0"/>
              </a:spcBef>
              <a:spcAft>
                <a:spcPts val="0"/>
              </a:spcAft>
              <a:buClr>
                <a:srgbClr val="FF0000"/>
              </a:buClr>
              <a:buSzPts val="1620"/>
              <a:buFont typeface="Arial"/>
              <a:buAutoNum type="arabicPeriod"/>
            </a:pPr>
            <a:r>
              <a:rPr lang="en-US" sz="1800" dirty="0" err="1">
                <a:latin typeface="Times New Roman"/>
                <a:ea typeface="Times New Roman"/>
                <a:cs typeface="Times New Roman"/>
                <a:sym typeface="Times New Roman"/>
              </a:rPr>
              <a:t>Với</a:t>
            </a:r>
            <a:r>
              <a:rPr lang="en-US" sz="1800" dirty="0">
                <a:latin typeface="Times New Roman"/>
                <a:ea typeface="Times New Roman"/>
                <a:cs typeface="Times New Roman"/>
                <a:sym typeface="Times New Roman"/>
              </a:rPr>
              <a:t> Amazon Translate </a:t>
            </a:r>
            <a:r>
              <a:rPr lang="en-US" sz="1800" dirty="0" err="1">
                <a:latin typeface="Times New Roman"/>
                <a:ea typeface="Times New Roman"/>
                <a:cs typeface="Times New Roman"/>
                <a:sym typeface="Times New Roman"/>
              </a:rPr>
              <a:t>sẽ</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hỗ</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trợ</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chúng</a:t>
            </a:r>
            <a:r>
              <a:rPr lang="en-US" sz="1800" dirty="0">
                <a:latin typeface="Times New Roman"/>
                <a:ea typeface="Times New Roman"/>
                <a:cs typeface="Times New Roman"/>
                <a:sym typeface="Times New Roman"/>
              </a:rPr>
              <a:t> ta </a:t>
            </a:r>
            <a:r>
              <a:rPr lang="en-US" sz="1800" dirty="0" err="1">
                <a:latin typeface="Times New Roman"/>
                <a:ea typeface="Times New Roman"/>
                <a:cs typeface="Times New Roman"/>
                <a:sym typeface="Times New Roman"/>
              </a:rPr>
              <a:t>dịch</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văn</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bản</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Hiện</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tại</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đã</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hỗ</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trợ</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rất</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nhiều</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ngôn</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ngữ</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khác</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nhau</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hầu</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như</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toàn</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bộ</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ngôn</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ngữ</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trên</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thế</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giới</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đều</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đã</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được</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hỗ</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trợ</a:t>
            </a:r>
            <a:r>
              <a:rPr lang="en-US" sz="1800" dirty="0">
                <a:latin typeface="Times New Roman"/>
                <a:ea typeface="Times New Roman"/>
                <a:cs typeface="Times New Roman"/>
                <a:sym typeface="Times New Roman"/>
              </a:rPr>
              <a:t>.</a:t>
            </a:r>
          </a:p>
          <a:p>
            <a:pPr marL="558800" lvl="0" indent="-457200" algn="l" rtl="0">
              <a:lnSpc>
                <a:spcPct val="100000"/>
              </a:lnSpc>
              <a:spcBef>
                <a:spcPts val="0"/>
              </a:spcBef>
              <a:spcAft>
                <a:spcPts val="0"/>
              </a:spcAft>
              <a:buClr>
                <a:srgbClr val="FF0000"/>
              </a:buClr>
              <a:buSzPts val="1620"/>
              <a:buFont typeface="Arial"/>
              <a:buAutoNum type="arabicPeriod"/>
            </a:pPr>
            <a:r>
              <a:rPr lang="en-US" sz="1800" dirty="0" err="1">
                <a:latin typeface="Times New Roman"/>
                <a:ea typeface="Times New Roman"/>
                <a:cs typeface="Times New Roman"/>
                <a:sym typeface="Times New Roman"/>
              </a:rPr>
              <a:t>Vào</a:t>
            </a:r>
            <a:r>
              <a:rPr lang="en-US" sz="1800" dirty="0">
                <a:latin typeface="Times New Roman"/>
                <a:ea typeface="Times New Roman"/>
                <a:cs typeface="Times New Roman"/>
                <a:sym typeface="Times New Roman"/>
              </a:rPr>
              <a:t> service Amazon Translate </a:t>
            </a:r>
            <a:r>
              <a:rPr lang="en-US" sz="1800" dirty="0" err="1">
                <a:latin typeface="Times New Roman"/>
                <a:ea typeface="Times New Roman"/>
                <a:cs typeface="Times New Roman"/>
                <a:sym typeface="Times New Roman"/>
              </a:rPr>
              <a:t>nhập</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văn</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bản</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cần</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dịch</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và</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chọn</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ngôn</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ngữ</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đầu</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ra</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thì</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sẽ</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tự</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động</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dịch</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văn</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bản</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cho</a:t>
            </a:r>
            <a:r>
              <a:rPr lang="en-US" sz="1800" dirty="0">
                <a:latin typeface="Times New Roman"/>
                <a:ea typeface="Times New Roman"/>
                <a:cs typeface="Times New Roman"/>
                <a:sym typeface="Times New Roman"/>
              </a:rPr>
              <a:t> ta.</a:t>
            </a:r>
            <a:endParaRPr sz="1800" dirty="0">
              <a:latin typeface="Times New Roman"/>
              <a:ea typeface="Times New Roman"/>
              <a:cs typeface="Times New Roman"/>
              <a:sym typeface="Times New Roman"/>
            </a:endParaRPr>
          </a:p>
        </p:txBody>
      </p:sp>
      <p:sp>
        <p:nvSpPr>
          <p:cNvPr id="300" name="Google Shape;300;p10"/>
          <p:cNvSpPr txBox="1">
            <a:spLocks noGrp="1"/>
          </p:cNvSpPr>
          <p:nvPr>
            <p:ph type="sldNum" idx="12"/>
          </p:nvPr>
        </p:nvSpPr>
        <p:spPr>
          <a:xfrm>
            <a:off x="8117984" y="418063"/>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11</a:t>
            </a:fld>
            <a:endParaRPr/>
          </a:p>
        </p:txBody>
      </p:sp>
      <p:pic>
        <p:nvPicPr>
          <p:cNvPr id="3" name="Picture 2">
            <a:extLst>
              <a:ext uri="{FF2B5EF4-FFF2-40B4-BE49-F238E27FC236}">
                <a16:creationId xmlns:a16="http://schemas.microsoft.com/office/drawing/2014/main" id="{4AB06917-64F4-7F4A-F1ED-336C26B7D3D6}"/>
              </a:ext>
            </a:extLst>
          </p:cNvPr>
          <p:cNvPicPr>
            <a:picLocks noChangeAspect="1"/>
          </p:cNvPicPr>
          <p:nvPr/>
        </p:nvPicPr>
        <p:blipFill>
          <a:blip r:embed="rId3"/>
          <a:stretch>
            <a:fillRect/>
          </a:stretch>
        </p:blipFill>
        <p:spPr>
          <a:xfrm>
            <a:off x="2654573" y="2130554"/>
            <a:ext cx="6012111" cy="2348457"/>
          </a:xfrm>
          <a:prstGeom prst="rect">
            <a:avLst/>
          </a:prstGeom>
        </p:spPr>
      </p:pic>
    </p:spTree>
    <p:extLst>
      <p:ext uri="{BB962C8B-B14F-4D97-AF65-F5344CB8AC3E}">
        <p14:creationId xmlns:p14="http://schemas.microsoft.com/office/powerpoint/2010/main" val="1210776164"/>
      </p:ext>
    </p:extLst>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10"/>
          <p:cNvSpPr txBox="1">
            <a:spLocks noGrp="1"/>
          </p:cNvSpPr>
          <p:nvPr>
            <p:ph type="title"/>
          </p:nvPr>
        </p:nvSpPr>
        <p:spPr>
          <a:xfrm>
            <a:off x="144075" y="552490"/>
            <a:ext cx="2142000" cy="2630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000"/>
              <a:buNone/>
            </a:pPr>
            <a:r>
              <a:rPr lang="en-US" dirty="0"/>
              <a:t>Amazon EC2</a:t>
            </a:r>
            <a:endParaRPr dirty="0"/>
          </a:p>
        </p:txBody>
      </p:sp>
      <p:sp>
        <p:nvSpPr>
          <p:cNvPr id="299" name="Google Shape;299;p10"/>
          <p:cNvSpPr txBox="1">
            <a:spLocks noGrp="1"/>
          </p:cNvSpPr>
          <p:nvPr>
            <p:ph type="body" idx="1"/>
          </p:nvPr>
        </p:nvSpPr>
        <p:spPr>
          <a:xfrm>
            <a:off x="2748023" y="418064"/>
            <a:ext cx="6187440" cy="1643212"/>
          </a:xfrm>
          <a:prstGeom prst="rect">
            <a:avLst/>
          </a:prstGeom>
          <a:noFill/>
          <a:ln>
            <a:noFill/>
          </a:ln>
        </p:spPr>
        <p:txBody>
          <a:bodyPr spcFirstLastPara="1" wrap="square" lIns="91425" tIns="91425" rIns="91425" bIns="91425" anchor="t" anchorCtr="0">
            <a:noAutofit/>
          </a:bodyPr>
          <a:lstStyle/>
          <a:p>
            <a:pPr marL="558800" lvl="0" indent="-457200" algn="l" rtl="0">
              <a:lnSpc>
                <a:spcPct val="100000"/>
              </a:lnSpc>
              <a:spcBef>
                <a:spcPts val="0"/>
              </a:spcBef>
              <a:spcAft>
                <a:spcPts val="0"/>
              </a:spcAft>
              <a:buClr>
                <a:srgbClr val="FF0000"/>
              </a:buClr>
              <a:buSzPts val="1620"/>
              <a:buFont typeface="Arial"/>
              <a:buAutoNum type="arabicPeriod"/>
            </a:pPr>
            <a:r>
              <a:rPr lang="en-US" sz="1800" dirty="0" err="1">
                <a:latin typeface="Times New Roman"/>
                <a:ea typeface="Times New Roman"/>
                <a:cs typeface="Times New Roman"/>
                <a:sym typeface="Times New Roman"/>
              </a:rPr>
              <a:t>Với</a:t>
            </a:r>
            <a:r>
              <a:rPr lang="en-US" sz="1800" dirty="0">
                <a:latin typeface="Times New Roman"/>
                <a:ea typeface="Times New Roman"/>
                <a:cs typeface="Times New Roman"/>
                <a:sym typeface="Times New Roman"/>
              </a:rPr>
              <a:t> Amazon EC2 </a:t>
            </a:r>
            <a:r>
              <a:rPr lang="en-US" sz="1800" dirty="0" err="1">
                <a:latin typeface="Times New Roman"/>
                <a:ea typeface="Times New Roman"/>
                <a:cs typeface="Times New Roman"/>
                <a:sym typeface="Times New Roman"/>
              </a:rPr>
              <a:t>là</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nơi</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cung</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cấp</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máy</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chủ</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ảo</a:t>
            </a:r>
            <a:r>
              <a:rPr lang="en-US" sz="1800" dirty="0">
                <a:latin typeface="Times New Roman"/>
                <a:ea typeface="Times New Roman"/>
                <a:cs typeface="Times New Roman"/>
                <a:sym typeface="Times New Roman"/>
              </a:rPr>
              <a:t>, ở </a:t>
            </a:r>
            <a:r>
              <a:rPr lang="en-US" sz="1800" dirty="0" err="1">
                <a:latin typeface="Times New Roman"/>
                <a:ea typeface="Times New Roman"/>
                <a:cs typeface="Times New Roman"/>
                <a:sym typeface="Times New Roman"/>
              </a:rPr>
              <a:t>đây</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chúng</a:t>
            </a:r>
            <a:r>
              <a:rPr lang="en-US" sz="1800" dirty="0">
                <a:latin typeface="Times New Roman"/>
                <a:ea typeface="Times New Roman"/>
                <a:cs typeface="Times New Roman"/>
                <a:sym typeface="Times New Roman"/>
              </a:rPr>
              <a:t> ta </a:t>
            </a:r>
            <a:r>
              <a:rPr lang="en-US" sz="1800" dirty="0" err="1">
                <a:latin typeface="Times New Roman"/>
                <a:ea typeface="Times New Roman"/>
                <a:cs typeface="Times New Roman"/>
                <a:sym typeface="Times New Roman"/>
              </a:rPr>
              <a:t>có</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thể</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thuê</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máy</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chủ</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để</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vận</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hành</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các</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mã</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nguồn</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của</a:t>
            </a:r>
            <a:r>
              <a:rPr lang="en-US" sz="1800" dirty="0">
                <a:latin typeface="Times New Roman"/>
                <a:ea typeface="Times New Roman"/>
                <a:cs typeface="Times New Roman"/>
                <a:sym typeface="Times New Roman"/>
              </a:rPr>
              <a:t> website. </a:t>
            </a:r>
            <a:r>
              <a:rPr lang="en-US" sz="1800" dirty="0" err="1">
                <a:latin typeface="Times New Roman"/>
                <a:ea typeface="Times New Roman"/>
                <a:cs typeface="Times New Roman"/>
                <a:sym typeface="Times New Roman"/>
              </a:rPr>
              <a:t>Nhóm</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chúng</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em</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đã</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sử</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dụng</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máy</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chủ</a:t>
            </a:r>
            <a:r>
              <a:rPr lang="en-US" sz="1800" dirty="0">
                <a:latin typeface="Times New Roman"/>
                <a:ea typeface="Times New Roman"/>
                <a:cs typeface="Times New Roman"/>
                <a:sym typeface="Times New Roman"/>
              </a:rPr>
              <a:t> Ubuntu 20.04 LTS </a:t>
            </a:r>
            <a:r>
              <a:rPr lang="en-US" sz="1800" dirty="0" err="1">
                <a:latin typeface="Times New Roman"/>
                <a:ea typeface="Times New Roman"/>
                <a:cs typeface="Times New Roman"/>
                <a:sym typeface="Times New Roman"/>
              </a:rPr>
              <a:t>để</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vận</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hành</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mã</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nguồn</a:t>
            </a:r>
            <a:r>
              <a:rPr lang="en-US" sz="1800" dirty="0">
                <a:latin typeface="Times New Roman"/>
                <a:ea typeface="Times New Roman"/>
                <a:cs typeface="Times New Roman"/>
                <a:sym typeface="Times New Roman"/>
              </a:rPr>
              <a:t>, public website </a:t>
            </a:r>
            <a:r>
              <a:rPr lang="en-US" sz="1800" dirty="0" err="1">
                <a:latin typeface="Times New Roman"/>
                <a:ea typeface="Times New Roman"/>
                <a:cs typeface="Times New Roman"/>
                <a:sym typeface="Times New Roman"/>
              </a:rPr>
              <a:t>cho</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mọi</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người</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có</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thể</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truy</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cập</a:t>
            </a:r>
            <a:r>
              <a:rPr lang="en-US" sz="1800" dirty="0">
                <a:latin typeface="Times New Roman"/>
                <a:ea typeface="Times New Roman"/>
                <a:cs typeface="Times New Roman"/>
                <a:sym typeface="Times New Roman"/>
              </a:rPr>
              <a:t>.</a:t>
            </a:r>
            <a:endParaRPr sz="1800" dirty="0">
              <a:latin typeface="Times New Roman"/>
              <a:ea typeface="Times New Roman"/>
              <a:cs typeface="Times New Roman"/>
              <a:sym typeface="Times New Roman"/>
            </a:endParaRPr>
          </a:p>
        </p:txBody>
      </p:sp>
      <p:sp>
        <p:nvSpPr>
          <p:cNvPr id="300" name="Google Shape;300;p10"/>
          <p:cNvSpPr txBox="1">
            <a:spLocks noGrp="1"/>
          </p:cNvSpPr>
          <p:nvPr>
            <p:ph type="sldNum" idx="12"/>
          </p:nvPr>
        </p:nvSpPr>
        <p:spPr>
          <a:xfrm>
            <a:off x="8117984" y="418063"/>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12</a:t>
            </a:fld>
            <a:endParaRPr/>
          </a:p>
        </p:txBody>
      </p:sp>
      <p:pic>
        <p:nvPicPr>
          <p:cNvPr id="4" name="Picture 3">
            <a:extLst>
              <a:ext uri="{FF2B5EF4-FFF2-40B4-BE49-F238E27FC236}">
                <a16:creationId xmlns:a16="http://schemas.microsoft.com/office/drawing/2014/main" id="{8C89CC7D-2C37-6F8B-B4BF-D6D869806CFC}"/>
              </a:ext>
            </a:extLst>
          </p:cNvPr>
          <p:cNvPicPr>
            <a:picLocks noChangeAspect="1"/>
          </p:cNvPicPr>
          <p:nvPr/>
        </p:nvPicPr>
        <p:blipFill>
          <a:blip r:embed="rId3"/>
          <a:stretch>
            <a:fillRect/>
          </a:stretch>
        </p:blipFill>
        <p:spPr>
          <a:xfrm>
            <a:off x="2631972" y="2028342"/>
            <a:ext cx="6034712" cy="2504379"/>
          </a:xfrm>
          <a:prstGeom prst="rect">
            <a:avLst/>
          </a:prstGeom>
        </p:spPr>
      </p:pic>
    </p:spTree>
    <p:extLst>
      <p:ext uri="{BB962C8B-B14F-4D97-AF65-F5344CB8AC3E}">
        <p14:creationId xmlns:p14="http://schemas.microsoft.com/office/powerpoint/2010/main" val="2439855648"/>
      </p:ext>
    </p:extLst>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10"/>
          <p:cNvSpPr txBox="1">
            <a:spLocks noGrp="1"/>
          </p:cNvSpPr>
          <p:nvPr>
            <p:ph type="title"/>
          </p:nvPr>
        </p:nvSpPr>
        <p:spPr>
          <a:xfrm>
            <a:off x="144075" y="552490"/>
            <a:ext cx="2142000" cy="2630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000"/>
              <a:buNone/>
            </a:pPr>
            <a:r>
              <a:rPr lang="en-US" dirty="0"/>
              <a:t>Amazon RDS</a:t>
            </a:r>
            <a:endParaRPr dirty="0"/>
          </a:p>
        </p:txBody>
      </p:sp>
      <p:sp>
        <p:nvSpPr>
          <p:cNvPr id="299" name="Google Shape;299;p10"/>
          <p:cNvSpPr txBox="1">
            <a:spLocks noGrp="1"/>
          </p:cNvSpPr>
          <p:nvPr>
            <p:ph type="body" idx="1"/>
          </p:nvPr>
        </p:nvSpPr>
        <p:spPr>
          <a:xfrm>
            <a:off x="2748023" y="418064"/>
            <a:ext cx="6187440" cy="1643212"/>
          </a:xfrm>
          <a:prstGeom prst="rect">
            <a:avLst/>
          </a:prstGeom>
          <a:noFill/>
          <a:ln>
            <a:noFill/>
          </a:ln>
        </p:spPr>
        <p:txBody>
          <a:bodyPr spcFirstLastPara="1" wrap="square" lIns="91425" tIns="91425" rIns="91425" bIns="91425" anchor="t" anchorCtr="0">
            <a:noAutofit/>
          </a:bodyPr>
          <a:lstStyle/>
          <a:p>
            <a:pPr marL="558800" lvl="0" indent="-457200" algn="l" rtl="0">
              <a:lnSpc>
                <a:spcPct val="100000"/>
              </a:lnSpc>
              <a:spcBef>
                <a:spcPts val="0"/>
              </a:spcBef>
              <a:spcAft>
                <a:spcPts val="0"/>
              </a:spcAft>
              <a:buClr>
                <a:srgbClr val="FF0000"/>
              </a:buClr>
              <a:buSzPts val="1620"/>
              <a:buFont typeface="Arial"/>
              <a:buAutoNum type="arabicPeriod"/>
            </a:pPr>
            <a:r>
              <a:rPr lang="en-US" sz="1800" dirty="0">
                <a:latin typeface="Times New Roman"/>
                <a:ea typeface="Times New Roman"/>
                <a:cs typeface="Times New Roman"/>
                <a:sym typeface="Times New Roman"/>
              </a:rPr>
              <a:t>Amazon RDS </a:t>
            </a:r>
            <a:r>
              <a:rPr lang="en-US" sz="1800" dirty="0" err="1">
                <a:latin typeface="Times New Roman"/>
                <a:ea typeface="Times New Roman"/>
                <a:cs typeface="Times New Roman"/>
                <a:sym typeface="Times New Roman"/>
              </a:rPr>
              <a:t>là</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nơi</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cung</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cấp</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các</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cơ</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sở</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dữ</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liệu</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quan</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hệ</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như</a:t>
            </a:r>
            <a:r>
              <a:rPr lang="en-US" sz="1800" dirty="0">
                <a:latin typeface="Times New Roman"/>
                <a:ea typeface="Times New Roman"/>
                <a:cs typeface="Times New Roman"/>
                <a:sym typeface="Times New Roman"/>
              </a:rPr>
              <a:t>: Aurora, MySQL, MariaDB, PostgreSQL,…</a:t>
            </a:r>
          </a:p>
          <a:p>
            <a:pPr marL="558800" lvl="0" indent="-457200" algn="l" rtl="0">
              <a:lnSpc>
                <a:spcPct val="100000"/>
              </a:lnSpc>
              <a:spcBef>
                <a:spcPts val="0"/>
              </a:spcBef>
              <a:spcAft>
                <a:spcPts val="0"/>
              </a:spcAft>
              <a:buClr>
                <a:srgbClr val="FF0000"/>
              </a:buClr>
              <a:buSzPts val="1620"/>
              <a:buFont typeface="Arial"/>
              <a:buAutoNum type="arabicPeriod"/>
            </a:pPr>
            <a:r>
              <a:rPr lang="en-US" sz="1800" dirty="0" err="1">
                <a:latin typeface="Times New Roman"/>
                <a:ea typeface="Times New Roman"/>
                <a:cs typeface="Times New Roman"/>
                <a:sym typeface="Times New Roman"/>
              </a:rPr>
              <a:t>Nhóm</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đã</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sử</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dụng</a:t>
            </a:r>
            <a:r>
              <a:rPr lang="en-US" sz="1800" dirty="0">
                <a:latin typeface="Times New Roman"/>
                <a:ea typeface="Times New Roman"/>
                <a:cs typeface="Times New Roman"/>
                <a:sym typeface="Times New Roman"/>
              </a:rPr>
              <a:t> MySQL </a:t>
            </a:r>
            <a:r>
              <a:rPr lang="en-US" sz="1800" dirty="0" err="1">
                <a:latin typeface="Times New Roman"/>
                <a:ea typeface="Times New Roman"/>
                <a:cs typeface="Times New Roman"/>
                <a:sym typeface="Times New Roman"/>
              </a:rPr>
              <a:t>của</a:t>
            </a:r>
            <a:r>
              <a:rPr lang="en-US" sz="1800" dirty="0">
                <a:latin typeface="Times New Roman"/>
                <a:ea typeface="Times New Roman"/>
                <a:cs typeface="Times New Roman"/>
                <a:sym typeface="Times New Roman"/>
              </a:rPr>
              <a:t> Amazon RDS </a:t>
            </a:r>
            <a:r>
              <a:rPr lang="en-US" sz="1800" dirty="0" err="1">
                <a:latin typeface="Times New Roman"/>
                <a:ea typeface="Times New Roman"/>
                <a:cs typeface="Times New Roman"/>
                <a:sym typeface="Times New Roman"/>
              </a:rPr>
              <a:t>để</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làm</a:t>
            </a:r>
            <a:r>
              <a:rPr lang="en-US" sz="1800" dirty="0">
                <a:latin typeface="Times New Roman"/>
                <a:ea typeface="Times New Roman"/>
                <a:cs typeface="Times New Roman"/>
                <a:sym typeface="Times New Roman"/>
              </a:rPr>
              <a:t> CSDL </a:t>
            </a:r>
            <a:r>
              <a:rPr lang="en-US" sz="1800" dirty="0" err="1">
                <a:latin typeface="Times New Roman"/>
                <a:ea typeface="Times New Roman"/>
                <a:cs typeface="Times New Roman"/>
                <a:sym typeface="Times New Roman"/>
              </a:rPr>
              <a:t>chính</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lưu</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dữ</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liệu</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của</a:t>
            </a:r>
            <a:r>
              <a:rPr lang="en-US" sz="1800" dirty="0">
                <a:latin typeface="Times New Roman"/>
                <a:ea typeface="Times New Roman"/>
                <a:cs typeface="Times New Roman"/>
                <a:sym typeface="Times New Roman"/>
              </a:rPr>
              <a:t> project.</a:t>
            </a:r>
            <a:endParaRPr sz="1800" dirty="0">
              <a:latin typeface="Times New Roman"/>
              <a:ea typeface="Times New Roman"/>
              <a:cs typeface="Times New Roman"/>
              <a:sym typeface="Times New Roman"/>
            </a:endParaRPr>
          </a:p>
        </p:txBody>
      </p:sp>
      <p:sp>
        <p:nvSpPr>
          <p:cNvPr id="300" name="Google Shape;300;p10"/>
          <p:cNvSpPr txBox="1">
            <a:spLocks noGrp="1"/>
          </p:cNvSpPr>
          <p:nvPr>
            <p:ph type="sldNum" idx="12"/>
          </p:nvPr>
        </p:nvSpPr>
        <p:spPr>
          <a:xfrm>
            <a:off x="8117984" y="418063"/>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13</a:t>
            </a:fld>
            <a:endParaRPr dirty="0"/>
          </a:p>
        </p:txBody>
      </p:sp>
      <p:pic>
        <p:nvPicPr>
          <p:cNvPr id="3" name="Picture 2">
            <a:extLst>
              <a:ext uri="{FF2B5EF4-FFF2-40B4-BE49-F238E27FC236}">
                <a16:creationId xmlns:a16="http://schemas.microsoft.com/office/drawing/2014/main" id="{802FC70B-D91A-1B37-42DB-1761B7787854}"/>
              </a:ext>
            </a:extLst>
          </p:cNvPr>
          <p:cNvPicPr>
            <a:picLocks noChangeAspect="1"/>
          </p:cNvPicPr>
          <p:nvPr/>
        </p:nvPicPr>
        <p:blipFill>
          <a:blip r:embed="rId3"/>
          <a:stretch>
            <a:fillRect/>
          </a:stretch>
        </p:blipFill>
        <p:spPr>
          <a:xfrm>
            <a:off x="2611464" y="1757617"/>
            <a:ext cx="5889356" cy="2850546"/>
          </a:xfrm>
          <a:prstGeom prst="rect">
            <a:avLst/>
          </a:prstGeom>
        </p:spPr>
      </p:pic>
    </p:spTree>
    <p:extLst>
      <p:ext uri="{BB962C8B-B14F-4D97-AF65-F5344CB8AC3E}">
        <p14:creationId xmlns:p14="http://schemas.microsoft.com/office/powerpoint/2010/main" val="4257135794"/>
      </p:ext>
    </p:extLst>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7"/>
          <p:cNvSpPr txBox="1">
            <a:spLocks noGrp="1"/>
          </p:cNvSpPr>
          <p:nvPr>
            <p:ph type="ctrTitle"/>
          </p:nvPr>
        </p:nvSpPr>
        <p:spPr>
          <a:xfrm>
            <a:off x="2886099" y="1827189"/>
            <a:ext cx="3468205" cy="1543691"/>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000"/>
              <a:buNone/>
            </a:pPr>
            <a:r>
              <a:rPr lang="en-US" dirty="0" err="1"/>
              <a:t>Giới</a:t>
            </a:r>
            <a:r>
              <a:rPr lang="en-US" dirty="0"/>
              <a:t> </a:t>
            </a:r>
            <a:r>
              <a:rPr lang="en-US" dirty="0" err="1"/>
              <a:t>thiệu</a:t>
            </a:r>
            <a:r>
              <a:rPr lang="en-US" dirty="0"/>
              <a:t> </a:t>
            </a:r>
            <a:r>
              <a:rPr lang="en-US" dirty="0" err="1"/>
              <a:t>sản</a:t>
            </a:r>
            <a:r>
              <a:rPr lang="en-US" dirty="0"/>
              <a:t> </a:t>
            </a:r>
            <a:r>
              <a:rPr lang="en-US" dirty="0" err="1"/>
              <a:t>phẩm</a:t>
            </a:r>
            <a:r>
              <a:rPr lang="en-US" dirty="0"/>
              <a:t> </a:t>
            </a:r>
            <a:r>
              <a:rPr lang="en-US" dirty="0" err="1"/>
              <a:t>và</a:t>
            </a:r>
            <a:r>
              <a:rPr lang="en-US" dirty="0"/>
              <a:t> </a:t>
            </a:r>
            <a:r>
              <a:rPr lang="en-US" dirty="0" err="1"/>
              <a:t>giải</a:t>
            </a:r>
            <a:r>
              <a:rPr lang="en-US" dirty="0"/>
              <a:t> </a:t>
            </a:r>
            <a:r>
              <a:rPr lang="en-US" dirty="0" err="1"/>
              <a:t>thích</a:t>
            </a:r>
            <a:r>
              <a:rPr lang="en-US" dirty="0"/>
              <a:t> </a:t>
            </a:r>
            <a:r>
              <a:rPr lang="en-US" dirty="0" err="1"/>
              <a:t>mã</a:t>
            </a:r>
            <a:r>
              <a:rPr lang="en-US" dirty="0"/>
              <a:t> </a:t>
            </a:r>
            <a:r>
              <a:rPr lang="en-US" dirty="0" err="1"/>
              <a:t>nguồn</a:t>
            </a:r>
            <a:endParaRPr dirty="0"/>
          </a:p>
        </p:txBody>
      </p:sp>
    </p:spTree>
    <p:extLst>
      <p:ext uri="{BB962C8B-B14F-4D97-AF65-F5344CB8AC3E}">
        <p14:creationId xmlns:p14="http://schemas.microsoft.com/office/powerpoint/2010/main" val="2296061757"/>
      </p:ext>
    </p:extLst>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8"/>
          <p:cNvSpPr txBox="1">
            <a:spLocks noGrp="1"/>
          </p:cNvSpPr>
          <p:nvPr>
            <p:ph type="sldNum" idx="12"/>
          </p:nvPr>
        </p:nvSpPr>
        <p:spPr>
          <a:xfrm>
            <a:off x="8117984" y="418063"/>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15</a:t>
            </a:fld>
            <a:endParaRPr/>
          </a:p>
        </p:txBody>
      </p:sp>
      <p:pic>
        <p:nvPicPr>
          <p:cNvPr id="3" name="Picture 2">
            <a:extLst>
              <a:ext uri="{FF2B5EF4-FFF2-40B4-BE49-F238E27FC236}">
                <a16:creationId xmlns:a16="http://schemas.microsoft.com/office/drawing/2014/main" id="{BB1BE84C-144C-1381-5000-2C9628E57C44}"/>
              </a:ext>
            </a:extLst>
          </p:cNvPr>
          <p:cNvPicPr>
            <a:picLocks noChangeAspect="1"/>
          </p:cNvPicPr>
          <p:nvPr/>
        </p:nvPicPr>
        <p:blipFill>
          <a:blip r:embed="rId3"/>
          <a:stretch>
            <a:fillRect/>
          </a:stretch>
        </p:blipFill>
        <p:spPr>
          <a:xfrm>
            <a:off x="1115878" y="811663"/>
            <a:ext cx="7384943" cy="3719512"/>
          </a:xfrm>
          <a:prstGeom prst="rect">
            <a:avLst/>
          </a:prstGeom>
        </p:spPr>
      </p:pic>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10"/>
          <p:cNvSpPr txBox="1">
            <a:spLocks noGrp="1"/>
          </p:cNvSpPr>
          <p:nvPr>
            <p:ph type="title"/>
          </p:nvPr>
        </p:nvSpPr>
        <p:spPr>
          <a:xfrm>
            <a:off x="144075" y="552490"/>
            <a:ext cx="2142000" cy="2630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000"/>
              <a:buNone/>
            </a:pPr>
            <a:r>
              <a:rPr lang="en-US" dirty="0"/>
              <a:t>Project Demo</a:t>
            </a:r>
            <a:endParaRPr dirty="0"/>
          </a:p>
        </p:txBody>
      </p:sp>
      <p:sp>
        <p:nvSpPr>
          <p:cNvPr id="299" name="Google Shape;299;p10"/>
          <p:cNvSpPr txBox="1">
            <a:spLocks noGrp="1"/>
          </p:cNvSpPr>
          <p:nvPr>
            <p:ph type="body" idx="1"/>
          </p:nvPr>
        </p:nvSpPr>
        <p:spPr>
          <a:xfrm>
            <a:off x="2748023" y="418064"/>
            <a:ext cx="6187440" cy="1643212"/>
          </a:xfrm>
          <a:prstGeom prst="rect">
            <a:avLst/>
          </a:prstGeom>
          <a:noFill/>
          <a:ln>
            <a:noFill/>
          </a:ln>
        </p:spPr>
        <p:txBody>
          <a:bodyPr spcFirstLastPara="1" wrap="square" lIns="91425" tIns="91425" rIns="91425" bIns="91425" anchor="t" anchorCtr="0">
            <a:noAutofit/>
          </a:bodyPr>
          <a:lstStyle/>
          <a:p>
            <a:pPr marL="101600" lvl="0" indent="0" algn="l" rtl="0">
              <a:lnSpc>
                <a:spcPct val="100000"/>
              </a:lnSpc>
              <a:spcBef>
                <a:spcPts val="0"/>
              </a:spcBef>
              <a:spcAft>
                <a:spcPts val="0"/>
              </a:spcAft>
              <a:buClr>
                <a:srgbClr val="FF0000"/>
              </a:buClr>
              <a:buSzPts val="1620"/>
              <a:buNone/>
            </a:pPr>
            <a:r>
              <a:rPr lang="en-US" sz="1800" dirty="0">
                <a:latin typeface="Times New Roman"/>
                <a:ea typeface="Times New Roman"/>
                <a:cs typeface="Times New Roman"/>
                <a:sym typeface="Times New Roman"/>
              </a:rPr>
              <a:t>Theo </a:t>
            </a:r>
            <a:r>
              <a:rPr lang="en-US" sz="1800" dirty="0" err="1">
                <a:latin typeface="Times New Roman"/>
                <a:ea typeface="Times New Roman"/>
                <a:cs typeface="Times New Roman"/>
                <a:sym typeface="Times New Roman"/>
              </a:rPr>
              <a:t>cách</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truyền</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thống</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người</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dùng</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có</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thể</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đọc</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truyện</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ngụ</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ngôn</a:t>
            </a:r>
            <a:r>
              <a:rPr lang="en-US" sz="1800" dirty="0">
                <a:latin typeface="Times New Roman"/>
                <a:ea typeface="Times New Roman"/>
                <a:cs typeface="Times New Roman"/>
                <a:sym typeface="Times New Roman"/>
              </a:rPr>
              <a:t> ở </a:t>
            </a:r>
            <a:r>
              <a:rPr lang="en-US" sz="1800" dirty="0" err="1">
                <a:latin typeface="Times New Roman"/>
                <a:ea typeface="Times New Roman"/>
                <a:cs typeface="Times New Roman"/>
                <a:sym typeface="Times New Roman"/>
              </a:rPr>
              <a:t>trang</a:t>
            </a:r>
            <a:r>
              <a:rPr lang="en-US" sz="1800" dirty="0">
                <a:latin typeface="Times New Roman"/>
                <a:ea typeface="Times New Roman"/>
                <a:cs typeface="Times New Roman"/>
                <a:sym typeface="Times New Roman"/>
              </a:rPr>
              <a:t> web, </a:t>
            </a:r>
            <a:r>
              <a:rPr lang="en-US" sz="1800" dirty="0" err="1">
                <a:latin typeface="Times New Roman"/>
                <a:ea typeface="Times New Roman"/>
                <a:cs typeface="Times New Roman"/>
                <a:sym typeface="Times New Roman"/>
              </a:rPr>
              <a:t>khi</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áp</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dụng</a:t>
            </a:r>
            <a:r>
              <a:rPr lang="en-US" sz="1800" dirty="0">
                <a:latin typeface="Times New Roman"/>
                <a:ea typeface="Times New Roman"/>
                <a:cs typeface="Times New Roman"/>
                <a:sym typeface="Times New Roman"/>
              </a:rPr>
              <a:t> Amazon Polly </a:t>
            </a:r>
            <a:r>
              <a:rPr lang="en-US" sz="1800" dirty="0" err="1">
                <a:latin typeface="Times New Roman"/>
                <a:ea typeface="Times New Roman"/>
                <a:cs typeface="Times New Roman"/>
                <a:sym typeface="Times New Roman"/>
              </a:rPr>
              <a:t>người</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dùng</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có</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thể</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nghe</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truyện</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thay</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vì</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đọc</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Chọn</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truyện</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cần</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đọc</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sau</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đó</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bấm</a:t>
            </a:r>
            <a:r>
              <a:rPr lang="en-US" sz="1800" dirty="0">
                <a:latin typeface="Times New Roman"/>
                <a:ea typeface="Times New Roman"/>
                <a:cs typeface="Times New Roman"/>
                <a:sym typeface="Times New Roman"/>
              </a:rPr>
              <a:t> icon loa </a:t>
            </a:r>
            <a:r>
              <a:rPr lang="en-US" sz="1800" dirty="0" err="1">
                <a:latin typeface="Times New Roman"/>
                <a:ea typeface="Times New Roman"/>
                <a:cs typeface="Times New Roman"/>
                <a:sym typeface="Times New Roman"/>
              </a:rPr>
              <a:t>để</a:t>
            </a:r>
            <a:r>
              <a:rPr lang="en-US" sz="1800" dirty="0">
                <a:latin typeface="Times New Roman"/>
                <a:ea typeface="Times New Roman"/>
                <a:cs typeface="Times New Roman"/>
                <a:sym typeface="Times New Roman"/>
              </a:rPr>
              <a:t> Amazon Polly </a:t>
            </a:r>
            <a:r>
              <a:rPr lang="en-US" sz="1800" dirty="0" err="1">
                <a:latin typeface="Times New Roman"/>
                <a:ea typeface="Times New Roman"/>
                <a:cs typeface="Times New Roman"/>
                <a:sym typeface="Times New Roman"/>
              </a:rPr>
              <a:t>chuyển</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văn</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bản</a:t>
            </a:r>
            <a:r>
              <a:rPr lang="en-US" sz="1800" dirty="0">
                <a:latin typeface="Times New Roman"/>
                <a:ea typeface="Times New Roman"/>
                <a:cs typeface="Times New Roman"/>
                <a:sym typeface="Times New Roman"/>
              </a:rPr>
              <a:t> sang </a:t>
            </a:r>
            <a:r>
              <a:rPr lang="en-US" sz="1800" dirty="0" err="1">
                <a:latin typeface="Times New Roman"/>
                <a:ea typeface="Times New Roman"/>
                <a:cs typeface="Times New Roman"/>
                <a:sym typeface="Times New Roman"/>
              </a:rPr>
              <a:t>giọng</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nói</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và</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người</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dùng</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bấm</a:t>
            </a:r>
            <a:r>
              <a:rPr lang="en-US" sz="1800" dirty="0">
                <a:latin typeface="Times New Roman"/>
                <a:ea typeface="Times New Roman"/>
                <a:cs typeface="Times New Roman"/>
                <a:sym typeface="Times New Roman"/>
              </a:rPr>
              <a:t> play </a:t>
            </a:r>
            <a:r>
              <a:rPr lang="en-US" sz="1800" dirty="0" err="1">
                <a:latin typeface="Times New Roman"/>
                <a:ea typeface="Times New Roman"/>
                <a:cs typeface="Times New Roman"/>
                <a:sym typeface="Times New Roman"/>
              </a:rPr>
              <a:t>để</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nghe</a:t>
            </a:r>
            <a:r>
              <a:rPr lang="en-US" sz="1800" dirty="0">
                <a:latin typeface="Times New Roman"/>
                <a:ea typeface="Times New Roman"/>
                <a:cs typeface="Times New Roman"/>
                <a:sym typeface="Times New Roman"/>
              </a:rPr>
              <a:t>.</a:t>
            </a:r>
            <a:endParaRPr sz="1800" dirty="0">
              <a:latin typeface="Times New Roman"/>
              <a:ea typeface="Times New Roman"/>
              <a:cs typeface="Times New Roman"/>
              <a:sym typeface="Times New Roman"/>
            </a:endParaRPr>
          </a:p>
        </p:txBody>
      </p:sp>
      <p:pic>
        <p:nvPicPr>
          <p:cNvPr id="4" name="Picture 3">
            <a:extLst>
              <a:ext uri="{FF2B5EF4-FFF2-40B4-BE49-F238E27FC236}">
                <a16:creationId xmlns:a16="http://schemas.microsoft.com/office/drawing/2014/main" id="{875B84C0-053E-A476-0607-A5B9EF4AE004}"/>
              </a:ext>
            </a:extLst>
          </p:cNvPr>
          <p:cNvPicPr>
            <a:picLocks noChangeAspect="1"/>
          </p:cNvPicPr>
          <p:nvPr/>
        </p:nvPicPr>
        <p:blipFill>
          <a:blip r:embed="rId3"/>
          <a:stretch>
            <a:fillRect/>
          </a:stretch>
        </p:blipFill>
        <p:spPr>
          <a:xfrm>
            <a:off x="2634712" y="2061276"/>
            <a:ext cx="5935851" cy="2562280"/>
          </a:xfrm>
          <a:prstGeom prst="rect">
            <a:avLst/>
          </a:prstGeom>
        </p:spPr>
      </p:pic>
    </p:spTree>
    <p:extLst>
      <p:ext uri="{BB962C8B-B14F-4D97-AF65-F5344CB8AC3E}">
        <p14:creationId xmlns:p14="http://schemas.microsoft.com/office/powerpoint/2010/main" val="3354049350"/>
      </p:ext>
    </p:extLst>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10"/>
          <p:cNvSpPr txBox="1">
            <a:spLocks noGrp="1"/>
          </p:cNvSpPr>
          <p:nvPr>
            <p:ph type="title"/>
          </p:nvPr>
        </p:nvSpPr>
        <p:spPr>
          <a:xfrm>
            <a:off x="144075" y="552490"/>
            <a:ext cx="2142000" cy="2630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000"/>
              <a:buNone/>
            </a:pPr>
            <a:r>
              <a:rPr lang="en-US" dirty="0"/>
              <a:t>Project Demo</a:t>
            </a:r>
            <a:endParaRPr dirty="0"/>
          </a:p>
        </p:txBody>
      </p:sp>
      <p:sp>
        <p:nvSpPr>
          <p:cNvPr id="299" name="Google Shape;299;p10"/>
          <p:cNvSpPr txBox="1">
            <a:spLocks noGrp="1"/>
          </p:cNvSpPr>
          <p:nvPr>
            <p:ph type="body" idx="1"/>
          </p:nvPr>
        </p:nvSpPr>
        <p:spPr>
          <a:xfrm>
            <a:off x="2748023" y="418064"/>
            <a:ext cx="6187440" cy="922539"/>
          </a:xfrm>
          <a:prstGeom prst="rect">
            <a:avLst/>
          </a:prstGeom>
          <a:noFill/>
          <a:ln>
            <a:noFill/>
          </a:ln>
        </p:spPr>
        <p:txBody>
          <a:bodyPr spcFirstLastPara="1" wrap="square" lIns="91425" tIns="91425" rIns="91425" bIns="91425" anchor="t" anchorCtr="0">
            <a:noAutofit/>
          </a:bodyPr>
          <a:lstStyle/>
          <a:p>
            <a:pPr marL="101600" lvl="0" indent="0" algn="l" rtl="0">
              <a:lnSpc>
                <a:spcPct val="100000"/>
              </a:lnSpc>
              <a:spcBef>
                <a:spcPts val="0"/>
              </a:spcBef>
              <a:spcAft>
                <a:spcPts val="0"/>
              </a:spcAft>
              <a:buClr>
                <a:srgbClr val="FF0000"/>
              </a:buClr>
              <a:buSzPts val="1620"/>
              <a:buNone/>
            </a:pPr>
            <a:r>
              <a:rPr lang="en-US" sz="1800" dirty="0" err="1">
                <a:latin typeface="Times New Roman"/>
                <a:ea typeface="Times New Roman"/>
                <a:cs typeface="Times New Roman"/>
                <a:sym typeface="Times New Roman"/>
              </a:rPr>
              <a:t>Ngoài</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ra</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có</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thể</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dịch</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truyện</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và</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nghe</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truyện</a:t>
            </a:r>
            <a:r>
              <a:rPr lang="en-US" sz="1800" dirty="0">
                <a:latin typeface="Times New Roman"/>
                <a:ea typeface="Times New Roman"/>
                <a:cs typeface="Times New Roman"/>
                <a:sym typeface="Times New Roman"/>
              </a:rPr>
              <a:t> ở </a:t>
            </a:r>
            <a:r>
              <a:rPr lang="en-US" sz="1800" dirty="0" err="1">
                <a:latin typeface="Times New Roman"/>
                <a:ea typeface="Times New Roman"/>
                <a:cs typeface="Times New Roman"/>
                <a:sym typeface="Times New Roman"/>
              </a:rPr>
              <a:t>nhiều</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ngôn</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ngữ</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khác</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nhau</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khi</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áp</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dụng</a:t>
            </a:r>
            <a:r>
              <a:rPr lang="en-US" sz="1800" dirty="0">
                <a:latin typeface="Times New Roman"/>
                <a:ea typeface="Times New Roman"/>
                <a:cs typeface="Times New Roman"/>
                <a:sym typeface="Times New Roman"/>
              </a:rPr>
              <a:t> Amazon Translate </a:t>
            </a:r>
            <a:r>
              <a:rPr lang="en-US" sz="1800" dirty="0" err="1">
                <a:latin typeface="Times New Roman"/>
                <a:ea typeface="Times New Roman"/>
                <a:cs typeface="Times New Roman"/>
                <a:sym typeface="Times New Roman"/>
              </a:rPr>
              <a:t>và</a:t>
            </a:r>
            <a:r>
              <a:rPr lang="en-US" sz="1800" dirty="0">
                <a:latin typeface="Times New Roman"/>
                <a:ea typeface="Times New Roman"/>
                <a:cs typeface="Times New Roman"/>
                <a:sym typeface="Times New Roman"/>
              </a:rPr>
              <a:t> Amazon Polly.</a:t>
            </a:r>
            <a:endParaRPr sz="1800" dirty="0">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179CCA7B-2BEE-9272-0718-9A4ED3D840E8}"/>
              </a:ext>
            </a:extLst>
          </p:cNvPr>
          <p:cNvPicPr>
            <a:picLocks noChangeAspect="1"/>
          </p:cNvPicPr>
          <p:nvPr/>
        </p:nvPicPr>
        <p:blipFill>
          <a:blip r:embed="rId3"/>
          <a:stretch>
            <a:fillRect/>
          </a:stretch>
        </p:blipFill>
        <p:spPr>
          <a:xfrm>
            <a:off x="2657958" y="1340603"/>
            <a:ext cx="5951350" cy="3053166"/>
          </a:xfrm>
          <a:prstGeom prst="rect">
            <a:avLst/>
          </a:prstGeom>
        </p:spPr>
      </p:pic>
    </p:spTree>
    <p:extLst>
      <p:ext uri="{BB962C8B-B14F-4D97-AF65-F5344CB8AC3E}">
        <p14:creationId xmlns:p14="http://schemas.microsoft.com/office/powerpoint/2010/main" val="3762869006"/>
      </p:ext>
    </p:extLst>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10"/>
          <p:cNvSpPr txBox="1">
            <a:spLocks noGrp="1"/>
          </p:cNvSpPr>
          <p:nvPr>
            <p:ph type="title"/>
          </p:nvPr>
        </p:nvSpPr>
        <p:spPr>
          <a:xfrm>
            <a:off x="144075" y="552490"/>
            <a:ext cx="2142000" cy="2630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000"/>
              <a:buNone/>
            </a:pPr>
            <a:r>
              <a:rPr lang="en-US" dirty="0"/>
              <a:t>Project Demo</a:t>
            </a:r>
            <a:endParaRPr dirty="0"/>
          </a:p>
        </p:txBody>
      </p:sp>
      <p:sp>
        <p:nvSpPr>
          <p:cNvPr id="299" name="Google Shape;299;p10"/>
          <p:cNvSpPr txBox="1">
            <a:spLocks noGrp="1"/>
          </p:cNvSpPr>
          <p:nvPr>
            <p:ph type="body" idx="1"/>
          </p:nvPr>
        </p:nvSpPr>
        <p:spPr>
          <a:xfrm>
            <a:off x="2748023" y="418064"/>
            <a:ext cx="6187440" cy="922539"/>
          </a:xfrm>
          <a:prstGeom prst="rect">
            <a:avLst/>
          </a:prstGeom>
          <a:noFill/>
          <a:ln>
            <a:noFill/>
          </a:ln>
        </p:spPr>
        <p:txBody>
          <a:bodyPr spcFirstLastPara="1" wrap="square" lIns="91425" tIns="91425" rIns="91425" bIns="91425" anchor="t" anchorCtr="0">
            <a:noAutofit/>
          </a:bodyPr>
          <a:lstStyle/>
          <a:p>
            <a:pPr marL="101600" lvl="0" indent="0" algn="l" rtl="0">
              <a:lnSpc>
                <a:spcPct val="100000"/>
              </a:lnSpc>
              <a:spcBef>
                <a:spcPts val="0"/>
              </a:spcBef>
              <a:spcAft>
                <a:spcPts val="0"/>
              </a:spcAft>
              <a:buClr>
                <a:srgbClr val="FF0000"/>
              </a:buClr>
              <a:buSzPts val="1620"/>
              <a:buNone/>
            </a:pPr>
            <a:r>
              <a:rPr lang="en-US" sz="1800" dirty="0" err="1">
                <a:latin typeface="Times New Roman"/>
                <a:ea typeface="Times New Roman"/>
                <a:cs typeface="Times New Roman"/>
                <a:sym typeface="Times New Roman"/>
              </a:rPr>
              <a:t>Thêm</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truyện</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vào</a:t>
            </a:r>
            <a:r>
              <a:rPr lang="en-US" sz="1800" dirty="0">
                <a:latin typeface="Times New Roman"/>
                <a:ea typeface="Times New Roman"/>
                <a:cs typeface="Times New Roman"/>
                <a:sym typeface="Times New Roman"/>
              </a:rPr>
              <a:t> CSDL, </a:t>
            </a:r>
            <a:r>
              <a:rPr lang="en-US" sz="1800" dirty="0" err="1">
                <a:latin typeface="Times New Roman"/>
                <a:ea typeface="Times New Roman"/>
                <a:cs typeface="Times New Roman"/>
                <a:sym typeface="Times New Roman"/>
              </a:rPr>
              <a:t>để</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cho</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thấy</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rằng</a:t>
            </a:r>
            <a:r>
              <a:rPr lang="en-US" sz="1800" dirty="0">
                <a:latin typeface="Times New Roman"/>
                <a:ea typeface="Times New Roman"/>
                <a:cs typeface="Times New Roman"/>
                <a:sym typeface="Times New Roman"/>
              </a:rPr>
              <a:t> Amazon RDS </a:t>
            </a:r>
            <a:r>
              <a:rPr lang="en-US" sz="1800" dirty="0" err="1">
                <a:latin typeface="Times New Roman"/>
                <a:ea typeface="Times New Roman"/>
                <a:cs typeface="Times New Roman"/>
                <a:sym typeface="Times New Roman"/>
              </a:rPr>
              <a:t>hoạt</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động</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tốt</a:t>
            </a:r>
            <a:r>
              <a:rPr lang="en-US" sz="1800" dirty="0">
                <a:latin typeface="Times New Roman"/>
                <a:ea typeface="Times New Roman"/>
                <a:cs typeface="Times New Roman"/>
                <a:sym typeface="Times New Roman"/>
              </a:rPr>
              <a:t>.</a:t>
            </a:r>
            <a:endParaRPr sz="1800" dirty="0">
              <a:latin typeface="Times New Roman"/>
              <a:ea typeface="Times New Roman"/>
              <a:cs typeface="Times New Roman"/>
              <a:sym typeface="Times New Roman"/>
            </a:endParaRPr>
          </a:p>
        </p:txBody>
      </p:sp>
      <p:pic>
        <p:nvPicPr>
          <p:cNvPr id="4" name="Picture 3">
            <a:extLst>
              <a:ext uri="{FF2B5EF4-FFF2-40B4-BE49-F238E27FC236}">
                <a16:creationId xmlns:a16="http://schemas.microsoft.com/office/drawing/2014/main" id="{AC0B33A6-42E7-C714-8C44-09124C0DAC24}"/>
              </a:ext>
            </a:extLst>
          </p:cNvPr>
          <p:cNvPicPr>
            <a:picLocks noChangeAspect="1"/>
          </p:cNvPicPr>
          <p:nvPr/>
        </p:nvPicPr>
        <p:blipFill>
          <a:blip r:embed="rId3"/>
          <a:stretch>
            <a:fillRect/>
          </a:stretch>
        </p:blipFill>
        <p:spPr>
          <a:xfrm>
            <a:off x="2748023" y="1227272"/>
            <a:ext cx="5683055" cy="3251738"/>
          </a:xfrm>
          <a:prstGeom prst="rect">
            <a:avLst/>
          </a:prstGeom>
        </p:spPr>
      </p:pic>
    </p:spTree>
    <p:extLst>
      <p:ext uri="{BB962C8B-B14F-4D97-AF65-F5344CB8AC3E}">
        <p14:creationId xmlns:p14="http://schemas.microsoft.com/office/powerpoint/2010/main" val="182843804"/>
      </p:ext>
    </p:extLst>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10"/>
          <p:cNvSpPr txBox="1">
            <a:spLocks noGrp="1"/>
          </p:cNvSpPr>
          <p:nvPr>
            <p:ph type="title"/>
          </p:nvPr>
        </p:nvSpPr>
        <p:spPr>
          <a:xfrm>
            <a:off x="144075" y="552490"/>
            <a:ext cx="2142000" cy="2630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000"/>
              <a:buNone/>
            </a:pPr>
            <a:r>
              <a:rPr lang="en-US" dirty="0"/>
              <a:t>Project Demo</a:t>
            </a:r>
            <a:endParaRPr dirty="0"/>
          </a:p>
        </p:txBody>
      </p:sp>
      <p:sp>
        <p:nvSpPr>
          <p:cNvPr id="299" name="Google Shape;299;p10"/>
          <p:cNvSpPr txBox="1">
            <a:spLocks noGrp="1"/>
          </p:cNvSpPr>
          <p:nvPr>
            <p:ph type="body" idx="1"/>
          </p:nvPr>
        </p:nvSpPr>
        <p:spPr>
          <a:xfrm>
            <a:off x="2748023" y="418064"/>
            <a:ext cx="6187440" cy="1395238"/>
          </a:xfrm>
          <a:prstGeom prst="rect">
            <a:avLst/>
          </a:prstGeom>
          <a:noFill/>
          <a:ln>
            <a:noFill/>
          </a:ln>
        </p:spPr>
        <p:txBody>
          <a:bodyPr spcFirstLastPara="1" wrap="square" lIns="91425" tIns="91425" rIns="91425" bIns="91425" anchor="t" anchorCtr="0">
            <a:noAutofit/>
          </a:bodyPr>
          <a:lstStyle/>
          <a:p>
            <a:pPr marL="101600" indent="0">
              <a:spcBef>
                <a:spcPts val="0"/>
              </a:spcBef>
              <a:buClr>
                <a:srgbClr val="FF0000"/>
              </a:buClr>
              <a:buSzPts val="1620"/>
              <a:buNone/>
            </a:pPr>
            <a:r>
              <a:rPr lang="vi-VN" sz="1600" dirty="0">
                <a:latin typeface="Times New Roman"/>
                <a:ea typeface="Times New Roman"/>
                <a:cs typeface="Times New Roman"/>
                <a:sym typeface="Times New Roman"/>
              </a:rPr>
              <a:t>Sử dụng thư viện </a:t>
            </a:r>
            <a:r>
              <a:rPr lang="en-US" sz="1600" b="0" dirty="0">
                <a:solidFill>
                  <a:srgbClr val="CE9178"/>
                </a:solidFill>
                <a:effectLst/>
                <a:latin typeface="Consolas" panose="020B0609020204030204" pitchFamily="49" charset="0"/>
              </a:rPr>
              <a:t>aws-sdk-2.1135.0</a:t>
            </a:r>
            <a:r>
              <a:rPr lang="en-US" sz="1600" b="0" dirty="0">
                <a:solidFill>
                  <a:srgbClr val="CE9178"/>
                </a:solidFill>
                <a:effectLst/>
                <a:latin typeface="Times New Roman"/>
                <a:cs typeface="Times New Roman"/>
                <a:sym typeface="Times New Roman"/>
              </a:rPr>
              <a:t> </a:t>
            </a:r>
            <a:r>
              <a:rPr lang="vi-VN" sz="1600" dirty="0">
                <a:latin typeface="Times New Roman"/>
                <a:ea typeface="Times New Roman"/>
                <a:cs typeface="Times New Roman"/>
                <a:sym typeface="Times New Roman"/>
              </a:rPr>
              <a:t>t</a:t>
            </a:r>
            <a:r>
              <a:rPr lang="en-US" sz="1600" dirty="0">
                <a:latin typeface="Times New Roman"/>
                <a:ea typeface="Times New Roman"/>
                <a:cs typeface="Times New Roman"/>
                <a:sym typeface="Times New Roman"/>
              </a:rPr>
              <a:t>ừ Amazon </a:t>
            </a:r>
            <a:r>
              <a:rPr lang="en-US" sz="1600" dirty="0" err="1">
                <a:latin typeface="Times New Roman"/>
                <a:ea typeface="Times New Roman"/>
                <a:cs typeface="Times New Roman"/>
                <a:sym typeface="Times New Roman"/>
              </a:rPr>
              <a:t>cung</a:t>
            </a:r>
            <a:r>
              <a:rPr lang="en-US" sz="1600" dirty="0">
                <a:latin typeface="Times New Roman"/>
                <a:ea typeface="Times New Roman"/>
                <a:cs typeface="Times New Roman"/>
                <a:sym typeface="Times New Roman"/>
              </a:rPr>
              <a:t> </a:t>
            </a:r>
            <a:r>
              <a:rPr lang="en-US" sz="1600" dirty="0" err="1">
                <a:latin typeface="Times New Roman"/>
                <a:ea typeface="Times New Roman"/>
                <a:cs typeface="Times New Roman"/>
                <a:sym typeface="Times New Roman"/>
              </a:rPr>
              <a:t>cấp</a:t>
            </a:r>
            <a:r>
              <a:rPr lang="en-US" sz="1600" dirty="0">
                <a:latin typeface="Times New Roman"/>
                <a:ea typeface="Times New Roman"/>
                <a:cs typeface="Times New Roman"/>
                <a:sym typeface="Times New Roman"/>
              </a:rPr>
              <a:t>.</a:t>
            </a:r>
          </a:p>
          <a:p>
            <a:pPr marL="101600" indent="0">
              <a:spcBef>
                <a:spcPts val="0"/>
              </a:spcBef>
              <a:buClr>
                <a:srgbClr val="FF0000"/>
              </a:buClr>
              <a:buSzPts val="1620"/>
              <a:buNone/>
            </a:pPr>
            <a:r>
              <a:rPr lang="en-US" sz="1600" dirty="0" err="1">
                <a:latin typeface="Times New Roman"/>
                <a:ea typeface="Times New Roman"/>
                <a:cs typeface="Times New Roman"/>
                <a:sym typeface="Times New Roman"/>
              </a:rPr>
              <a:t>Cấu</a:t>
            </a:r>
            <a:r>
              <a:rPr lang="en-US" sz="1600" dirty="0">
                <a:latin typeface="Times New Roman"/>
                <a:ea typeface="Times New Roman"/>
                <a:cs typeface="Times New Roman"/>
                <a:sym typeface="Times New Roman"/>
              </a:rPr>
              <a:t> </a:t>
            </a:r>
            <a:r>
              <a:rPr lang="en-US" sz="1600" dirty="0" err="1">
                <a:latin typeface="Times New Roman"/>
                <a:ea typeface="Times New Roman"/>
                <a:cs typeface="Times New Roman"/>
                <a:sym typeface="Times New Roman"/>
              </a:rPr>
              <a:t>hình</a:t>
            </a:r>
            <a:r>
              <a:rPr lang="en-US" sz="1600" dirty="0">
                <a:latin typeface="Times New Roman"/>
                <a:ea typeface="Times New Roman"/>
                <a:cs typeface="Times New Roman"/>
                <a:sym typeface="Times New Roman"/>
              </a:rPr>
              <a:t> </a:t>
            </a:r>
            <a:r>
              <a:rPr lang="en-US" sz="1600" dirty="0" err="1">
                <a:latin typeface="Times New Roman"/>
                <a:ea typeface="Times New Roman"/>
                <a:cs typeface="Times New Roman"/>
                <a:sym typeface="Times New Roman"/>
              </a:rPr>
              <a:t>bằng</a:t>
            </a:r>
            <a:r>
              <a:rPr lang="en-US" sz="1600" dirty="0">
                <a:latin typeface="Times New Roman"/>
                <a:ea typeface="Times New Roman"/>
                <a:cs typeface="Times New Roman"/>
                <a:sym typeface="Times New Roman"/>
              </a:rPr>
              <a:t> AWS CLI </a:t>
            </a:r>
            <a:r>
              <a:rPr lang="en-US" sz="1600" dirty="0" err="1">
                <a:latin typeface="Times New Roman"/>
                <a:ea typeface="Times New Roman"/>
                <a:cs typeface="Times New Roman"/>
                <a:sym typeface="Times New Roman"/>
              </a:rPr>
              <a:t>như</a:t>
            </a:r>
            <a:r>
              <a:rPr lang="en-US" sz="1600" dirty="0">
                <a:latin typeface="Times New Roman"/>
                <a:ea typeface="Times New Roman"/>
                <a:cs typeface="Times New Roman"/>
                <a:sym typeface="Times New Roman"/>
              </a:rPr>
              <a:t> </a:t>
            </a:r>
            <a:r>
              <a:rPr lang="en-US" sz="1600" b="0" dirty="0" err="1">
                <a:solidFill>
                  <a:srgbClr val="4FC1FF"/>
                </a:solidFill>
                <a:effectLst/>
                <a:latin typeface="Consolas" panose="020B0609020204030204" pitchFamily="49" charset="0"/>
              </a:rPr>
              <a:t>aws_access_key_id</a:t>
            </a:r>
            <a:r>
              <a:rPr lang="en-US" sz="1600" dirty="0">
                <a:latin typeface="Times New Roman"/>
                <a:ea typeface="Times New Roman"/>
                <a:cs typeface="Times New Roman"/>
                <a:sym typeface="Times New Roman"/>
              </a:rPr>
              <a:t>, </a:t>
            </a:r>
            <a:r>
              <a:rPr lang="en-US" sz="1600" b="0" dirty="0" err="1">
                <a:solidFill>
                  <a:srgbClr val="4FC1FF"/>
                </a:solidFill>
                <a:effectLst/>
                <a:latin typeface="Consolas" panose="020B0609020204030204" pitchFamily="49" charset="0"/>
              </a:rPr>
              <a:t>aws_secret_access_key</a:t>
            </a:r>
            <a:r>
              <a:rPr lang="en-US" sz="1600" b="0" dirty="0">
                <a:solidFill>
                  <a:srgbClr val="4FC1FF"/>
                </a:solidFill>
                <a:effectLst/>
                <a:latin typeface="Consolas" panose="020B0609020204030204" pitchFamily="49" charset="0"/>
              </a:rPr>
              <a:t>, </a:t>
            </a:r>
            <a:r>
              <a:rPr lang="en-US" sz="1600" b="0" dirty="0" err="1">
                <a:solidFill>
                  <a:srgbClr val="4FC1FF"/>
                </a:solidFill>
                <a:effectLst/>
                <a:latin typeface="Consolas" panose="020B0609020204030204" pitchFamily="49" charset="0"/>
              </a:rPr>
              <a:t>aws_session_token</a:t>
            </a:r>
            <a:r>
              <a:rPr lang="en-US" sz="1600" dirty="0">
                <a:latin typeface="Times New Roman"/>
                <a:ea typeface="Times New Roman"/>
                <a:cs typeface="Times New Roman"/>
                <a:sym typeface="Times New Roman"/>
              </a:rPr>
              <a:t> .</a:t>
            </a:r>
          </a:p>
          <a:p>
            <a:pPr marL="101600" indent="0">
              <a:spcBef>
                <a:spcPts val="0"/>
              </a:spcBef>
              <a:buClr>
                <a:srgbClr val="FF0000"/>
              </a:buClr>
              <a:buSzPts val="1620"/>
              <a:buNone/>
            </a:pPr>
            <a:endParaRPr lang="en-US" sz="1600" dirty="0">
              <a:latin typeface="Times New Roman"/>
              <a:ea typeface="Times New Roman"/>
              <a:cs typeface="Times New Roman"/>
              <a:sym typeface="Times New Roman"/>
            </a:endParaRPr>
          </a:p>
          <a:p>
            <a:pPr marL="101600" indent="0">
              <a:spcBef>
                <a:spcPts val="0"/>
              </a:spcBef>
              <a:buClr>
                <a:srgbClr val="FF0000"/>
              </a:buClr>
              <a:buSzPts val="1620"/>
              <a:buNone/>
            </a:pPr>
            <a:r>
              <a:rPr lang="en-US" sz="1600" dirty="0" err="1">
                <a:latin typeface="Times New Roman"/>
                <a:ea typeface="Times New Roman"/>
                <a:cs typeface="Times New Roman"/>
                <a:sym typeface="Times New Roman"/>
              </a:rPr>
              <a:t>Chọn</a:t>
            </a:r>
            <a:r>
              <a:rPr lang="en-US" sz="1600" dirty="0">
                <a:latin typeface="Times New Roman"/>
                <a:ea typeface="Times New Roman"/>
                <a:cs typeface="Times New Roman"/>
                <a:sym typeface="Times New Roman"/>
              </a:rPr>
              <a:t> </a:t>
            </a:r>
            <a:r>
              <a:rPr lang="en-US" sz="1600" dirty="0" err="1">
                <a:latin typeface="Times New Roman"/>
                <a:ea typeface="Times New Roman"/>
                <a:cs typeface="Times New Roman"/>
                <a:sym typeface="Times New Roman"/>
              </a:rPr>
              <a:t>vùng</a:t>
            </a:r>
            <a:r>
              <a:rPr lang="en-US" sz="1600" dirty="0">
                <a:latin typeface="Times New Roman"/>
                <a:ea typeface="Times New Roman"/>
                <a:cs typeface="Times New Roman"/>
                <a:sym typeface="Times New Roman"/>
              </a:rPr>
              <a:t> </a:t>
            </a:r>
            <a:r>
              <a:rPr lang="en-US" sz="1600" dirty="0" err="1">
                <a:latin typeface="Times New Roman"/>
                <a:ea typeface="Times New Roman"/>
                <a:cs typeface="Times New Roman"/>
                <a:sym typeface="Times New Roman"/>
              </a:rPr>
              <a:t>là</a:t>
            </a:r>
            <a:r>
              <a:rPr lang="en-US" sz="1600" dirty="0">
                <a:latin typeface="Times New Roman"/>
                <a:ea typeface="Times New Roman"/>
                <a:cs typeface="Times New Roman"/>
                <a:sym typeface="Times New Roman"/>
              </a:rPr>
              <a:t> us-east-1</a:t>
            </a:r>
            <a:endParaRPr lang="en-US" sz="1600" dirty="0">
              <a:solidFill>
                <a:srgbClr val="D4D4D4"/>
              </a:solidFill>
              <a:latin typeface="Consolas" panose="020B0609020204030204" pitchFamily="49" charset="0"/>
            </a:endParaRPr>
          </a:p>
          <a:p>
            <a:pPr marL="101600" indent="0">
              <a:spcBef>
                <a:spcPts val="0"/>
              </a:spcBef>
              <a:buClr>
                <a:srgbClr val="FF0000"/>
              </a:buClr>
              <a:buSzPts val="1620"/>
              <a:buNone/>
            </a:pPr>
            <a:endParaRPr lang="en-US" sz="1600" b="0" dirty="0">
              <a:solidFill>
                <a:srgbClr val="D4D4D4"/>
              </a:solidFill>
              <a:effectLst/>
              <a:latin typeface="Consolas" panose="020B0609020204030204" pitchFamily="49" charset="0"/>
            </a:endParaRPr>
          </a:p>
          <a:p>
            <a:pPr marL="101600" indent="0">
              <a:spcBef>
                <a:spcPts val="0"/>
              </a:spcBef>
              <a:buClr>
                <a:srgbClr val="FF0000"/>
              </a:buClr>
              <a:buSzPts val="1620"/>
              <a:buNone/>
            </a:pPr>
            <a:endParaRPr lang="en-US" sz="1600" b="0" dirty="0">
              <a:solidFill>
                <a:srgbClr val="D4D4D4"/>
              </a:solidFill>
              <a:effectLst/>
              <a:latin typeface="Consolas" panose="020B0609020204030204" pitchFamily="49" charset="0"/>
            </a:endParaRPr>
          </a:p>
        </p:txBody>
      </p:sp>
      <p:pic>
        <p:nvPicPr>
          <p:cNvPr id="3" name="Picture 2">
            <a:extLst>
              <a:ext uri="{FF2B5EF4-FFF2-40B4-BE49-F238E27FC236}">
                <a16:creationId xmlns:a16="http://schemas.microsoft.com/office/drawing/2014/main" id="{81614854-9966-7134-D74B-14185E106F40}"/>
              </a:ext>
            </a:extLst>
          </p:cNvPr>
          <p:cNvPicPr>
            <a:picLocks noChangeAspect="1"/>
          </p:cNvPicPr>
          <p:nvPr/>
        </p:nvPicPr>
        <p:blipFill>
          <a:blip r:embed="rId3"/>
          <a:stretch>
            <a:fillRect/>
          </a:stretch>
        </p:blipFill>
        <p:spPr>
          <a:xfrm>
            <a:off x="2438285" y="2202622"/>
            <a:ext cx="6187440" cy="1960536"/>
          </a:xfrm>
          <a:prstGeom prst="rect">
            <a:avLst/>
          </a:prstGeom>
        </p:spPr>
      </p:pic>
    </p:spTree>
    <p:extLst>
      <p:ext uri="{BB962C8B-B14F-4D97-AF65-F5344CB8AC3E}">
        <p14:creationId xmlns:p14="http://schemas.microsoft.com/office/powerpoint/2010/main" val="3637896278"/>
      </p:ext>
    </p:extLst>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2"/>
          <p:cNvSpPr txBox="1">
            <a:spLocks noGrp="1"/>
          </p:cNvSpPr>
          <p:nvPr>
            <p:ph type="ctrTitle" idx="4294967295"/>
          </p:nvPr>
        </p:nvSpPr>
        <p:spPr>
          <a:xfrm>
            <a:off x="577312" y="2372845"/>
            <a:ext cx="4211664" cy="1159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2000"/>
              <a:buFont typeface="Roboto Slab"/>
              <a:buNone/>
            </a:pPr>
            <a:r>
              <a:rPr lang="en-US" sz="4000" b="0" i="0" u="none" strike="noStrike" cap="none" dirty="0">
                <a:solidFill>
                  <a:srgbClr val="FFB600"/>
                </a:solidFill>
                <a:latin typeface="Roboto Slab"/>
                <a:ea typeface="Roboto Slab"/>
                <a:cs typeface="Roboto Slab"/>
                <a:sym typeface="Roboto Slab"/>
              </a:rPr>
              <a:t>Member</a:t>
            </a:r>
            <a:endParaRPr sz="4000" b="0" i="0" u="none" strike="noStrike" cap="none" dirty="0">
              <a:solidFill>
                <a:srgbClr val="FFB600"/>
              </a:solidFill>
              <a:latin typeface="Roboto Slab"/>
              <a:ea typeface="Roboto Slab"/>
              <a:cs typeface="Roboto Slab"/>
              <a:sym typeface="Roboto Slab"/>
            </a:endParaRPr>
          </a:p>
        </p:txBody>
      </p:sp>
      <p:sp>
        <p:nvSpPr>
          <p:cNvPr id="252" name="Google Shape;252;p2"/>
          <p:cNvSpPr txBox="1">
            <a:spLocks noGrp="1"/>
          </p:cNvSpPr>
          <p:nvPr>
            <p:ph type="subTitle" idx="4294967295"/>
          </p:nvPr>
        </p:nvSpPr>
        <p:spPr>
          <a:xfrm>
            <a:off x="577312" y="3324119"/>
            <a:ext cx="6593700" cy="1061901"/>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1600"/>
              </a:spcBef>
              <a:spcAft>
                <a:spcPts val="1000"/>
              </a:spcAft>
              <a:buClr>
                <a:schemeClr val="dk2"/>
              </a:buClr>
              <a:buSzPts val="2000"/>
              <a:buFont typeface="Lato Light"/>
              <a:buNone/>
            </a:pPr>
            <a:r>
              <a:rPr lang="en-US" sz="2400" b="0" i="0" u="none" strike="noStrike" cap="none" dirty="0" err="1">
                <a:solidFill>
                  <a:schemeClr val="lt1"/>
                </a:solidFill>
                <a:latin typeface="Lato Light"/>
                <a:ea typeface="Lato Light"/>
                <a:cs typeface="Lato Light"/>
                <a:sym typeface="Lato Light"/>
              </a:rPr>
              <a:t>Nguyễn</a:t>
            </a:r>
            <a:r>
              <a:rPr lang="en-US" sz="2400" b="0" i="0" u="none" strike="noStrike" cap="none" dirty="0">
                <a:solidFill>
                  <a:schemeClr val="lt1"/>
                </a:solidFill>
                <a:latin typeface="Lato Light"/>
                <a:ea typeface="Lato Light"/>
                <a:cs typeface="Lato Light"/>
                <a:sym typeface="Lato Light"/>
              </a:rPr>
              <a:t> </a:t>
            </a:r>
            <a:r>
              <a:rPr lang="en-US" sz="2400" b="0" i="0" u="none" strike="noStrike" cap="none" dirty="0" err="1">
                <a:solidFill>
                  <a:schemeClr val="lt1"/>
                </a:solidFill>
                <a:latin typeface="Lato Light"/>
                <a:ea typeface="Lato Light"/>
                <a:cs typeface="Lato Light"/>
                <a:sym typeface="Lato Light"/>
              </a:rPr>
              <a:t>Thành</a:t>
            </a:r>
            <a:r>
              <a:rPr lang="en-US" sz="2400" b="0" i="0" u="none" strike="noStrike" cap="none" dirty="0">
                <a:solidFill>
                  <a:schemeClr val="lt1"/>
                </a:solidFill>
                <a:latin typeface="Lato Light"/>
                <a:ea typeface="Lato Light"/>
                <a:cs typeface="Lato Light"/>
                <a:sym typeface="Lato Light"/>
              </a:rPr>
              <a:t> Trung - 19110314</a:t>
            </a:r>
            <a:endParaRPr sz="2400" b="0" i="0" u="none" strike="noStrike" cap="none" dirty="0">
              <a:solidFill>
                <a:schemeClr val="lt1"/>
              </a:solidFill>
              <a:latin typeface="Lato Light"/>
              <a:ea typeface="Lato Light"/>
              <a:cs typeface="Lato Light"/>
              <a:sym typeface="Lato Light"/>
            </a:endParaRPr>
          </a:p>
        </p:txBody>
      </p:sp>
      <p:pic>
        <p:nvPicPr>
          <p:cNvPr id="253" name="Google Shape;253;p2" descr="photo-1434030216411-0b793f4b4173.jpg"/>
          <p:cNvPicPr preferRelativeResize="0"/>
          <p:nvPr/>
        </p:nvPicPr>
        <p:blipFill rotWithShape="1">
          <a:blip r:embed="rId3">
            <a:alphaModFix/>
          </a:blip>
          <a:srcRect/>
          <a:stretch/>
        </p:blipFill>
        <p:spPr>
          <a:xfrm>
            <a:off x="6265150" y="1981150"/>
            <a:ext cx="2071500" cy="2071500"/>
          </a:xfrm>
          <a:prstGeom prst="ellipse">
            <a:avLst/>
          </a:prstGeom>
          <a:noFill/>
          <a:ln>
            <a:noFill/>
          </a:ln>
        </p:spPr>
      </p:pic>
      <p:sp>
        <p:nvSpPr>
          <p:cNvPr id="254" name="Google Shape;254;p2"/>
          <p:cNvSpPr txBox="1">
            <a:spLocks noGrp="1"/>
          </p:cNvSpPr>
          <p:nvPr>
            <p:ph type="sldNum" idx="12"/>
          </p:nvPr>
        </p:nvSpPr>
        <p:spPr>
          <a:xfrm>
            <a:off x="8117984" y="418063"/>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2</a:t>
            </a:fld>
            <a:endParaRPr/>
          </a:p>
        </p:txBody>
      </p:sp>
      <p:sp>
        <p:nvSpPr>
          <p:cNvPr id="2" name="Google Shape;251;p2">
            <a:extLst>
              <a:ext uri="{FF2B5EF4-FFF2-40B4-BE49-F238E27FC236}">
                <a16:creationId xmlns:a16="http://schemas.microsoft.com/office/drawing/2014/main" id="{392DEC0C-DF21-E5F9-0060-0F023AB6F22F}"/>
              </a:ext>
            </a:extLst>
          </p:cNvPr>
          <p:cNvSpPr txBox="1">
            <a:spLocks/>
          </p:cNvSpPr>
          <p:nvPr/>
        </p:nvSpPr>
        <p:spPr>
          <a:xfrm>
            <a:off x="1742950" y="542440"/>
            <a:ext cx="6593700" cy="143870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Slab"/>
              <a:buNone/>
              <a:defRPr sz="2000" b="0" i="0" u="none" strike="noStrike" cap="none">
                <a:solidFill>
                  <a:schemeClr val="lt1"/>
                </a:solidFill>
                <a:latin typeface="Roboto Slab"/>
                <a:ea typeface="Roboto Slab"/>
                <a:cs typeface="Roboto Slab"/>
                <a:sym typeface="Roboto Slab"/>
              </a:defRPr>
            </a:lvl1pPr>
            <a:lvl2pPr marR="0" lvl="1" algn="l" rtl="0">
              <a:lnSpc>
                <a:spcPct val="100000"/>
              </a:lnSpc>
              <a:spcBef>
                <a:spcPts val="0"/>
              </a:spcBef>
              <a:spcAft>
                <a:spcPts val="0"/>
              </a:spcAft>
              <a:buClr>
                <a:schemeClr val="lt1"/>
              </a:buClr>
              <a:buSzPts val="2000"/>
              <a:buFont typeface="Roboto Slab"/>
              <a:buNone/>
              <a:defRPr sz="2000" b="0" i="0" u="none" strike="noStrike" cap="none">
                <a:solidFill>
                  <a:schemeClr val="lt1"/>
                </a:solidFill>
                <a:latin typeface="Roboto Slab"/>
                <a:ea typeface="Roboto Slab"/>
                <a:cs typeface="Roboto Slab"/>
                <a:sym typeface="Roboto Slab"/>
              </a:defRPr>
            </a:lvl2pPr>
            <a:lvl3pPr marR="0" lvl="2" algn="l" rtl="0">
              <a:lnSpc>
                <a:spcPct val="100000"/>
              </a:lnSpc>
              <a:spcBef>
                <a:spcPts val="0"/>
              </a:spcBef>
              <a:spcAft>
                <a:spcPts val="0"/>
              </a:spcAft>
              <a:buClr>
                <a:schemeClr val="lt1"/>
              </a:buClr>
              <a:buSzPts val="2000"/>
              <a:buFont typeface="Roboto Slab"/>
              <a:buNone/>
              <a:defRPr sz="2000" b="0" i="0" u="none" strike="noStrike" cap="none">
                <a:solidFill>
                  <a:schemeClr val="lt1"/>
                </a:solidFill>
                <a:latin typeface="Roboto Slab"/>
                <a:ea typeface="Roboto Slab"/>
                <a:cs typeface="Roboto Slab"/>
                <a:sym typeface="Roboto Slab"/>
              </a:defRPr>
            </a:lvl3pPr>
            <a:lvl4pPr marR="0" lvl="3" algn="l" rtl="0">
              <a:lnSpc>
                <a:spcPct val="100000"/>
              </a:lnSpc>
              <a:spcBef>
                <a:spcPts val="0"/>
              </a:spcBef>
              <a:spcAft>
                <a:spcPts val="0"/>
              </a:spcAft>
              <a:buClr>
                <a:schemeClr val="lt1"/>
              </a:buClr>
              <a:buSzPts val="2000"/>
              <a:buFont typeface="Roboto Slab"/>
              <a:buNone/>
              <a:defRPr sz="2000" b="0" i="0" u="none" strike="noStrike" cap="none">
                <a:solidFill>
                  <a:schemeClr val="lt1"/>
                </a:solidFill>
                <a:latin typeface="Roboto Slab"/>
                <a:ea typeface="Roboto Slab"/>
                <a:cs typeface="Roboto Slab"/>
                <a:sym typeface="Roboto Slab"/>
              </a:defRPr>
            </a:lvl4pPr>
            <a:lvl5pPr marR="0" lvl="4" algn="l" rtl="0">
              <a:lnSpc>
                <a:spcPct val="100000"/>
              </a:lnSpc>
              <a:spcBef>
                <a:spcPts val="0"/>
              </a:spcBef>
              <a:spcAft>
                <a:spcPts val="0"/>
              </a:spcAft>
              <a:buClr>
                <a:schemeClr val="lt1"/>
              </a:buClr>
              <a:buSzPts val="2000"/>
              <a:buFont typeface="Roboto Slab"/>
              <a:buNone/>
              <a:defRPr sz="2000" b="0" i="0" u="none" strike="noStrike" cap="none">
                <a:solidFill>
                  <a:schemeClr val="lt1"/>
                </a:solidFill>
                <a:latin typeface="Roboto Slab"/>
                <a:ea typeface="Roboto Slab"/>
                <a:cs typeface="Roboto Slab"/>
                <a:sym typeface="Roboto Slab"/>
              </a:defRPr>
            </a:lvl5pPr>
            <a:lvl6pPr marR="0" lvl="5" algn="l" rtl="0">
              <a:lnSpc>
                <a:spcPct val="100000"/>
              </a:lnSpc>
              <a:spcBef>
                <a:spcPts val="0"/>
              </a:spcBef>
              <a:spcAft>
                <a:spcPts val="0"/>
              </a:spcAft>
              <a:buClr>
                <a:schemeClr val="lt1"/>
              </a:buClr>
              <a:buSzPts val="2000"/>
              <a:buFont typeface="Roboto Slab"/>
              <a:buNone/>
              <a:defRPr sz="2000" b="0" i="0" u="none" strike="noStrike" cap="none">
                <a:solidFill>
                  <a:schemeClr val="lt1"/>
                </a:solidFill>
                <a:latin typeface="Roboto Slab"/>
                <a:ea typeface="Roboto Slab"/>
                <a:cs typeface="Roboto Slab"/>
                <a:sym typeface="Roboto Slab"/>
              </a:defRPr>
            </a:lvl6pPr>
            <a:lvl7pPr marR="0" lvl="6" algn="l" rtl="0">
              <a:lnSpc>
                <a:spcPct val="100000"/>
              </a:lnSpc>
              <a:spcBef>
                <a:spcPts val="0"/>
              </a:spcBef>
              <a:spcAft>
                <a:spcPts val="0"/>
              </a:spcAft>
              <a:buClr>
                <a:schemeClr val="lt1"/>
              </a:buClr>
              <a:buSzPts val="2000"/>
              <a:buFont typeface="Roboto Slab"/>
              <a:buNone/>
              <a:defRPr sz="2000" b="0" i="0" u="none" strike="noStrike" cap="none">
                <a:solidFill>
                  <a:schemeClr val="lt1"/>
                </a:solidFill>
                <a:latin typeface="Roboto Slab"/>
                <a:ea typeface="Roboto Slab"/>
                <a:cs typeface="Roboto Slab"/>
                <a:sym typeface="Roboto Slab"/>
              </a:defRPr>
            </a:lvl7pPr>
            <a:lvl8pPr marR="0" lvl="7" algn="l" rtl="0">
              <a:lnSpc>
                <a:spcPct val="100000"/>
              </a:lnSpc>
              <a:spcBef>
                <a:spcPts val="0"/>
              </a:spcBef>
              <a:spcAft>
                <a:spcPts val="0"/>
              </a:spcAft>
              <a:buClr>
                <a:schemeClr val="lt1"/>
              </a:buClr>
              <a:buSzPts val="2000"/>
              <a:buFont typeface="Roboto Slab"/>
              <a:buNone/>
              <a:defRPr sz="2000" b="0" i="0" u="none" strike="noStrike" cap="none">
                <a:solidFill>
                  <a:schemeClr val="lt1"/>
                </a:solidFill>
                <a:latin typeface="Roboto Slab"/>
                <a:ea typeface="Roboto Slab"/>
                <a:cs typeface="Roboto Slab"/>
                <a:sym typeface="Roboto Slab"/>
              </a:defRPr>
            </a:lvl8pPr>
            <a:lvl9pPr marR="0" lvl="8" algn="l" rtl="0">
              <a:lnSpc>
                <a:spcPct val="100000"/>
              </a:lnSpc>
              <a:spcBef>
                <a:spcPts val="0"/>
              </a:spcBef>
              <a:spcAft>
                <a:spcPts val="0"/>
              </a:spcAft>
              <a:buClr>
                <a:schemeClr val="lt1"/>
              </a:buClr>
              <a:buSzPts val="2000"/>
              <a:buFont typeface="Roboto Slab"/>
              <a:buNone/>
              <a:defRPr sz="2000" b="0" i="0" u="none" strike="noStrike" cap="none">
                <a:solidFill>
                  <a:schemeClr val="lt1"/>
                </a:solidFill>
                <a:latin typeface="Roboto Slab"/>
                <a:ea typeface="Roboto Slab"/>
                <a:cs typeface="Roboto Slab"/>
                <a:sym typeface="Roboto Slab"/>
              </a:defRPr>
            </a:lvl9pPr>
          </a:lstStyle>
          <a:p>
            <a:pPr algn="ctr"/>
            <a:r>
              <a:rPr lang="en-US" sz="4800" dirty="0" err="1">
                <a:solidFill>
                  <a:srgbClr val="FFB600"/>
                </a:solidFill>
              </a:rPr>
              <a:t>Báo</a:t>
            </a:r>
            <a:r>
              <a:rPr lang="en-US" sz="4800" dirty="0">
                <a:solidFill>
                  <a:srgbClr val="FFB600"/>
                </a:solidFill>
              </a:rPr>
              <a:t> </a:t>
            </a:r>
            <a:r>
              <a:rPr lang="en-US" sz="4800" dirty="0" err="1">
                <a:solidFill>
                  <a:srgbClr val="FFB600"/>
                </a:solidFill>
              </a:rPr>
              <a:t>cáo</a:t>
            </a:r>
            <a:r>
              <a:rPr lang="en-US" sz="4800" dirty="0">
                <a:solidFill>
                  <a:srgbClr val="FFB600"/>
                </a:solidFill>
              </a:rPr>
              <a:t> </a:t>
            </a:r>
            <a:r>
              <a:rPr lang="en-US" sz="4800" dirty="0" err="1">
                <a:solidFill>
                  <a:srgbClr val="FFB600"/>
                </a:solidFill>
              </a:rPr>
              <a:t>tiến</a:t>
            </a:r>
            <a:r>
              <a:rPr lang="en-US" sz="4800" dirty="0">
                <a:solidFill>
                  <a:srgbClr val="FFB600"/>
                </a:solidFill>
              </a:rPr>
              <a:t> </a:t>
            </a:r>
            <a:r>
              <a:rPr lang="en-US" sz="4800" dirty="0" err="1">
                <a:solidFill>
                  <a:srgbClr val="FFB600"/>
                </a:solidFill>
              </a:rPr>
              <a:t>độ</a:t>
            </a:r>
            <a:r>
              <a:rPr lang="en-US" sz="4800" dirty="0">
                <a:solidFill>
                  <a:srgbClr val="FFB600"/>
                </a:solidFill>
              </a:rPr>
              <a:t> </a:t>
            </a:r>
            <a:r>
              <a:rPr lang="en-US" sz="4800" dirty="0" err="1">
                <a:solidFill>
                  <a:srgbClr val="FFB600"/>
                </a:solidFill>
              </a:rPr>
              <a:t>lần</a:t>
            </a:r>
            <a:r>
              <a:rPr lang="en-US" sz="4800" dirty="0">
                <a:solidFill>
                  <a:srgbClr val="FFB600"/>
                </a:solidFill>
              </a:rPr>
              <a:t> 1</a:t>
            </a:r>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10"/>
          <p:cNvSpPr txBox="1">
            <a:spLocks noGrp="1"/>
          </p:cNvSpPr>
          <p:nvPr>
            <p:ph type="title"/>
          </p:nvPr>
        </p:nvSpPr>
        <p:spPr>
          <a:xfrm>
            <a:off x="144075" y="552490"/>
            <a:ext cx="2142000" cy="2630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000"/>
              <a:buNone/>
            </a:pPr>
            <a:r>
              <a:rPr lang="en-US" dirty="0"/>
              <a:t>Project Demo</a:t>
            </a:r>
            <a:endParaRPr dirty="0"/>
          </a:p>
        </p:txBody>
      </p:sp>
      <p:sp>
        <p:nvSpPr>
          <p:cNvPr id="299" name="Google Shape;299;p10"/>
          <p:cNvSpPr txBox="1">
            <a:spLocks noGrp="1"/>
          </p:cNvSpPr>
          <p:nvPr>
            <p:ph type="body" idx="1"/>
          </p:nvPr>
        </p:nvSpPr>
        <p:spPr>
          <a:xfrm>
            <a:off x="2748023" y="418064"/>
            <a:ext cx="6187440" cy="1395238"/>
          </a:xfrm>
          <a:prstGeom prst="rect">
            <a:avLst/>
          </a:prstGeom>
          <a:noFill/>
          <a:ln>
            <a:noFill/>
          </a:ln>
        </p:spPr>
        <p:txBody>
          <a:bodyPr spcFirstLastPara="1" wrap="square" lIns="91425" tIns="91425" rIns="91425" bIns="91425" anchor="t" anchorCtr="0">
            <a:noAutofit/>
          </a:bodyPr>
          <a:lstStyle/>
          <a:p>
            <a:pPr marL="101600" indent="0">
              <a:spcBef>
                <a:spcPts val="0"/>
              </a:spcBef>
              <a:buClr>
                <a:srgbClr val="FF0000"/>
              </a:buClr>
              <a:buSzPts val="1620"/>
              <a:buNone/>
            </a:pPr>
            <a:r>
              <a:rPr lang="en-US" sz="1600" dirty="0" err="1">
                <a:latin typeface="Times New Roman"/>
                <a:ea typeface="Times New Roman"/>
                <a:cs typeface="Times New Roman"/>
                <a:sym typeface="Times New Roman"/>
              </a:rPr>
              <a:t>Cấu</a:t>
            </a:r>
            <a:r>
              <a:rPr lang="en-US" sz="1600" dirty="0">
                <a:latin typeface="Times New Roman"/>
                <a:ea typeface="Times New Roman"/>
                <a:cs typeface="Times New Roman"/>
                <a:sym typeface="Times New Roman"/>
              </a:rPr>
              <a:t> </a:t>
            </a:r>
            <a:r>
              <a:rPr lang="en-US" sz="1600" dirty="0" err="1">
                <a:latin typeface="Times New Roman"/>
                <a:ea typeface="Times New Roman"/>
                <a:cs typeface="Times New Roman"/>
                <a:sym typeface="Times New Roman"/>
              </a:rPr>
              <a:t>hình</a:t>
            </a:r>
            <a:r>
              <a:rPr lang="en-US" sz="1600" dirty="0">
                <a:latin typeface="Times New Roman"/>
                <a:ea typeface="Times New Roman"/>
                <a:cs typeface="Times New Roman"/>
                <a:sym typeface="Times New Roman"/>
              </a:rPr>
              <a:t> CSDL. Ở </a:t>
            </a:r>
            <a:r>
              <a:rPr lang="en-US" sz="1600" dirty="0" err="1">
                <a:latin typeface="Times New Roman"/>
                <a:ea typeface="Times New Roman"/>
                <a:cs typeface="Times New Roman"/>
                <a:sym typeface="Times New Roman"/>
              </a:rPr>
              <a:t>đây</a:t>
            </a:r>
            <a:r>
              <a:rPr lang="en-US" sz="1600" dirty="0">
                <a:latin typeface="Times New Roman"/>
                <a:ea typeface="Times New Roman"/>
                <a:cs typeface="Times New Roman"/>
                <a:sym typeface="Times New Roman"/>
              </a:rPr>
              <a:t> </a:t>
            </a:r>
            <a:r>
              <a:rPr lang="en-US" sz="1600" dirty="0" err="1">
                <a:latin typeface="Times New Roman"/>
                <a:ea typeface="Times New Roman"/>
                <a:cs typeface="Times New Roman"/>
                <a:sym typeface="Times New Roman"/>
              </a:rPr>
              <a:t>nhóm</a:t>
            </a:r>
            <a:r>
              <a:rPr lang="en-US" sz="1600" dirty="0">
                <a:latin typeface="Times New Roman"/>
                <a:ea typeface="Times New Roman"/>
                <a:cs typeface="Times New Roman"/>
                <a:sym typeface="Times New Roman"/>
              </a:rPr>
              <a:t> </a:t>
            </a:r>
            <a:r>
              <a:rPr lang="en-US" sz="1600" dirty="0" err="1">
                <a:latin typeface="Times New Roman"/>
                <a:ea typeface="Times New Roman"/>
                <a:cs typeface="Times New Roman"/>
                <a:sym typeface="Times New Roman"/>
              </a:rPr>
              <a:t>sử</a:t>
            </a:r>
            <a:r>
              <a:rPr lang="en-US" sz="1600" dirty="0">
                <a:latin typeface="Times New Roman"/>
                <a:ea typeface="Times New Roman"/>
                <a:cs typeface="Times New Roman"/>
                <a:sym typeface="Times New Roman"/>
              </a:rPr>
              <a:t> </a:t>
            </a:r>
            <a:r>
              <a:rPr lang="en-US" sz="1600" dirty="0" err="1">
                <a:latin typeface="Times New Roman"/>
                <a:ea typeface="Times New Roman"/>
                <a:cs typeface="Times New Roman"/>
                <a:sym typeface="Times New Roman"/>
              </a:rPr>
              <a:t>dụng</a:t>
            </a:r>
            <a:r>
              <a:rPr lang="en-US" sz="1600" dirty="0">
                <a:latin typeface="Times New Roman"/>
                <a:ea typeface="Times New Roman"/>
                <a:cs typeface="Times New Roman"/>
                <a:sym typeface="Times New Roman"/>
              </a:rPr>
              <a:t> MySQL </a:t>
            </a:r>
            <a:r>
              <a:rPr lang="en-US" sz="1600" dirty="0" err="1">
                <a:latin typeface="Times New Roman"/>
                <a:ea typeface="Times New Roman"/>
                <a:cs typeface="Times New Roman"/>
                <a:sym typeface="Times New Roman"/>
              </a:rPr>
              <a:t>từ</a:t>
            </a:r>
            <a:r>
              <a:rPr lang="en-US" sz="1600" dirty="0">
                <a:latin typeface="Times New Roman"/>
                <a:ea typeface="Times New Roman"/>
                <a:cs typeface="Times New Roman"/>
                <a:sym typeface="Times New Roman"/>
              </a:rPr>
              <a:t> Amazon RDS </a:t>
            </a:r>
            <a:r>
              <a:rPr lang="en-US" sz="1600" dirty="0" err="1">
                <a:latin typeface="Times New Roman"/>
                <a:ea typeface="Times New Roman"/>
                <a:cs typeface="Times New Roman"/>
                <a:sym typeface="Times New Roman"/>
              </a:rPr>
              <a:t>cung</a:t>
            </a:r>
            <a:r>
              <a:rPr lang="en-US" sz="1600" dirty="0">
                <a:latin typeface="Times New Roman"/>
                <a:ea typeface="Times New Roman"/>
                <a:cs typeface="Times New Roman"/>
                <a:sym typeface="Times New Roman"/>
              </a:rPr>
              <a:t> </a:t>
            </a:r>
            <a:r>
              <a:rPr lang="en-US" sz="1600" dirty="0" err="1">
                <a:latin typeface="Times New Roman"/>
                <a:ea typeface="Times New Roman"/>
                <a:cs typeface="Times New Roman"/>
                <a:sym typeface="Times New Roman"/>
              </a:rPr>
              <a:t>cấp</a:t>
            </a:r>
            <a:r>
              <a:rPr lang="en-US" sz="1600" dirty="0">
                <a:latin typeface="Times New Roman"/>
                <a:ea typeface="Times New Roman"/>
                <a:cs typeface="Times New Roman"/>
                <a:sym typeface="Times New Roman"/>
              </a:rPr>
              <a:t>.</a:t>
            </a:r>
            <a:endParaRPr lang="en-US" sz="1600" b="0" dirty="0">
              <a:solidFill>
                <a:srgbClr val="D4D4D4"/>
              </a:solidFill>
              <a:effectLst/>
              <a:latin typeface="Consolas" panose="020B0609020204030204" pitchFamily="49" charset="0"/>
            </a:endParaRPr>
          </a:p>
          <a:p>
            <a:pPr marL="101600" indent="0">
              <a:spcBef>
                <a:spcPts val="0"/>
              </a:spcBef>
              <a:buClr>
                <a:srgbClr val="FF0000"/>
              </a:buClr>
              <a:buSzPts val="1620"/>
              <a:buNone/>
            </a:pPr>
            <a:endParaRPr lang="en-US" sz="1600" b="0" dirty="0">
              <a:solidFill>
                <a:srgbClr val="D4D4D4"/>
              </a:solidFill>
              <a:effectLst/>
              <a:latin typeface="Consolas" panose="020B0609020204030204" pitchFamily="49" charset="0"/>
            </a:endParaRPr>
          </a:p>
        </p:txBody>
      </p:sp>
      <p:pic>
        <p:nvPicPr>
          <p:cNvPr id="4" name="Picture 3">
            <a:extLst>
              <a:ext uri="{FF2B5EF4-FFF2-40B4-BE49-F238E27FC236}">
                <a16:creationId xmlns:a16="http://schemas.microsoft.com/office/drawing/2014/main" id="{F601B58C-18E3-C2F8-5854-B466DF4D7E1D}"/>
              </a:ext>
            </a:extLst>
          </p:cNvPr>
          <p:cNvPicPr>
            <a:picLocks noChangeAspect="1"/>
          </p:cNvPicPr>
          <p:nvPr/>
        </p:nvPicPr>
        <p:blipFill>
          <a:blip r:embed="rId3"/>
          <a:stretch>
            <a:fillRect/>
          </a:stretch>
        </p:blipFill>
        <p:spPr>
          <a:xfrm>
            <a:off x="2672558" y="1240733"/>
            <a:ext cx="5874757" cy="3129789"/>
          </a:xfrm>
          <a:prstGeom prst="rect">
            <a:avLst/>
          </a:prstGeom>
        </p:spPr>
      </p:pic>
    </p:spTree>
    <p:extLst>
      <p:ext uri="{BB962C8B-B14F-4D97-AF65-F5344CB8AC3E}">
        <p14:creationId xmlns:p14="http://schemas.microsoft.com/office/powerpoint/2010/main" val="532505327"/>
      </p:ext>
    </p:extLst>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10"/>
          <p:cNvSpPr txBox="1">
            <a:spLocks noGrp="1"/>
          </p:cNvSpPr>
          <p:nvPr>
            <p:ph type="title"/>
          </p:nvPr>
        </p:nvSpPr>
        <p:spPr>
          <a:xfrm>
            <a:off x="144075" y="552490"/>
            <a:ext cx="2142000" cy="2630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000"/>
              <a:buNone/>
            </a:pPr>
            <a:r>
              <a:rPr lang="en-US" dirty="0"/>
              <a:t>Project Demo</a:t>
            </a:r>
            <a:endParaRPr dirty="0"/>
          </a:p>
        </p:txBody>
      </p:sp>
      <p:sp>
        <p:nvSpPr>
          <p:cNvPr id="299" name="Google Shape;299;p10"/>
          <p:cNvSpPr txBox="1">
            <a:spLocks noGrp="1"/>
          </p:cNvSpPr>
          <p:nvPr>
            <p:ph type="body" idx="1"/>
          </p:nvPr>
        </p:nvSpPr>
        <p:spPr>
          <a:xfrm>
            <a:off x="2748023" y="418064"/>
            <a:ext cx="6187440" cy="890635"/>
          </a:xfrm>
          <a:prstGeom prst="rect">
            <a:avLst/>
          </a:prstGeom>
          <a:noFill/>
          <a:ln>
            <a:noFill/>
          </a:ln>
        </p:spPr>
        <p:txBody>
          <a:bodyPr spcFirstLastPara="1" wrap="square" lIns="91425" tIns="91425" rIns="91425" bIns="91425" anchor="t" anchorCtr="0">
            <a:noAutofit/>
          </a:bodyPr>
          <a:lstStyle/>
          <a:p>
            <a:pPr marL="101600" indent="0">
              <a:spcBef>
                <a:spcPts val="0"/>
              </a:spcBef>
              <a:buClr>
                <a:srgbClr val="FF0000"/>
              </a:buClr>
              <a:buSzPts val="1620"/>
              <a:buNone/>
            </a:pPr>
            <a:r>
              <a:rPr lang="en-US" sz="1600" dirty="0">
                <a:latin typeface="Times New Roman"/>
                <a:ea typeface="Times New Roman"/>
                <a:cs typeface="Times New Roman"/>
                <a:sym typeface="Times New Roman"/>
              </a:rPr>
              <a:t>Ở </a:t>
            </a:r>
            <a:r>
              <a:rPr lang="en-US" sz="1600" dirty="0" err="1">
                <a:latin typeface="Times New Roman"/>
                <a:ea typeface="Times New Roman"/>
                <a:cs typeface="Times New Roman"/>
                <a:sym typeface="Times New Roman"/>
              </a:rPr>
              <a:t>máy</a:t>
            </a:r>
            <a:r>
              <a:rPr lang="en-US" sz="1600" dirty="0">
                <a:latin typeface="Times New Roman"/>
                <a:ea typeface="Times New Roman"/>
                <a:cs typeface="Times New Roman"/>
                <a:sym typeface="Times New Roman"/>
              </a:rPr>
              <a:t> </a:t>
            </a:r>
            <a:r>
              <a:rPr lang="en-US" sz="1600" dirty="0" err="1">
                <a:latin typeface="Times New Roman"/>
                <a:ea typeface="Times New Roman"/>
                <a:cs typeface="Times New Roman"/>
                <a:sym typeface="Times New Roman"/>
              </a:rPr>
              <a:t>chủ</a:t>
            </a:r>
            <a:r>
              <a:rPr lang="en-US" sz="1600" dirty="0">
                <a:latin typeface="Times New Roman"/>
                <a:ea typeface="Times New Roman"/>
                <a:cs typeface="Times New Roman"/>
                <a:sym typeface="Times New Roman"/>
              </a:rPr>
              <a:t> </a:t>
            </a:r>
            <a:r>
              <a:rPr lang="en-US" sz="1600" dirty="0" err="1">
                <a:latin typeface="Times New Roman"/>
                <a:ea typeface="Times New Roman"/>
                <a:cs typeface="Times New Roman"/>
                <a:sym typeface="Times New Roman"/>
              </a:rPr>
              <a:t>ảo</a:t>
            </a:r>
            <a:r>
              <a:rPr lang="en-US" sz="1600" dirty="0">
                <a:latin typeface="Times New Roman"/>
                <a:ea typeface="Times New Roman"/>
                <a:cs typeface="Times New Roman"/>
                <a:sym typeface="Times New Roman"/>
              </a:rPr>
              <a:t> EC2 </a:t>
            </a:r>
            <a:r>
              <a:rPr lang="en-US" sz="1600" dirty="0" err="1">
                <a:latin typeface="Times New Roman"/>
                <a:ea typeface="Times New Roman"/>
                <a:cs typeface="Times New Roman"/>
                <a:sym typeface="Times New Roman"/>
              </a:rPr>
              <a:t>cài</a:t>
            </a:r>
            <a:r>
              <a:rPr lang="en-US" sz="1600" dirty="0">
                <a:latin typeface="Times New Roman"/>
                <a:ea typeface="Times New Roman"/>
                <a:cs typeface="Times New Roman"/>
                <a:sym typeface="Times New Roman"/>
              </a:rPr>
              <a:t> </a:t>
            </a:r>
            <a:r>
              <a:rPr lang="en-US" sz="1600" dirty="0" err="1">
                <a:latin typeface="Times New Roman"/>
                <a:ea typeface="Times New Roman"/>
                <a:cs typeface="Times New Roman"/>
                <a:sym typeface="Times New Roman"/>
              </a:rPr>
              <a:t>các</a:t>
            </a:r>
            <a:r>
              <a:rPr lang="en-US" sz="1600" dirty="0">
                <a:latin typeface="Times New Roman"/>
                <a:ea typeface="Times New Roman"/>
                <a:cs typeface="Times New Roman"/>
                <a:sym typeface="Times New Roman"/>
              </a:rPr>
              <a:t> </a:t>
            </a:r>
            <a:r>
              <a:rPr lang="en-US" sz="1600" dirty="0" err="1">
                <a:latin typeface="Times New Roman"/>
                <a:ea typeface="Times New Roman"/>
                <a:cs typeface="Times New Roman"/>
                <a:sym typeface="Times New Roman"/>
              </a:rPr>
              <a:t>dịch</a:t>
            </a:r>
            <a:r>
              <a:rPr lang="en-US" sz="1600" dirty="0">
                <a:latin typeface="Times New Roman"/>
                <a:ea typeface="Times New Roman"/>
                <a:cs typeface="Times New Roman"/>
                <a:sym typeface="Times New Roman"/>
              </a:rPr>
              <a:t> </a:t>
            </a:r>
            <a:r>
              <a:rPr lang="en-US" sz="1600" dirty="0" err="1">
                <a:latin typeface="Times New Roman"/>
                <a:ea typeface="Times New Roman"/>
                <a:cs typeface="Times New Roman"/>
                <a:sym typeface="Times New Roman"/>
              </a:rPr>
              <a:t>vụ</a:t>
            </a:r>
            <a:r>
              <a:rPr lang="en-US" sz="1600" dirty="0">
                <a:latin typeface="Times New Roman"/>
                <a:ea typeface="Times New Roman"/>
                <a:cs typeface="Times New Roman"/>
                <a:sym typeface="Times New Roman"/>
              </a:rPr>
              <a:t> </a:t>
            </a:r>
            <a:r>
              <a:rPr lang="en-US" sz="1600" dirty="0" err="1">
                <a:latin typeface="Times New Roman"/>
                <a:ea typeface="Times New Roman"/>
                <a:cs typeface="Times New Roman"/>
                <a:sym typeface="Times New Roman"/>
              </a:rPr>
              <a:t>như</a:t>
            </a:r>
            <a:r>
              <a:rPr lang="en-US" sz="1600" dirty="0">
                <a:latin typeface="Times New Roman"/>
                <a:ea typeface="Times New Roman"/>
                <a:cs typeface="Times New Roman"/>
                <a:sym typeface="Times New Roman"/>
              </a:rPr>
              <a:t> Apache, PHP </a:t>
            </a:r>
            <a:r>
              <a:rPr lang="en-US" sz="1600" dirty="0" err="1">
                <a:latin typeface="Times New Roman"/>
                <a:ea typeface="Times New Roman"/>
                <a:cs typeface="Times New Roman"/>
                <a:sym typeface="Times New Roman"/>
              </a:rPr>
              <a:t>để</a:t>
            </a:r>
            <a:r>
              <a:rPr lang="en-US" sz="1600" dirty="0">
                <a:latin typeface="Times New Roman"/>
                <a:ea typeface="Times New Roman"/>
                <a:cs typeface="Times New Roman"/>
                <a:sym typeface="Times New Roman"/>
              </a:rPr>
              <a:t> </a:t>
            </a:r>
            <a:r>
              <a:rPr lang="en-US" sz="1600" dirty="0" err="1">
                <a:latin typeface="Times New Roman"/>
                <a:ea typeface="Times New Roman"/>
                <a:cs typeface="Times New Roman"/>
                <a:sym typeface="Times New Roman"/>
              </a:rPr>
              <a:t>vận</a:t>
            </a:r>
            <a:r>
              <a:rPr lang="en-US" sz="1600" dirty="0">
                <a:latin typeface="Times New Roman"/>
                <a:ea typeface="Times New Roman"/>
                <a:cs typeface="Times New Roman"/>
                <a:sym typeface="Times New Roman"/>
              </a:rPr>
              <a:t> </a:t>
            </a:r>
            <a:r>
              <a:rPr lang="en-US" sz="1600" dirty="0" err="1">
                <a:latin typeface="Times New Roman"/>
                <a:ea typeface="Times New Roman"/>
                <a:cs typeface="Times New Roman"/>
                <a:sym typeface="Times New Roman"/>
              </a:rPr>
              <a:t>hành</a:t>
            </a:r>
            <a:r>
              <a:rPr lang="en-US" sz="1600" dirty="0">
                <a:latin typeface="Times New Roman"/>
                <a:ea typeface="Times New Roman"/>
                <a:cs typeface="Times New Roman"/>
                <a:sym typeface="Times New Roman"/>
              </a:rPr>
              <a:t> </a:t>
            </a:r>
            <a:r>
              <a:rPr lang="en-US" sz="1600" dirty="0" err="1">
                <a:latin typeface="Times New Roman"/>
                <a:ea typeface="Times New Roman"/>
                <a:cs typeface="Times New Roman"/>
                <a:sym typeface="Times New Roman"/>
              </a:rPr>
              <a:t>các</a:t>
            </a:r>
            <a:r>
              <a:rPr lang="en-US" sz="1600" dirty="0">
                <a:latin typeface="Times New Roman"/>
                <a:ea typeface="Times New Roman"/>
                <a:cs typeface="Times New Roman"/>
                <a:sym typeface="Times New Roman"/>
              </a:rPr>
              <a:t> </a:t>
            </a:r>
            <a:r>
              <a:rPr lang="en-US" sz="1600" dirty="0" err="1">
                <a:latin typeface="Times New Roman"/>
                <a:ea typeface="Times New Roman"/>
                <a:cs typeface="Times New Roman"/>
                <a:sym typeface="Times New Roman"/>
              </a:rPr>
              <a:t>mã</a:t>
            </a:r>
            <a:r>
              <a:rPr lang="en-US" sz="1600" dirty="0">
                <a:latin typeface="Times New Roman"/>
                <a:ea typeface="Times New Roman"/>
                <a:cs typeface="Times New Roman"/>
                <a:sym typeface="Times New Roman"/>
              </a:rPr>
              <a:t> </a:t>
            </a:r>
            <a:r>
              <a:rPr lang="en-US" sz="1600" dirty="0" err="1">
                <a:latin typeface="Times New Roman"/>
                <a:ea typeface="Times New Roman"/>
                <a:cs typeface="Times New Roman"/>
                <a:sym typeface="Times New Roman"/>
              </a:rPr>
              <a:t>nguồn</a:t>
            </a:r>
            <a:r>
              <a:rPr lang="en-US" sz="1600" dirty="0">
                <a:latin typeface="Times New Roman"/>
                <a:ea typeface="Times New Roman"/>
                <a:cs typeface="Times New Roman"/>
                <a:sym typeface="Times New Roman"/>
              </a:rPr>
              <a:t> </a:t>
            </a:r>
            <a:r>
              <a:rPr lang="en-US" sz="1600" dirty="0" err="1">
                <a:latin typeface="Times New Roman"/>
                <a:ea typeface="Times New Roman"/>
                <a:cs typeface="Times New Roman"/>
                <a:sym typeface="Times New Roman"/>
              </a:rPr>
              <a:t>của</a:t>
            </a:r>
            <a:r>
              <a:rPr lang="en-US" sz="1600" dirty="0">
                <a:latin typeface="Times New Roman"/>
                <a:ea typeface="Times New Roman"/>
                <a:cs typeface="Times New Roman"/>
                <a:sym typeface="Times New Roman"/>
              </a:rPr>
              <a:t> website.</a:t>
            </a:r>
            <a:endParaRPr lang="en-US" sz="1600" b="0" dirty="0">
              <a:solidFill>
                <a:srgbClr val="D4D4D4"/>
              </a:solidFill>
              <a:effectLst/>
              <a:latin typeface="Consolas" panose="020B0609020204030204" pitchFamily="49" charset="0"/>
            </a:endParaRPr>
          </a:p>
        </p:txBody>
      </p:sp>
      <p:pic>
        <p:nvPicPr>
          <p:cNvPr id="6" name="Picture 5">
            <a:extLst>
              <a:ext uri="{FF2B5EF4-FFF2-40B4-BE49-F238E27FC236}">
                <a16:creationId xmlns:a16="http://schemas.microsoft.com/office/drawing/2014/main" id="{2BD40513-2BCE-1F86-117B-9F2072AF84D5}"/>
              </a:ext>
            </a:extLst>
          </p:cNvPr>
          <p:cNvPicPr>
            <a:picLocks noChangeAspect="1"/>
          </p:cNvPicPr>
          <p:nvPr/>
        </p:nvPicPr>
        <p:blipFill>
          <a:blip r:embed="rId3"/>
          <a:stretch>
            <a:fillRect/>
          </a:stretch>
        </p:blipFill>
        <p:spPr>
          <a:xfrm>
            <a:off x="2603558" y="1208868"/>
            <a:ext cx="6098742" cy="3367736"/>
          </a:xfrm>
          <a:prstGeom prst="rect">
            <a:avLst/>
          </a:prstGeom>
        </p:spPr>
      </p:pic>
    </p:spTree>
    <p:extLst>
      <p:ext uri="{BB962C8B-B14F-4D97-AF65-F5344CB8AC3E}">
        <p14:creationId xmlns:p14="http://schemas.microsoft.com/office/powerpoint/2010/main" val="4233274855"/>
      </p:ext>
    </p:extLst>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10"/>
          <p:cNvSpPr txBox="1">
            <a:spLocks noGrp="1"/>
          </p:cNvSpPr>
          <p:nvPr>
            <p:ph type="title"/>
          </p:nvPr>
        </p:nvSpPr>
        <p:spPr>
          <a:xfrm>
            <a:off x="144075" y="552490"/>
            <a:ext cx="2142000" cy="2630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000"/>
              <a:buNone/>
            </a:pPr>
            <a:r>
              <a:rPr lang="en-US" dirty="0"/>
              <a:t>Project Demo</a:t>
            </a:r>
            <a:endParaRPr dirty="0"/>
          </a:p>
        </p:txBody>
      </p:sp>
      <p:sp>
        <p:nvSpPr>
          <p:cNvPr id="299" name="Google Shape;299;p10"/>
          <p:cNvSpPr txBox="1">
            <a:spLocks noGrp="1"/>
          </p:cNvSpPr>
          <p:nvPr>
            <p:ph type="body" idx="1"/>
          </p:nvPr>
        </p:nvSpPr>
        <p:spPr>
          <a:xfrm>
            <a:off x="2812485" y="977055"/>
            <a:ext cx="6187440" cy="890635"/>
          </a:xfrm>
          <a:prstGeom prst="rect">
            <a:avLst/>
          </a:prstGeom>
          <a:noFill/>
          <a:ln>
            <a:noFill/>
          </a:ln>
        </p:spPr>
        <p:txBody>
          <a:bodyPr spcFirstLastPara="1" wrap="square" lIns="91425" tIns="91425" rIns="91425" bIns="91425" anchor="t" anchorCtr="0">
            <a:noAutofit/>
          </a:bodyPr>
          <a:lstStyle/>
          <a:p>
            <a:pPr marL="101600" indent="0">
              <a:spcBef>
                <a:spcPts val="0"/>
              </a:spcBef>
              <a:buClr>
                <a:srgbClr val="FF0000"/>
              </a:buClr>
              <a:buSzPts val="1620"/>
              <a:buNone/>
            </a:pPr>
            <a:r>
              <a:rPr lang="en-US" sz="6000" dirty="0">
                <a:latin typeface="Times New Roman"/>
                <a:ea typeface="Times New Roman"/>
                <a:cs typeface="Times New Roman"/>
                <a:sym typeface="Times New Roman"/>
              </a:rPr>
              <a:t>Chi </a:t>
            </a:r>
            <a:r>
              <a:rPr lang="en-US" sz="6000" dirty="0" err="1">
                <a:latin typeface="Times New Roman"/>
                <a:ea typeface="Times New Roman"/>
                <a:cs typeface="Times New Roman"/>
                <a:sym typeface="Times New Roman"/>
              </a:rPr>
              <a:t>tiết</a:t>
            </a:r>
            <a:r>
              <a:rPr lang="en-US" sz="6000" dirty="0">
                <a:latin typeface="Times New Roman"/>
                <a:ea typeface="Times New Roman"/>
                <a:cs typeface="Times New Roman"/>
                <a:sym typeface="Times New Roman"/>
              </a:rPr>
              <a:t> </a:t>
            </a:r>
            <a:r>
              <a:rPr lang="en-US" sz="6000" dirty="0" err="1">
                <a:latin typeface="Times New Roman"/>
                <a:ea typeface="Times New Roman"/>
                <a:cs typeface="Times New Roman"/>
                <a:sym typeface="Times New Roman"/>
              </a:rPr>
              <a:t>hơn</a:t>
            </a:r>
            <a:r>
              <a:rPr lang="en-US" sz="6000" dirty="0">
                <a:latin typeface="Times New Roman"/>
                <a:ea typeface="Times New Roman"/>
                <a:cs typeface="Times New Roman"/>
                <a:sym typeface="Times New Roman"/>
              </a:rPr>
              <a:t> </a:t>
            </a:r>
            <a:r>
              <a:rPr lang="en-US" sz="6000" dirty="0" err="1">
                <a:latin typeface="Times New Roman"/>
                <a:ea typeface="Times New Roman"/>
                <a:cs typeface="Times New Roman"/>
                <a:sym typeface="Times New Roman"/>
              </a:rPr>
              <a:t>nhóm</a:t>
            </a:r>
            <a:r>
              <a:rPr lang="en-US" sz="6000" dirty="0">
                <a:latin typeface="Times New Roman"/>
                <a:ea typeface="Times New Roman"/>
                <a:cs typeface="Times New Roman"/>
                <a:sym typeface="Times New Roman"/>
              </a:rPr>
              <a:t> </a:t>
            </a:r>
            <a:r>
              <a:rPr lang="en-US" sz="6000" dirty="0" err="1">
                <a:latin typeface="Times New Roman"/>
                <a:ea typeface="Times New Roman"/>
                <a:cs typeface="Times New Roman"/>
                <a:sym typeface="Times New Roman"/>
              </a:rPr>
              <a:t>sẽ</a:t>
            </a:r>
            <a:r>
              <a:rPr lang="en-US" sz="6000" dirty="0">
                <a:latin typeface="Times New Roman"/>
                <a:ea typeface="Times New Roman"/>
                <a:cs typeface="Times New Roman"/>
                <a:sym typeface="Times New Roman"/>
              </a:rPr>
              <a:t> </a:t>
            </a:r>
            <a:r>
              <a:rPr lang="en-US" sz="6000" dirty="0" err="1">
                <a:latin typeface="Times New Roman"/>
                <a:ea typeface="Times New Roman"/>
                <a:cs typeface="Times New Roman"/>
                <a:sym typeface="Times New Roman"/>
              </a:rPr>
              <a:t>nói</a:t>
            </a:r>
            <a:r>
              <a:rPr lang="en-US" sz="6000" dirty="0">
                <a:latin typeface="Times New Roman"/>
                <a:ea typeface="Times New Roman"/>
                <a:cs typeface="Times New Roman"/>
                <a:sym typeface="Times New Roman"/>
              </a:rPr>
              <a:t> ở </a:t>
            </a:r>
            <a:r>
              <a:rPr lang="en-US" sz="6000" dirty="0" err="1">
                <a:latin typeface="Times New Roman"/>
                <a:ea typeface="Times New Roman"/>
                <a:cs typeface="Times New Roman"/>
                <a:sym typeface="Times New Roman"/>
              </a:rPr>
              <a:t>trong</a:t>
            </a:r>
            <a:r>
              <a:rPr lang="en-US" sz="6000" dirty="0">
                <a:latin typeface="Times New Roman"/>
                <a:ea typeface="Times New Roman"/>
                <a:cs typeface="Times New Roman"/>
                <a:sym typeface="Times New Roman"/>
              </a:rPr>
              <a:t> video </a:t>
            </a:r>
            <a:r>
              <a:rPr lang="en-US" sz="6000" dirty="0" err="1">
                <a:latin typeface="Times New Roman"/>
                <a:ea typeface="Times New Roman"/>
                <a:cs typeface="Times New Roman"/>
                <a:sym typeface="Times New Roman"/>
              </a:rPr>
              <a:t>trình</a:t>
            </a:r>
            <a:r>
              <a:rPr lang="en-US" sz="6000" dirty="0">
                <a:latin typeface="Times New Roman"/>
                <a:ea typeface="Times New Roman"/>
                <a:cs typeface="Times New Roman"/>
                <a:sym typeface="Times New Roman"/>
              </a:rPr>
              <a:t> </a:t>
            </a:r>
            <a:r>
              <a:rPr lang="en-US" sz="6000" dirty="0" err="1">
                <a:latin typeface="Times New Roman"/>
                <a:ea typeface="Times New Roman"/>
                <a:cs typeface="Times New Roman"/>
                <a:sym typeface="Times New Roman"/>
              </a:rPr>
              <a:t>bày</a:t>
            </a:r>
            <a:r>
              <a:rPr lang="en-US" sz="6000" dirty="0">
                <a:latin typeface="Times New Roman"/>
                <a:ea typeface="Times New Roman"/>
                <a:cs typeface="Times New Roman"/>
                <a:sym typeface="Times New Roman"/>
              </a:rPr>
              <a:t>.</a:t>
            </a:r>
            <a:endParaRPr lang="en-US" sz="6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051340146"/>
      </p:ext>
    </p:extLst>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11"/>
          <p:cNvSpPr txBox="1">
            <a:spLocks noGrp="1"/>
          </p:cNvSpPr>
          <p:nvPr>
            <p:ph type="ctrTitle" idx="4294967295"/>
          </p:nvPr>
        </p:nvSpPr>
        <p:spPr>
          <a:xfrm>
            <a:off x="685800" y="1507150"/>
            <a:ext cx="6593700" cy="1159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2000"/>
              <a:buFont typeface="Roboto Slab"/>
              <a:buNone/>
            </a:pPr>
            <a:r>
              <a:rPr lang="en-US" sz="6000" b="0" i="0" u="none" strike="noStrike" cap="none">
                <a:solidFill>
                  <a:srgbClr val="FFFFFF"/>
                </a:solidFill>
                <a:latin typeface="Roboto Slab"/>
                <a:ea typeface="Roboto Slab"/>
                <a:cs typeface="Roboto Slab"/>
                <a:sym typeface="Roboto Slab"/>
              </a:rPr>
              <a:t>Thanks!</a:t>
            </a:r>
            <a:endParaRPr sz="6000" b="0" i="0" u="none" strike="noStrike" cap="none">
              <a:solidFill>
                <a:srgbClr val="FFFFFF"/>
              </a:solidFill>
              <a:latin typeface="Roboto Slab"/>
              <a:ea typeface="Roboto Slab"/>
              <a:cs typeface="Roboto Slab"/>
              <a:sym typeface="Roboto Slab"/>
            </a:endParaRPr>
          </a:p>
        </p:txBody>
      </p:sp>
      <p:sp>
        <p:nvSpPr>
          <p:cNvPr id="306" name="Google Shape;306;p11"/>
          <p:cNvSpPr txBox="1">
            <a:spLocks noGrp="1"/>
          </p:cNvSpPr>
          <p:nvPr>
            <p:ph type="subTitle" idx="4294967295"/>
          </p:nvPr>
        </p:nvSpPr>
        <p:spPr>
          <a:xfrm>
            <a:off x="685800" y="2401970"/>
            <a:ext cx="6593700" cy="1769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chemeClr val="dk2"/>
              </a:buClr>
              <a:buSzPts val="2000"/>
              <a:buFont typeface="Lato Light"/>
              <a:buNone/>
            </a:pPr>
            <a:r>
              <a:rPr lang="en-US" sz="3600" b="0" i="0" u="none" strike="noStrike" cap="none">
                <a:solidFill>
                  <a:srgbClr val="4A5C65"/>
                </a:solidFill>
                <a:latin typeface="Lato Light"/>
                <a:ea typeface="Lato Light"/>
                <a:cs typeface="Lato Light"/>
                <a:sym typeface="Lato Light"/>
              </a:rPr>
              <a:t>Any questions?</a:t>
            </a:r>
            <a:endParaRPr sz="3600" b="0" i="0" u="none" strike="noStrike" cap="none">
              <a:solidFill>
                <a:srgbClr val="4A5C65"/>
              </a:solidFill>
              <a:latin typeface="Lato Light"/>
              <a:ea typeface="Lato Light"/>
              <a:cs typeface="Lato Light"/>
              <a:sym typeface="Lato Light"/>
            </a:endParaRPr>
          </a:p>
          <a:p>
            <a:pPr marL="0" marR="0" lvl="0" indent="0" algn="l" rtl="0">
              <a:lnSpc>
                <a:spcPct val="100000"/>
              </a:lnSpc>
              <a:spcBef>
                <a:spcPts val="1000"/>
              </a:spcBef>
              <a:spcAft>
                <a:spcPts val="0"/>
              </a:spcAft>
              <a:buClr>
                <a:schemeClr val="dk1"/>
              </a:buClr>
              <a:buSzPts val="1100"/>
              <a:buFont typeface="Arial"/>
              <a:buNone/>
            </a:pPr>
            <a:endParaRPr sz="2000" b="0" i="0" u="none" strike="noStrike" cap="none">
              <a:solidFill>
                <a:srgbClr val="4A5C65"/>
              </a:solidFill>
              <a:latin typeface="Lato Light"/>
              <a:ea typeface="Lato Light"/>
              <a:cs typeface="Lato Light"/>
              <a:sym typeface="Lato Light"/>
            </a:endParaRPr>
          </a:p>
          <a:p>
            <a:pPr marL="0" marR="0" lvl="0" indent="0" algn="l" rtl="0">
              <a:lnSpc>
                <a:spcPct val="100000"/>
              </a:lnSpc>
              <a:spcBef>
                <a:spcPts val="1000"/>
              </a:spcBef>
              <a:spcAft>
                <a:spcPts val="1000"/>
              </a:spcAft>
              <a:buClr>
                <a:schemeClr val="dk1"/>
              </a:buClr>
              <a:buSzPts val="1100"/>
              <a:buFont typeface="Arial"/>
              <a:buNone/>
            </a:pPr>
            <a:endParaRPr sz="2000" b="0" i="0" u="none" strike="noStrike" cap="none">
              <a:solidFill>
                <a:srgbClr val="4A5C65"/>
              </a:solidFill>
              <a:latin typeface="Lato Light"/>
              <a:ea typeface="Lato Light"/>
              <a:cs typeface="Lato Light"/>
              <a:sym typeface="Lato Light"/>
            </a:endParaRPr>
          </a:p>
        </p:txBody>
      </p:sp>
      <p:sp>
        <p:nvSpPr>
          <p:cNvPr id="307" name="Google Shape;307;p11"/>
          <p:cNvSpPr txBox="1">
            <a:spLocks noGrp="1"/>
          </p:cNvSpPr>
          <p:nvPr>
            <p:ph type="sldNum" idx="12"/>
          </p:nvPr>
        </p:nvSpPr>
        <p:spPr>
          <a:xfrm>
            <a:off x="8117984" y="418063"/>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23</a:t>
            </a:fld>
            <a:endParaRPr/>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
          <p:cNvSpPr txBox="1">
            <a:spLocks noGrp="1"/>
          </p:cNvSpPr>
          <p:nvPr>
            <p:ph type="ctrTitle"/>
          </p:nvPr>
        </p:nvSpPr>
        <p:spPr>
          <a:xfrm>
            <a:off x="2949645" y="1991995"/>
            <a:ext cx="3244710" cy="115951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000"/>
              <a:buNone/>
            </a:pPr>
            <a:endParaRPr dirty="0">
              <a:solidFill>
                <a:srgbClr val="4A5C65"/>
              </a:solidFill>
            </a:endParaRPr>
          </a:p>
          <a:p>
            <a:pPr marL="0" lvl="0" indent="0" algn="ctr" rtl="0">
              <a:lnSpc>
                <a:spcPct val="100000"/>
              </a:lnSpc>
              <a:spcBef>
                <a:spcPts val="0"/>
              </a:spcBef>
              <a:spcAft>
                <a:spcPts val="0"/>
              </a:spcAft>
              <a:buSzPts val="3000"/>
              <a:buNone/>
            </a:pPr>
            <a:r>
              <a:rPr lang="en-US" sz="3600" dirty="0"/>
              <a:t>Amazon Polly </a:t>
            </a:r>
            <a:r>
              <a:rPr lang="en-US" sz="3600" dirty="0" err="1"/>
              <a:t>là</a:t>
            </a:r>
            <a:r>
              <a:rPr lang="en-US" sz="3600" dirty="0"/>
              <a:t> </a:t>
            </a:r>
            <a:r>
              <a:rPr lang="en-US" sz="3600" dirty="0" err="1"/>
              <a:t>gì</a:t>
            </a:r>
            <a:r>
              <a:rPr lang="en-US" sz="3600" dirty="0"/>
              <a:t>?</a:t>
            </a:r>
            <a:endParaRPr sz="3600" dirty="0"/>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4"/>
          <p:cNvSpPr txBox="1">
            <a:spLocks noGrp="1"/>
          </p:cNvSpPr>
          <p:nvPr>
            <p:ph type="body" idx="1"/>
          </p:nvPr>
        </p:nvSpPr>
        <p:spPr>
          <a:xfrm>
            <a:off x="635430" y="1386468"/>
            <a:ext cx="8093247" cy="2503190"/>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600"/>
              </a:spcBef>
              <a:spcAft>
                <a:spcPts val="0"/>
              </a:spcAft>
              <a:buSzPts val="3000"/>
              <a:buNone/>
            </a:pPr>
            <a:r>
              <a:rPr lang="vi-VN" sz="2400" i="0" dirty="0">
                <a:solidFill>
                  <a:schemeClr val="lt1"/>
                </a:solidFill>
                <a:latin typeface="Times New Roman"/>
                <a:ea typeface="Times New Roman"/>
                <a:cs typeface="Times New Roman"/>
                <a:sym typeface="Times New Roman"/>
              </a:rPr>
              <a:t>Amazon Polly sử dụng công nghệ học sâu để tổng hợp giọng nói tự nhiên của con người, giúp bạn chuyển đổi các bài viết thành giọng nói. Với hàng chục giọng nói chân thực thuộc nhiều ngôn ngữ khác nhau, bạn có thể sử dụng Amazon Polly để xây dựng các ứng dụng kích hoạt bằng giọng nói.</a:t>
            </a:r>
          </a:p>
          <a:p>
            <a:pPr marL="0" lvl="0" indent="0" algn="just" rtl="0">
              <a:lnSpc>
                <a:spcPct val="100000"/>
              </a:lnSpc>
              <a:spcBef>
                <a:spcPts val="600"/>
              </a:spcBef>
              <a:spcAft>
                <a:spcPts val="0"/>
              </a:spcAft>
              <a:buSzPts val="3000"/>
              <a:buNone/>
            </a:pPr>
            <a:endParaRPr sz="2400" i="0" dirty="0">
              <a:solidFill>
                <a:schemeClr val="lt1"/>
              </a:solidFill>
              <a:latin typeface="Times New Roman"/>
              <a:ea typeface="Times New Roman"/>
              <a:cs typeface="Times New Roman"/>
              <a:sym typeface="Times New Roman"/>
            </a:endParaRPr>
          </a:p>
        </p:txBody>
      </p:sp>
      <p:sp>
        <p:nvSpPr>
          <p:cNvPr id="265" name="Google Shape;265;p4"/>
          <p:cNvSpPr txBox="1">
            <a:spLocks noGrp="1"/>
          </p:cNvSpPr>
          <p:nvPr>
            <p:ph type="sldNum" idx="12"/>
          </p:nvPr>
        </p:nvSpPr>
        <p:spPr>
          <a:xfrm>
            <a:off x="8117984" y="418063"/>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4</a:t>
            </a:fld>
            <a:endParaRPr/>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5"/>
          <p:cNvSpPr txBox="1">
            <a:spLocks noGrp="1"/>
          </p:cNvSpPr>
          <p:nvPr>
            <p:ph type="ctrTitle"/>
          </p:nvPr>
        </p:nvSpPr>
        <p:spPr>
          <a:xfrm>
            <a:off x="2886100" y="2053885"/>
            <a:ext cx="3371700" cy="1159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000"/>
              <a:buNone/>
            </a:pPr>
            <a:endParaRPr dirty="0">
              <a:solidFill>
                <a:srgbClr val="4A5C65"/>
              </a:solidFill>
            </a:endParaRPr>
          </a:p>
          <a:p>
            <a:pPr marL="0" lvl="0" indent="0" algn="ctr" rtl="0">
              <a:lnSpc>
                <a:spcPct val="100000"/>
              </a:lnSpc>
              <a:spcBef>
                <a:spcPts val="0"/>
              </a:spcBef>
              <a:spcAft>
                <a:spcPts val="0"/>
              </a:spcAft>
              <a:buSzPts val="3000"/>
              <a:buNone/>
            </a:pPr>
            <a:r>
              <a:rPr lang="en-US" dirty="0" err="1"/>
              <a:t>Sản</a:t>
            </a:r>
            <a:r>
              <a:rPr lang="en-US" dirty="0"/>
              <a:t> </a:t>
            </a:r>
            <a:r>
              <a:rPr lang="en-US" dirty="0" err="1"/>
              <a:t>phẩm</a:t>
            </a:r>
            <a:r>
              <a:rPr lang="en-US" dirty="0"/>
              <a:t> </a:t>
            </a:r>
            <a:r>
              <a:rPr lang="en-US" dirty="0" err="1"/>
              <a:t>có</a:t>
            </a:r>
            <a:r>
              <a:rPr lang="en-US" dirty="0"/>
              <a:t> </a:t>
            </a:r>
            <a:r>
              <a:rPr lang="en-US" dirty="0" err="1"/>
              <a:t>sử</a:t>
            </a:r>
            <a:r>
              <a:rPr lang="en-US" dirty="0"/>
              <a:t> </a:t>
            </a:r>
            <a:r>
              <a:rPr lang="en-US" dirty="0" err="1"/>
              <a:t>dụng</a:t>
            </a:r>
            <a:br>
              <a:rPr lang="en-US" dirty="0"/>
            </a:br>
            <a:r>
              <a:rPr lang="en-US" dirty="0"/>
              <a:t>Amazon Polly</a:t>
            </a:r>
            <a:endParaRPr dirty="0"/>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6"/>
          <p:cNvSpPr txBox="1">
            <a:spLocks noGrp="1"/>
          </p:cNvSpPr>
          <p:nvPr>
            <p:ph type="title"/>
          </p:nvPr>
        </p:nvSpPr>
        <p:spPr>
          <a:xfrm>
            <a:off x="144075" y="552490"/>
            <a:ext cx="2142000" cy="2630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000"/>
              <a:buNone/>
            </a:pPr>
            <a:r>
              <a:rPr lang="en-US" sz="2400" dirty="0"/>
              <a:t>Learner Lab</a:t>
            </a:r>
            <a:br>
              <a:rPr lang="en-US" sz="2400" dirty="0"/>
            </a:br>
            <a:r>
              <a:rPr lang="en-US" sz="2400" dirty="0"/>
              <a:t>Cloud Access</a:t>
            </a:r>
            <a:endParaRPr sz="2400" dirty="0"/>
          </a:p>
        </p:txBody>
      </p:sp>
      <p:sp>
        <p:nvSpPr>
          <p:cNvPr id="276" name="Google Shape;276;p6"/>
          <p:cNvSpPr txBox="1">
            <a:spLocks noGrp="1"/>
          </p:cNvSpPr>
          <p:nvPr>
            <p:ph type="body" idx="1"/>
          </p:nvPr>
        </p:nvSpPr>
        <p:spPr>
          <a:xfrm>
            <a:off x="2657270" y="418063"/>
            <a:ext cx="6068276" cy="4084195"/>
          </a:xfrm>
          <a:prstGeom prst="rect">
            <a:avLst/>
          </a:prstGeom>
          <a:noFill/>
          <a:ln>
            <a:noFill/>
          </a:ln>
        </p:spPr>
        <p:txBody>
          <a:bodyPr spcFirstLastPara="1" wrap="square" lIns="91425" tIns="91425" rIns="91425" bIns="91425" anchor="t" anchorCtr="0">
            <a:noAutofit/>
          </a:bodyPr>
          <a:lstStyle/>
          <a:p>
            <a:pPr marL="101600" lvl="0" indent="0" algn="ctr" rtl="0">
              <a:lnSpc>
                <a:spcPct val="100000"/>
              </a:lnSpc>
              <a:spcBef>
                <a:spcPts val="0"/>
              </a:spcBef>
              <a:spcAft>
                <a:spcPts val="0"/>
              </a:spcAft>
              <a:buClr>
                <a:srgbClr val="4A5C65"/>
              </a:buClr>
              <a:buSzPts val="2000"/>
              <a:buNone/>
            </a:pPr>
            <a:r>
              <a:rPr lang="en-US" sz="1800" b="1" dirty="0" err="1">
                <a:latin typeface="Times New Roman"/>
                <a:ea typeface="Times New Roman"/>
                <a:cs typeface="Times New Roman"/>
                <a:sym typeface="Times New Roman"/>
              </a:rPr>
              <a:t>Cách</a:t>
            </a:r>
            <a:r>
              <a:rPr lang="en-US" sz="1800" b="1" dirty="0">
                <a:latin typeface="Times New Roman"/>
                <a:ea typeface="Times New Roman"/>
                <a:cs typeface="Times New Roman"/>
                <a:sym typeface="Times New Roman"/>
              </a:rPr>
              <a:t> </a:t>
            </a:r>
            <a:r>
              <a:rPr lang="en-US" sz="1800" b="1" dirty="0" err="1">
                <a:latin typeface="Times New Roman"/>
                <a:ea typeface="Times New Roman"/>
                <a:cs typeface="Times New Roman"/>
                <a:sym typeface="Times New Roman"/>
              </a:rPr>
              <a:t>lấy</a:t>
            </a:r>
            <a:r>
              <a:rPr lang="en-US" sz="1800" b="1" dirty="0">
                <a:latin typeface="Times New Roman"/>
                <a:ea typeface="Times New Roman"/>
                <a:cs typeface="Times New Roman"/>
                <a:sym typeface="Times New Roman"/>
              </a:rPr>
              <a:t> AWS CLI </a:t>
            </a:r>
            <a:r>
              <a:rPr lang="en-US" sz="1800" b="1" dirty="0" err="1">
                <a:latin typeface="Times New Roman"/>
                <a:ea typeface="Times New Roman"/>
                <a:cs typeface="Times New Roman"/>
                <a:sym typeface="Times New Roman"/>
              </a:rPr>
              <a:t>để</a:t>
            </a:r>
            <a:r>
              <a:rPr lang="en-US" sz="1800" b="1" dirty="0">
                <a:latin typeface="Times New Roman"/>
                <a:ea typeface="Times New Roman"/>
                <a:cs typeface="Times New Roman"/>
                <a:sym typeface="Times New Roman"/>
              </a:rPr>
              <a:t> </a:t>
            </a:r>
            <a:r>
              <a:rPr lang="en-US" sz="1800" b="1" dirty="0" err="1">
                <a:latin typeface="Times New Roman"/>
                <a:ea typeface="Times New Roman"/>
                <a:cs typeface="Times New Roman"/>
                <a:sym typeface="Times New Roman"/>
              </a:rPr>
              <a:t>truy</a:t>
            </a:r>
            <a:r>
              <a:rPr lang="en-US" sz="1800" b="1" dirty="0">
                <a:latin typeface="Times New Roman"/>
                <a:ea typeface="Times New Roman"/>
                <a:cs typeface="Times New Roman"/>
                <a:sym typeface="Times New Roman"/>
              </a:rPr>
              <a:t> </a:t>
            </a:r>
            <a:r>
              <a:rPr lang="en-US" sz="1800" b="1" dirty="0" err="1">
                <a:latin typeface="Times New Roman"/>
                <a:ea typeface="Times New Roman"/>
                <a:cs typeface="Times New Roman"/>
                <a:sym typeface="Times New Roman"/>
              </a:rPr>
              <a:t>cập</a:t>
            </a:r>
            <a:r>
              <a:rPr lang="en-US" sz="1800" b="1" dirty="0">
                <a:latin typeface="Times New Roman"/>
                <a:ea typeface="Times New Roman"/>
                <a:cs typeface="Times New Roman"/>
                <a:sym typeface="Times New Roman"/>
              </a:rPr>
              <a:t> </a:t>
            </a:r>
            <a:r>
              <a:rPr lang="en-US" sz="1800" b="1" dirty="0" err="1">
                <a:latin typeface="Times New Roman"/>
                <a:ea typeface="Times New Roman"/>
                <a:cs typeface="Times New Roman"/>
                <a:sym typeface="Times New Roman"/>
              </a:rPr>
              <a:t>vào</a:t>
            </a:r>
            <a:r>
              <a:rPr lang="en-US" sz="1800" b="1" dirty="0">
                <a:latin typeface="Times New Roman"/>
                <a:ea typeface="Times New Roman"/>
                <a:cs typeface="Times New Roman"/>
                <a:sym typeface="Times New Roman"/>
              </a:rPr>
              <a:t> </a:t>
            </a:r>
            <a:r>
              <a:rPr lang="en-US" sz="1800" b="1" dirty="0" err="1">
                <a:latin typeface="Times New Roman"/>
                <a:ea typeface="Times New Roman"/>
                <a:cs typeface="Times New Roman"/>
                <a:sym typeface="Times New Roman"/>
              </a:rPr>
              <a:t>các</a:t>
            </a:r>
            <a:r>
              <a:rPr lang="en-US" sz="1800" b="1" dirty="0">
                <a:latin typeface="Times New Roman"/>
                <a:ea typeface="Times New Roman"/>
                <a:cs typeface="Times New Roman"/>
                <a:sym typeface="Times New Roman"/>
              </a:rPr>
              <a:t> </a:t>
            </a:r>
            <a:r>
              <a:rPr lang="en-US" sz="1800" b="1" dirty="0" err="1">
                <a:latin typeface="Times New Roman"/>
                <a:ea typeface="Times New Roman"/>
                <a:cs typeface="Times New Roman"/>
                <a:sym typeface="Times New Roman"/>
              </a:rPr>
              <a:t>dịch</a:t>
            </a:r>
            <a:r>
              <a:rPr lang="en-US" sz="1800" b="1" dirty="0">
                <a:latin typeface="Times New Roman"/>
                <a:ea typeface="Times New Roman"/>
                <a:cs typeface="Times New Roman"/>
                <a:sym typeface="Times New Roman"/>
              </a:rPr>
              <a:t> </a:t>
            </a:r>
            <a:r>
              <a:rPr lang="en-US" sz="1800" b="1" dirty="0" err="1">
                <a:latin typeface="Times New Roman"/>
                <a:ea typeface="Times New Roman"/>
                <a:cs typeface="Times New Roman"/>
                <a:sym typeface="Times New Roman"/>
              </a:rPr>
              <a:t>vụ</a:t>
            </a:r>
            <a:r>
              <a:rPr lang="en-US" sz="1800" b="1" dirty="0">
                <a:latin typeface="Times New Roman"/>
                <a:ea typeface="Times New Roman"/>
                <a:cs typeface="Times New Roman"/>
                <a:sym typeface="Times New Roman"/>
              </a:rPr>
              <a:t> </a:t>
            </a:r>
            <a:r>
              <a:rPr lang="en-US" sz="1800" b="1" dirty="0" err="1">
                <a:latin typeface="Times New Roman"/>
                <a:ea typeface="Times New Roman"/>
                <a:cs typeface="Times New Roman"/>
                <a:sym typeface="Times New Roman"/>
              </a:rPr>
              <a:t>của</a:t>
            </a:r>
            <a:r>
              <a:rPr lang="en-US" sz="1800" b="1" dirty="0">
                <a:latin typeface="Times New Roman"/>
                <a:ea typeface="Times New Roman"/>
                <a:cs typeface="Times New Roman"/>
                <a:sym typeface="Times New Roman"/>
              </a:rPr>
              <a:t> Learner Lab.</a:t>
            </a:r>
          </a:p>
          <a:p>
            <a:pPr lvl="1">
              <a:spcBef>
                <a:spcPts val="0"/>
              </a:spcBef>
              <a:buClr>
                <a:srgbClr val="4A5C65"/>
              </a:buClr>
              <a:buFont typeface="Arial" panose="020B0604020202020204" pitchFamily="34" charset="0"/>
              <a:buChar char="•"/>
            </a:pPr>
            <a:r>
              <a:rPr lang="en-US" sz="1800" dirty="0">
                <a:latin typeface="Times New Roman"/>
                <a:ea typeface="Times New Roman"/>
                <a:cs typeface="Times New Roman"/>
                <a:sym typeface="Times New Roman"/>
              </a:rPr>
              <a:t>Khi </a:t>
            </a:r>
            <a:r>
              <a:rPr lang="en-US" sz="1800" dirty="0" err="1">
                <a:latin typeface="Times New Roman"/>
                <a:ea typeface="Times New Roman"/>
                <a:cs typeface="Times New Roman"/>
                <a:sym typeface="Times New Roman"/>
              </a:rPr>
              <a:t>truy</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cập</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vào</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bài</a:t>
            </a:r>
            <a:r>
              <a:rPr lang="en-US" sz="1800" dirty="0">
                <a:latin typeface="Times New Roman"/>
                <a:ea typeface="Times New Roman"/>
                <a:cs typeface="Times New Roman"/>
                <a:sym typeface="Times New Roman"/>
              </a:rPr>
              <a:t> Learner Lab, </a:t>
            </a:r>
            <a:r>
              <a:rPr lang="en-US" sz="1800" dirty="0" err="1">
                <a:latin typeface="Times New Roman"/>
                <a:ea typeface="Times New Roman"/>
                <a:cs typeface="Times New Roman"/>
                <a:sym typeface="Times New Roman"/>
              </a:rPr>
              <a:t>bấm</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vào</a:t>
            </a:r>
            <a:r>
              <a:rPr lang="en-US" sz="1800" dirty="0">
                <a:latin typeface="Times New Roman"/>
                <a:ea typeface="Times New Roman"/>
                <a:cs typeface="Times New Roman"/>
                <a:sym typeface="Times New Roman"/>
              </a:rPr>
              <a:t> Start Lab </a:t>
            </a:r>
            <a:r>
              <a:rPr lang="en-US" sz="1800" dirty="0" err="1">
                <a:latin typeface="Times New Roman"/>
                <a:ea typeface="Times New Roman"/>
                <a:cs typeface="Times New Roman"/>
                <a:sym typeface="Times New Roman"/>
              </a:rPr>
              <a:t>để</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khởi</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động</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phòng</a:t>
            </a:r>
            <a:r>
              <a:rPr lang="en-US" sz="1800" dirty="0">
                <a:latin typeface="Times New Roman"/>
                <a:ea typeface="Times New Roman"/>
                <a:cs typeface="Times New Roman"/>
                <a:sym typeface="Times New Roman"/>
              </a:rPr>
              <a:t> lab</a:t>
            </a:r>
          </a:p>
          <a:p>
            <a:pPr lvl="1">
              <a:spcBef>
                <a:spcPts val="0"/>
              </a:spcBef>
              <a:buClr>
                <a:srgbClr val="4A5C65"/>
              </a:buClr>
              <a:buFont typeface="Arial" panose="020B0604020202020204" pitchFamily="34" charset="0"/>
              <a:buChar char="•"/>
            </a:pPr>
            <a:r>
              <a:rPr lang="en-US" sz="1800" dirty="0">
                <a:latin typeface="Times New Roman"/>
                <a:ea typeface="Times New Roman"/>
                <a:cs typeface="Times New Roman"/>
                <a:sym typeface="Times New Roman"/>
              </a:rPr>
              <a:t>Sau </a:t>
            </a:r>
            <a:r>
              <a:rPr lang="en-US" sz="1800" dirty="0" err="1">
                <a:latin typeface="Times New Roman"/>
                <a:ea typeface="Times New Roman"/>
                <a:cs typeface="Times New Roman"/>
                <a:sym typeface="Times New Roman"/>
              </a:rPr>
              <a:t>đó</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nhấn</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vào</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nút</a:t>
            </a:r>
            <a:r>
              <a:rPr lang="en-US" sz="1800" dirty="0">
                <a:latin typeface="Times New Roman"/>
                <a:ea typeface="Times New Roman"/>
                <a:cs typeface="Times New Roman"/>
                <a:sym typeface="Times New Roman"/>
              </a:rPr>
              <a:t> AWS Details </a:t>
            </a:r>
            <a:r>
              <a:rPr lang="en-US" sz="1800" dirty="0" err="1">
                <a:latin typeface="Times New Roman"/>
                <a:ea typeface="Times New Roman"/>
                <a:cs typeface="Times New Roman"/>
                <a:sym typeface="Times New Roman"/>
              </a:rPr>
              <a:t>sẽ</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nhận</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được</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các</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thông</a:t>
            </a:r>
            <a:r>
              <a:rPr lang="en-US" sz="1800" dirty="0">
                <a:latin typeface="Times New Roman"/>
                <a:ea typeface="Times New Roman"/>
                <a:cs typeface="Times New Roman"/>
                <a:sym typeface="Times New Roman"/>
              </a:rPr>
              <a:t> tin credentials </a:t>
            </a:r>
            <a:r>
              <a:rPr lang="en-US" sz="1800" dirty="0" err="1">
                <a:latin typeface="Times New Roman"/>
                <a:ea typeface="Times New Roman"/>
                <a:cs typeface="Times New Roman"/>
                <a:sym typeface="Times New Roman"/>
              </a:rPr>
              <a:t>đủ</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để</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truy</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cập</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vào</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các</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dịch</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vụ</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của</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phòng</a:t>
            </a:r>
            <a:r>
              <a:rPr lang="en-US" sz="1800" dirty="0">
                <a:latin typeface="Times New Roman"/>
                <a:ea typeface="Times New Roman"/>
                <a:cs typeface="Times New Roman"/>
                <a:sym typeface="Times New Roman"/>
              </a:rPr>
              <a:t> lab.</a:t>
            </a:r>
          </a:p>
          <a:p>
            <a:pPr lvl="1">
              <a:spcBef>
                <a:spcPts val="0"/>
              </a:spcBef>
              <a:buClr>
                <a:srgbClr val="4A5C65"/>
              </a:buClr>
              <a:buFont typeface="Arial" panose="020B0604020202020204" pitchFamily="34" charset="0"/>
              <a:buChar char="•"/>
            </a:pPr>
            <a:r>
              <a:rPr lang="en-US" sz="1800" dirty="0" err="1">
                <a:latin typeface="Times New Roman"/>
                <a:ea typeface="Times New Roman"/>
                <a:cs typeface="Times New Roman"/>
                <a:sym typeface="Times New Roman"/>
              </a:rPr>
              <a:t>Các</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thông</a:t>
            </a:r>
            <a:r>
              <a:rPr lang="en-US" sz="1800" dirty="0">
                <a:latin typeface="Times New Roman"/>
                <a:ea typeface="Times New Roman"/>
                <a:cs typeface="Times New Roman"/>
                <a:sym typeface="Times New Roman"/>
              </a:rPr>
              <a:t> tin </a:t>
            </a:r>
            <a:r>
              <a:rPr lang="en-US" sz="1800" dirty="0" err="1">
                <a:latin typeface="Times New Roman"/>
                <a:ea typeface="Times New Roman"/>
                <a:cs typeface="Times New Roman"/>
                <a:sym typeface="Times New Roman"/>
              </a:rPr>
              <a:t>quan</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trọng</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như</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aws_access_key_id</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aws_secret_access_key</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aws_session_token</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đủ</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để</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truy</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cập</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vào</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các</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dịch</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vụ</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như</a:t>
            </a:r>
            <a:r>
              <a:rPr lang="en-US" sz="1800" dirty="0">
                <a:latin typeface="Times New Roman"/>
                <a:ea typeface="Times New Roman"/>
                <a:cs typeface="Times New Roman"/>
                <a:sym typeface="Times New Roman"/>
              </a:rPr>
              <a:t> Amazon Polly, Translate,…</a:t>
            </a:r>
          </a:p>
          <a:p>
            <a:pPr lvl="1">
              <a:spcBef>
                <a:spcPts val="0"/>
              </a:spcBef>
              <a:buClr>
                <a:srgbClr val="4A5C65"/>
              </a:buClr>
              <a:buFont typeface="Arial" panose="020B0604020202020204" pitchFamily="34" charset="0"/>
              <a:buChar char="•"/>
            </a:pPr>
            <a:r>
              <a:rPr lang="en-US" sz="1800" dirty="0" err="1">
                <a:latin typeface="Times New Roman"/>
                <a:ea typeface="Times New Roman"/>
                <a:cs typeface="Times New Roman"/>
                <a:sym typeface="Times New Roman"/>
              </a:rPr>
              <a:t>Có</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thông</a:t>
            </a:r>
            <a:r>
              <a:rPr lang="en-US" sz="1800" dirty="0">
                <a:latin typeface="Times New Roman"/>
                <a:ea typeface="Times New Roman"/>
                <a:cs typeface="Times New Roman"/>
                <a:sym typeface="Times New Roman"/>
              </a:rPr>
              <a:t> tin SSH key, RSA private key,… </a:t>
            </a:r>
            <a:r>
              <a:rPr lang="en-US" sz="1800" dirty="0" err="1">
                <a:latin typeface="Times New Roman"/>
                <a:ea typeface="Times New Roman"/>
                <a:cs typeface="Times New Roman"/>
                <a:sym typeface="Times New Roman"/>
              </a:rPr>
              <a:t>để</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sử</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truy</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cập</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vào</a:t>
            </a:r>
            <a:r>
              <a:rPr lang="en-US" sz="1800" dirty="0">
                <a:latin typeface="Times New Roman"/>
                <a:ea typeface="Times New Roman"/>
                <a:cs typeface="Times New Roman"/>
                <a:sym typeface="Times New Roman"/>
              </a:rPr>
              <a:t> EC2,…</a:t>
            </a:r>
          </a:p>
          <a:p>
            <a:pPr lvl="0" rtl="0">
              <a:lnSpc>
                <a:spcPct val="100000"/>
              </a:lnSpc>
              <a:spcBef>
                <a:spcPts val="0"/>
              </a:spcBef>
              <a:spcAft>
                <a:spcPts val="0"/>
              </a:spcAft>
              <a:buClr>
                <a:srgbClr val="4A5C65"/>
              </a:buClr>
              <a:buSzPts val="2000"/>
              <a:buFont typeface="Arial" panose="020B0604020202020204" pitchFamily="34" charset="0"/>
              <a:buChar char="•"/>
            </a:pPr>
            <a:endParaRPr lang="en-US" sz="1800" b="1" dirty="0">
              <a:latin typeface="Times New Roman"/>
              <a:ea typeface="Times New Roman"/>
              <a:cs typeface="Times New Roman"/>
              <a:sym typeface="Times New Roman"/>
            </a:endParaRPr>
          </a:p>
        </p:txBody>
      </p:sp>
      <p:sp>
        <p:nvSpPr>
          <p:cNvPr id="277" name="Google Shape;277;p6"/>
          <p:cNvSpPr txBox="1">
            <a:spLocks noGrp="1"/>
          </p:cNvSpPr>
          <p:nvPr>
            <p:ph type="sldNum" idx="12"/>
          </p:nvPr>
        </p:nvSpPr>
        <p:spPr>
          <a:xfrm>
            <a:off x="8117984" y="418063"/>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6</a:t>
            </a:fld>
            <a:endParaRPr/>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7"/>
          <p:cNvSpPr txBox="1">
            <a:spLocks noGrp="1"/>
          </p:cNvSpPr>
          <p:nvPr>
            <p:ph type="ctrTitle"/>
          </p:nvPr>
        </p:nvSpPr>
        <p:spPr>
          <a:xfrm>
            <a:off x="2886099" y="1827189"/>
            <a:ext cx="3468205" cy="1543691"/>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000"/>
              <a:buNone/>
            </a:pPr>
            <a:r>
              <a:rPr lang="en-US" dirty="0" err="1"/>
              <a:t>Các</a:t>
            </a:r>
            <a:r>
              <a:rPr lang="en-US" dirty="0"/>
              <a:t> service</a:t>
            </a:r>
            <a:br>
              <a:rPr lang="en-US" dirty="0"/>
            </a:br>
            <a:r>
              <a:rPr lang="en-US" dirty="0" err="1"/>
              <a:t>sử</a:t>
            </a:r>
            <a:r>
              <a:rPr lang="en-US" dirty="0"/>
              <a:t> </a:t>
            </a:r>
            <a:r>
              <a:rPr lang="en-US" dirty="0" err="1"/>
              <a:t>dụng</a:t>
            </a:r>
            <a:r>
              <a:rPr lang="en-US" dirty="0"/>
              <a:t> </a:t>
            </a:r>
            <a:r>
              <a:rPr lang="en-US" dirty="0" err="1"/>
              <a:t>trong</a:t>
            </a:r>
            <a:r>
              <a:rPr lang="en-US" dirty="0"/>
              <a:t> project</a:t>
            </a:r>
            <a:endParaRPr dirty="0"/>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6"/>
          <p:cNvSpPr txBox="1">
            <a:spLocks noGrp="1"/>
          </p:cNvSpPr>
          <p:nvPr>
            <p:ph type="title"/>
          </p:nvPr>
        </p:nvSpPr>
        <p:spPr>
          <a:xfrm>
            <a:off x="144075" y="552490"/>
            <a:ext cx="2142000" cy="2630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000"/>
              <a:buNone/>
            </a:pPr>
            <a:br>
              <a:rPr lang="en-US" dirty="0">
                <a:solidFill>
                  <a:srgbClr val="4A5C65"/>
                </a:solidFill>
              </a:rPr>
            </a:br>
            <a:r>
              <a:rPr lang="en-US" dirty="0" err="1"/>
              <a:t>Các</a:t>
            </a:r>
            <a:r>
              <a:rPr lang="en-US" dirty="0"/>
              <a:t> service </a:t>
            </a:r>
            <a:r>
              <a:rPr lang="en-US" dirty="0" err="1"/>
              <a:t>sử</a:t>
            </a:r>
            <a:r>
              <a:rPr lang="en-US" dirty="0"/>
              <a:t> </a:t>
            </a:r>
            <a:r>
              <a:rPr lang="en-US" dirty="0" err="1"/>
              <a:t>dụng</a:t>
            </a:r>
            <a:endParaRPr dirty="0"/>
          </a:p>
        </p:txBody>
      </p:sp>
      <p:sp>
        <p:nvSpPr>
          <p:cNvPr id="276" name="Google Shape;276;p6"/>
          <p:cNvSpPr txBox="1">
            <a:spLocks noGrp="1"/>
          </p:cNvSpPr>
          <p:nvPr>
            <p:ph type="body" idx="1"/>
          </p:nvPr>
        </p:nvSpPr>
        <p:spPr>
          <a:xfrm>
            <a:off x="2479040" y="1067435"/>
            <a:ext cx="6187440" cy="3267075"/>
          </a:xfrm>
          <a:prstGeom prst="rect">
            <a:avLst/>
          </a:prstGeom>
          <a:noFill/>
          <a:ln>
            <a:noFill/>
          </a:ln>
        </p:spPr>
        <p:txBody>
          <a:bodyPr spcFirstLastPara="1" wrap="square" lIns="91425" tIns="91425" rIns="91425" bIns="91425" anchor="t" anchorCtr="0">
            <a:noAutofit/>
          </a:bodyPr>
          <a:lstStyle/>
          <a:p>
            <a:pPr marL="444500" lvl="0" indent="-342900" algn="just" rtl="0">
              <a:lnSpc>
                <a:spcPct val="100000"/>
              </a:lnSpc>
              <a:spcBef>
                <a:spcPts val="0"/>
              </a:spcBef>
              <a:spcAft>
                <a:spcPts val="0"/>
              </a:spcAft>
              <a:buClr>
                <a:srgbClr val="4A5C65"/>
              </a:buClr>
              <a:buSzPts val="2000"/>
              <a:buFont typeface="Arial"/>
              <a:buAutoNum type="arabicPeriod"/>
            </a:pPr>
            <a:r>
              <a:rPr lang="en-US" sz="1800" b="1" dirty="0">
                <a:latin typeface="Times New Roman"/>
                <a:ea typeface="Times New Roman"/>
                <a:cs typeface="Times New Roman"/>
                <a:sym typeface="Times New Roman"/>
              </a:rPr>
              <a:t>Amazon Polly</a:t>
            </a:r>
            <a:endParaRPr sz="1800" b="1" dirty="0">
              <a:latin typeface="Times New Roman"/>
              <a:ea typeface="Times New Roman"/>
              <a:cs typeface="Times New Roman"/>
              <a:sym typeface="Times New Roman"/>
            </a:endParaRPr>
          </a:p>
          <a:p>
            <a:pPr marL="914400" lvl="1" indent="-355600" algn="just" rtl="0">
              <a:lnSpc>
                <a:spcPct val="100000"/>
              </a:lnSpc>
              <a:spcBef>
                <a:spcPts val="0"/>
              </a:spcBef>
              <a:spcAft>
                <a:spcPts val="0"/>
              </a:spcAft>
              <a:buClr>
                <a:srgbClr val="4A5C65"/>
              </a:buClr>
              <a:buSzPts val="2000"/>
              <a:buFont typeface="Arial"/>
              <a:buChar char="•"/>
            </a:pPr>
            <a:r>
              <a:rPr lang="en-US" sz="1500" dirty="0" err="1">
                <a:latin typeface="Times New Roman"/>
                <a:ea typeface="Times New Roman"/>
                <a:cs typeface="Times New Roman"/>
                <a:sym typeface="Times New Roman"/>
              </a:rPr>
              <a:t>Dùng</a:t>
            </a:r>
            <a:r>
              <a:rPr lang="en-US" sz="1500" dirty="0">
                <a:latin typeface="Times New Roman"/>
                <a:ea typeface="Times New Roman"/>
                <a:cs typeface="Times New Roman"/>
                <a:sym typeface="Times New Roman"/>
              </a:rPr>
              <a:t> </a:t>
            </a:r>
            <a:r>
              <a:rPr lang="en-US" sz="1500" dirty="0" err="1">
                <a:latin typeface="Times New Roman"/>
                <a:ea typeface="Times New Roman"/>
                <a:cs typeface="Times New Roman"/>
                <a:sym typeface="Times New Roman"/>
              </a:rPr>
              <a:t>để</a:t>
            </a:r>
            <a:r>
              <a:rPr lang="en-US" sz="1500" dirty="0">
                <a:latin typeface="Times New Roman"/>
                <a:ea typeface="Times New Roman"/>
                <a:cs typeface="Times New Roman"/>
                <a:sym typeface="Times New Roman"/>
              </a:rPr>
              <a:t> </a:t>
            </a:r>
            <a:r>
              <a:rPr lang="en-US" sz="1500" dirty="0" err="1">
                <a:latin typeface="Times New Roman"/>
                <a:ea typeface="Times New Roman"/>
                <a:cs typeface="Times New Roman"/>
                <a:sym typeface="Times New Roman"/>
              </a:rPr>
              <a:t>chuyển</a:t>
            </a:r>
            <a:r>
              <a:rPr lang="en-US" sz="1500" dirty="0">
                <a:latin typeface="Times New Roman"/>
                <a:ea typeface="Times New Roman"/>
                <a:cs typeface="Times New Roman"/>
                <a:sym typeface="Times New Roman"/>
              </a:rPr>
              <a:t> </a:t>
            </a:r>
            <a:r>
              <a:rPr lang="en-US" sz="1500" dirty="0" err="1">
                <a:latin typeface="Times New Roman"/>
                <a:ea typeface="Times New Roman"/>
                <a:cs typeface="Times New Roman"/>
                <a:sym typeface="Times New Roman"/>
              </a:rPr>
              <a:t>văn</a:t>
            </a:r>
            <a:r>
              <a:rPr lang="en-US" sz="1500" dirty="0">
                <a:latin typeface="Times New Roman"/>
                <a:ea typeface="Times New Roman"/>
                <a:cs typeface="Times New Roman"/>
                <a:sym typeface="Times New Roman"/>
              </a:rPr>
              <a:t> </a:t>
            </a:r>
            <a:r>
              <a:rPr lang="en-US" sz="1500" dirty="0" err="1">
                <a:latin typeface="Times New Roman"/>
                <a:ea typeface="Times New Roman"/>
                <a:cs typeface="Times New Roman"/>
                <a:sym typeface="Times New Roman"/>
              </a:rPr>
              <a:t>bản</a:t>
            </a:r>
            <a:r>
              <a:rPr lang="en-US" sz="1500" dirty="0">
                <a:latin typeface="Times New Roman"/>
                <a:ea typeface="Times New Roman"/>
                <a:cs typeface="Times New Roman"/>
                <a:sym typeface="Times New Roman"/>
              </a:rPr>
              <a:t> </a:t>
            </a:r>
            <a:r>
              <a:rPr lang="en-US" sz="1500" dirty="0" err="1">
                <a:latin typeface="Times New Roman"/>
                <a:ea typeface="Times New Roman"/>
                <a:cs typeface="Times New Roman"/>
                <a:sym typeface="Times New Roman"/>
              </a:rPr>
              <a:t>thành</a:t>
            </a:r>
            <a:r>
              <a:rPr lang="en-US" sz="1500" dirty="0">
                <a:latin typeface="Times New Roman"/>
                <a:ea typeface="Times New Roman"/>
                <a:cs typeface="Times New Roman"/>
                <a:sym typeface="Times New Roman"/>
              </a:rPr>
              <a:t> </a:t>
            </a:r>
            <a:r>
              <a:rPr lang="en-US" sz="1500" dirty="0" err="1">
                <a:latin typeface="Times New Roman"/>
                <a:ea typeface="Times New Roman"/>
                <a:cs typeface="Times New Roman"/>
                <a:sym typeface="Times New Roman"/>
              </a:rPr>
              <a:t>giọng</a:t>
            </a:r>
            <a:r>
              <a:rPr lang="en-US" sz="1500" dirty="0">
                <a:latin typeface="Times New Roman"/>
                <a:ea typeface="Times New Roman"/>
                <a:cs typeface="Times New Roman"/>
                <a:sym typeface="Times New Roman"/>
              </a:rPr>
              <a:t> </a:t>
            </a:r>
            <a:r>
              <a:rPr lang="en-US" sz="1500" dirty="0" err="1">
                <a:latin typeface="Times New Roman"/>
                <a:ea typeface="Times New Roman"/>
                <a:cs typeface="Times New Roman"/>
                <a:sym typeface="Times New Roman"/>
              </a:rPr>
              <a:t>nói</a:t>
            </a:r>
            <a:r>
              <a:rPr lang="en-US" sz="1500" dirty="0">
                <a:latin typeface="Times New Roman"/>
                <a:ea typeface="Times New Roman"/>
                <a:cs typeface="Times New Roman"/>
                <a:sym typeface="Times New Roman"/>
              </a:rPr>
              <a:t>.</a:t>
            </a:r>
          </a:p>
          <a:p>
            <a:pPr marL="457200" lvl="0" indent="-355600" algn="just" rtl="0">
              <a:lnSpc>
                <a:spcPct val="100000"/>
              </a:lnSpc>
              <a:spcBef>
                <a:spcPts val="0"/>
              </a:spcBef>
              <a:spcAft>
                <a:spcPts val="0"/>
              </a:spcAft>
              <a:buClr>
                <a:srgbClr val="4A5C65"/>
              </a:buClr>
              <a:buSzPts val="2000"/>
              <a:buFont typeface="Arial"/>
              <a:buAutoNum type="arabicPeriod"/>
            </a:pPr>
            <a:r>
              <a:rPr lang="en-US" sz="1800" dirty="0">
                <a:latin typeface="Times New Roman"/>
                <a:ea typeface="Times New Roman"/>
                <a:cs typeface="Times New Roman"/>
                <a:sym typeface="Times New Roman"/>
              </a:rPr>
              <a:t> </a:t>
            </a:r>
            <a:r>
              <a:rPr lang="en-US" sz="1800" b="1" dirty="0">
                <a:latin typeface="Times New Roman"/>
                <a:ea typeface="Times New Roman"/>
                <a:cs typeface="Times New Roman"/>
                <a:sym typeface="Times New Roman"/>
              </a:rPr>
              <a:t>Amazon Translate</a:t>
            </a:r>
            <a:endParaRPr lang="en-US" sz="1800" dirty="0">
              <a:latin typeface="Times New Roman"/>
              <a:ea typeface="Times New Roman"/>
              <a:cs typeface="Times New Roman"/>
              <a:sym typeface="Times New Roman"/>
            </a:endParaRPr>
          </a:p>
          <a:p>
            <a:pPr marL="914400" lvl="1" indent="-355600" algn="just" rtl="0">
              <a:lnSpc>
                <a:spcPct val="100000"/>
              </a:lnSpc>
              <a:spcBef>
                <a:spcPts val="0"/>
              </a:spcBef>
              <a:spcAft>
                <a:spcPts val="0"/>
              </a:spcAft>
              <a:buClr>
                <a:srgbClr val="4A5C65"/>
              </a:buClr>
              <a:buSzPts val="2000"/>
              <a:buFont typeface="Arial"/>
              <a:buChar char="•"/>
            </a:pPr>
            <a:r>
              <a:rPr lang="en-US" sz="1500" dirty="0" err="1">
                <a:latin typeface="Times New Roman"/>
                <a:ea typeface="Times New Roman"/>
                <a:cs typeface="Times New Roman"/>
                <a:sym typeface="Times New Roman"/>
              </a:rPr>
              <a:t>Dùng</a:t>
            </a:r>
            <a:r>
              <a:rPr lang="en-US" sz="1500" dirty="0">
                <a:latin typeface="Times New Roman"/>
                <a:ea typeface="Times New Roman"/>
                <a:cs typeface="Times New Roman"/>
                <a:sym typeface="Times New Roman"/>
              </a:rPr>
              <a:t> </a:t>
            </a:r>
            <a:r>
              <a:rPr lang="en-US" sz="1500" dirty="0" err="1">
                <a:latin typeface="Times New Roman"/>
                <a:ea typeface="Times New Roman"/>
                <a:cs typeface="Times New Roman"/>
                <a:sym typeface="Times New Roman"/>
              </a:rPr>
              <a:t>để</a:t>
            </a:r>
            <a:r>
              <a:rPr lang="en-US" sz="1500" dirty="0">
                <a:latin typeface="Times New Roman"/>
                <a:ea typeface="Times New Roman"/>
                <a:cs typeface="Times New Roman"/>
                <a:sym typeface="Times New Roman"/>
              </a:rPr>
              <a:t> </a:t>
            </a:r>
            <a:r>
              <a:rPr lang="en-US" sz="1500" dirty="0" err="1">
                <a:latin typeface="Times New Roman"/>
                <a:ea typeface="Times New Roman"/>
                <a:cs typeface="Times New Roman"/>
                <a:sym typeface="Times New Roman"/>
              </a:rPr>
              <a:t>dịch</a:t>
            </a:r>
            <a:r>
              <a:rPr lang="en-US" sz="1500" dirty="0">
                <a:latin typeface="Times New Roman"/>
                <a:ea typeface="Times New Roman"/>
                <a:cs typeface="Times New Roman"/>
                <a:sym typeface="Times New Roman"/>
              </a:rPr>
              <a:t> </a:t>
            </a:r>
            <a:r>
              <a:rPr lang="en-US" sz="1500" dirty="0" err="1">
                <a:latin typeface="Times New Roman"/>
                <a:ea typeface="Times New Roman"/>
                <a:cs typeface="Times New Roman"/>
                <a:sym typeface="Times New Roman"/>
              </a:rPr>
              <a:t>các</a:t>
            </a:r>
            <a:r>
              <a:rPr lang="en-US" sz="1500" dirty="0">
                <a:latin typeface="Times New Roman"/>
                <a:ea typeface="Times New Roman"/>
                <a:cs typeface="Times New Roman"/>
                <a:sym typeface="Times New Roman"/>
              </a:rPr>
              <a:t> </a:t>
            </a:r>
            <a:r>
              <a:rPr lang="en-US" sz="1500" dirty="0" err="1">
                <a:latin typeface="Times New Roman"/>
                <a:ea typeface="Times New Roman"/>
                <a:cs typeface="Times New Roman"/>
                <a:sym typeface="Times New Roman"/>
              </a:rPr>
              <a:t>văn</a:t>
            </a:r>
            <a:r>
              <a:rPr lang="en-US" sz="1500" dirty="0">
                <a:latin typeface="Times New Roman"/>
                <a:ea typeface="Times New Roman"/>
                <a:cs typeface="Times New Roman"/>
                <a:sym typeface="Times New Roman"/>
              </a:rPr>
              <a:t> </a:t>
            </a:r>
            <a:r>
              <a:rPr lang="en-US" sz="1500" dirty="0" err="1">
                <a:latin typeface="Times New Roman"/>
                <a:ea typeface="Times New Roman"/>
                <a:cs typeface="Times New Roman"/>
                <a:sym typeface="Times New Roman"/>
              </a:rPr>
              <a:t>bản</a:t>
            </a:r>
            <a:r>
              <a:rPr lang="en-US" sz="1500" dirty="0">
                <a:latin typeface="Times New Roman"/>
                <a:ea typeface="Times New Roman"/>
                <a:cs typeface="Times New Roman"/>
                <a:sym typeface="Times New Roman"/>
              </a:rPr>
              <a:t> sang </a:t>
            </a:r>
            <a:r>
              <a:rPr lang="en-US" sz="1500" dirty="0" err="1">
                <a:latin typeface="Times New Roman"/>
                <a:ea typeface="Times New Roman"/>
                <a:cs typeface="Times New Roman"/>
                <a:sym typeface="Times New Roman"/>
              </a:rPr>
              <a:t>những</a:t>
            </a:r>
            <a:r>
              <a:rPr lang="en-US" sz="1500" dirty="0">
                <a:latin typeface="Times New Roman"/>
                <a:ea typeface="Times New Roman"/>
                <a:cs typeface="Times New Roman"/>
                <a:sym typeface="Times New Roman"/>
              </a:rPr>
              <a:t> </a:t>
            </a:r>
            <a:r>
              <a:rPr lang="en-US" sz="1500" dirty="0" err="1">
                <a:latin typeface="Times New Roman"/>
                <a:ea typeface="Times New Roman"/>
                <a:cs typeface="Times New Roman"/>
                <a:sym typeface="Times New Roman"/>
              </a:rPr>
              <a:t>ngôn</a:t>
            </a:r>
            <a:r>
              <a:rPr lang="en-US" sz="1500" dirty="0">
                <a:latin typeface="Times New Roman"/>
                <a:ea typeface="Times New Roman"/>
                <a:cs typeface="Times New Roman"/>
                <a:sym typeface="Times New Roman"/>
              </a:rPr>
              <a:t> </a:t>
            </a:r>
            <a:r>
              <a:rPr lang="en-US" sz="1500" dirty="0" err="1">
                <a:latin typeface="Times New Roman"/>
                <a:ea typeface="Times New Roman"/>
                <a:cs typeface="Times New Roman"/>
                <a:sym typeface="Times New Roman"/>
              </a:rPr>
              <a:t>ngữ</a:t>
            </a:r>
            <a:r>
              <a:rPr lang="en-US" sz="1500" dirty="0">
                <a:latin typeface="Times New Roman"/>
                <a:ea typeface="Times New Roman"/>
                <a:cs typeface="Times New Roman"/>
                <a:sym typeface="Times New Roman"/>
              </a:rPr>
              <a:t> </a:t>
            </a:r>
            <a:r>
              <a:rPr lang="en-US" sz="1500" dirty="0" err="1">
                <a:latin typeface="Times New Roman"/>
                <a:ea typeface="Times New Roman"/>
                <a:cs typeface="Times New Roman"/>
                <a:sym typeface="Times New Roman"/>
              </a:rPr>
              <a:t>khác</a:t>
            </a:r>
            <a:r>
              <a:rPr lang="en-US" sz="1500" dirty="0">
                <a:latin typeface="Times New Roman"/>
                <a:ea typeface="Times New Roman"/>
                <a:cs typeface="Times New Roman"/>
                <a:sym typeface="Times New Roman"/>
              </a:rPr>
              <a:t> </a:t>
            </a:r>
            <a:r>
              <a:rPr lang="en-US" sz="1500" dirty="0" err="1">
                <a:latin typeface="Times New Roman"/>
                <a:ea typeface="Times New Roman"/>
                <a:cs typeface="Times New Roman"/>
                <a:sym typeface="Times New Roman"/>
              </a:rPr>
              <a:t>nhau</a:t>
            </a:r>
            <a:r>
              <a:rPr lang="en-US" sz="1500" dirty="0">
                <a:latin typeface="Times New Roman"/>
                <a:ea typeface="Times New Roman"/>
                <a:cs typeface="Times New Roman"/>
                <a:sym typeface="Times New Roman"/>
              </a:rPr>
              <a:t>.</a:t>
            </a:r>
          </a:p>
          <a:p>
            <a:pPr marL="914400" lvl="1" indent="-355600" algn="just" rtl="0">
              <a:lnSpc>
                <a:spcPct val="100000"/>
              </a:lnSpc>
              <a:spcBef>
                <a:spcPts val="0"/>
              </a:spcBef>
              <a:spcAft>
                <a:spcPts val="0"/>
              </a:spcAft>
              <a:buClr>
                <a:srgbClr val="4A5C65"/>
              </a:buClr>
              <a:buSzPts val="2000"/>
              <a:buFont typeface="Arial"/>
              <a:buChar char="•"/>
            </a:pPr>
            <a:r>
              <a:rPr lang="en-US" sz="1500" dirty="0" err="1">
                <a:latin typeface="Times New Roman"/>
                <a:ea typeface="Times New Roman"/>
                <a:cs typeface="Times New Roman"/>
                <a:sym typeface="Times New Roman"/>
              </a:rPr>
              <a:t>Từ</a:t>
            </a:r>
            <a:r>
              <a:rPr lang="en-US" sz="1500" dirty="0">
                <a:latin typeface="Times New Roman"/>
                <a:ea typeface="Times New Roman"/>
                <a:cs typeface="Times New Roman"/>
                <a:sym typeface="Times New Roman"/>
              </a:rPr>
              <a:t> </a:t>
            </a:r>
            <a:r>
              <a:rPr lang="en-US" sz="1500" dirty="0" err="1">
                <a:latin typeface="Times New Roman"/>
                <a:ea typeface="Times New Roman"/>
                <a:cs typeface="Times New Roman"/>
                <a:sym typeface="Times New Roman"/>
              </a:rPr>
              <a:t>đó</a:t>
            </a:r>
            <a:r>
              <a:rPr lang="en-US" sz="1500" dirty="0">
                <a:latin typeface="Times New Roman"/>
                <a:ea typeface="Times New Roman"/>
                <a:cs typeface="Times New Roman"/>
                <a:sym typeface="Times New Roman"/>
              </a:rPr>
              <a:t> Amazon Polly </a:t>
            </a:r>
            <a:r>
              <a:rPr lang="en-US" sz="1500" dirty="0" err="1">
                <a:latin typeface="Times New Roman"/>
                <a:ea typeface="Times New Roman"/>
                <a:cs typeface="Times New Roman"/>
                <a:sym typeface="Times New Roman"/>
              </a:rPr>
              <a:t>cũng</a:t>
            </a:r>
            <a:r>
              <a:rPr lang="en-US" sz="1500" dirty="0">
                <a:latin typeface="Times New Roman"/>
                <a:ea typeface="Times New Roman"/>
                <a:cs typeface="Times New Roman"/>
                <a:sym typeface="Times New Roman"/>
              </a:rPr>
              <a:t> </a:t>
            </a:r>
            <a:r>
              <a:rPr lang="en-US" sz="1500" dirty="0" err="1">
                <a:latin typeface="Times New Roman"/>
                <a:ea typeface="Times New Roman"/>
                <a:cs typeface="Times New Roman"/>
                <a:sym typeface="Times New Roman"/>
              </a:rPr>
              <a:t>sẽ</a:t>
            </a:r>
            <a:r>
              <a:rPr lang="en-US" sz="1500" dirty="0">
                <a:latin typeface="Times New Roman"/>
                <a:ea typeface="Times New Roman"/>
                <a:cs typeface="Times New Roman"/>
                <a:sym typeface="Times New Roman"/>
              </a:rPr>
              <a:t> </a:t>
            </a:r>
            <a:r>
              <a:rPr lang="en-US" sz="1500" dirty="0" err="1">
                <a:latin typeface="Times New Roman"/>
                <a:ea typeface="Times New Roman"/>
                <a:cs typeface="Times New Roman"/>
                <a:sym typeface="Times New Roman"/>
              </a:rPr>
              <a:t>chuyển</a:t>
            </a:r>
            <a:r>
              <a:rPr lang="en-US" sz="1500" dirty="0">
                <a:latin typeface="Times New Roman"/>
                <a:ea typeface="Times New Roman"/>
                <a:cs typeface="Times New Roman"/>
                <a:sym typeface="Times New Roman"/>
              </a:rPr>
              <a:t> </a:t>
            </a:r>
            <a:r>
              <a:rPr lang="en-US" sz="1500" dirty="0" err="1">
                <a:latin typeface="Times New Roman"/>
                <a:ea typeface="Times New Roman"/>
                <a:cs typeface="Times New Roman"/>
                <a:sym typeface="Times New Roman"/>
              </a:rPr>
              <a:t>thành</a:t>
            </a:r>
            <a:r>
              <a:rPr lang="en-US" sz="1500" dirty="0">
                <a:latin typeface="Times New Roman"/>
                <a:ea typeface="Times New Roman"/>
                <a:cs typeface="Times New Roman"/>
                <a:sym typeface="Times New Roman"/>
              </a:rPr>
              <a:t> </a:t>
            </a:r>
            <a:r>
              <a:rPr lang="en-US" sz="1500" dirty="0" err="1">
                <a:latin typeface="Times New Roman"/>
                <a:ea typeface="Times New Roman"/>
                <a:cs typeface="Times New Roman"/>
                <a:sym typeface="Times New Roman"/>
              </a:rPr>
              <a:t>giọng</a:t>
            </a:r>
            <a:r>
              <a:rPr lang="en-US" sz="1500" dirty="0">
                <a:latin typeface="Times New Roman"/>
                <a:ea typeface="Times New Roman"/>
                <a:cs typeface="Times New Roman"/>
                <a:sym typeface="Times New Roman"/>
              </a:rPr>
              <a:t> </a:t>
            </a:r>
            <a:r>
              <a:rPr lang="en-US" sz="1500" dirty="0" err="1">
                <a:latin typeface="Times New Roman"/>
                <a:ea typeface="Times New Roman"/>
                <a:cs typeface="Times New Roman"/>
                <a:sym typeface="Times New Roman"/>
              </a:rPr>
              <a:t>nói</a:t>
            </a:r>
            <a:r>
              <a:rPr lang="en-US" sz="1500" dirty="0">
                <a:latin typeface="Times New Roman"/>
                <a:ea typeface="Times New Roman"/>
                <a:cs typeface="Times New Roman"/>
                <a:sym typeface="Times New Roman"/>
              </a:rPr>
              <a:t> </a:t>
            </a:r>
            <a:r>
              <a:rPr lang="en-US" sz="1500" dirty="0" err="1">
                <a:latin typeface="Times New Roman"/>
                <a:ea typeface="Times New Roman"/>
                <a:cs typeface="Times New Roman"/>
                <a:sym typeface="Times New Roman"/>
              </a:rPr>
              <a:t>với</a:t>
            </a:r>
            <a:r>
              <a:rPr lang="en-US" sz="1500" dirty="0">
                <a:latin typeface="Times New Roman"/>
                <a:ea typeface="Times New Roman"/>
                <a:cs typeface="Times New Roman"/>
                <a:sym typeface="Times New Roman"/>
              </a:rPr>
              <a:t> </a:t>
            </a:r>
            <a:r>
              <a:rPr lang="en-US" sz="1500" dirty="0" err="1">
                <a:latin typeface="Times New Roman"/>
                <a:ea typeface="Times New Roman"/>
                <a:cs typeface="Times New Roman"/>
                <a:sym typeface="Times New Roman"/>
              </a:rPr>
              <a:t>nhiều</a:t>
            </a:r>
            <a:r>
              <a:rPr lang="en-US" sz="1500" dirty="0">
                <a:latin typeface="Times New Roman"/>
                <a:ea typeface="Times New Roman"/>
                <a:cs typeface="Times New Roman"/>
                <a:sym typeface="Times New Roman"/>
              </a:rPr>
              <a:t> </a:t>
            </a:r>
            <a:r>
              <a:rPr lang="en-US" sz="1500" dirty="0" err="1">
                <a:latin typeface="Times New Roman"/>
                <a:ea typeface="Times New Roman"/>
                <a:cs typeface="Times New Roman"/>
                <a:sym typeface="Times New Roman"/>
              </a:rPr>
              <a:t>ngôn</a:t>
            </a:r>
            <a:r>
              <a:rPr lang="en-US" sz="1500" dirty="0">
                <a:latin typeface="Times New Roman"/>
                <a:ea typeface="Times New Roman"/>
                <a:cs typeface="Times New Roman"/>
                <a:sym typeface="Times New Roman"/>
              </a:rPr>
              <a:t> </a:t>
            </a:r>
            <a:r>
              <a:rPr lang="en-US" sz="1500" dirty="0" err="1">
                <a:latin typeface="Times New Roman"/>
                <a:ea typeface="Times New Roman"/>
                <a:cs typeface="Times New Roman"/>
                <a:sym typeface="Times New Roman"/>
              </a:rPr>
              <a:t>ngữ</a:t>
            </a:r>
            <a:r>
              <a:rPr lang="en-US" sz="1500" dirty="0">
                <a:latin typeface="Times New Roman"/>
                <a:ea typeface="Times New Roman"/>
                <a:cs typeface="Times New Roman"/>
                <a:sym typeface="Times New Roman"/>
              </a:rPr>
              <a:t> </a:t>
            </a:r>
            <a:r>
              <a:rPr lang="en-US" sz="1500" dirty="0" err="1">
                <a:latin typeface="Times New Roman"/>
                <a:ea typeface="Times New Roman"/>
                <a:cs typeface="Times New Roman"/>
                <a:sym typeface="Times New Roman"/>
              </a:rPr>
              <a:t>khác</a:t>
            </a:r>
            <a:r>
              <a:rPr lang="en-US" sz="1500" dirty="0">
                <a:latin typeface="Times New Roman"/>
                <a:ea typeface="Times New Roman"/>
                <a:cs typeface="Times New Roman"/>
                <a:sym typeface="Times New Roman"/>
              </a:rPr>
              <a:t> </a:t>
            </a:r>
            <a:r>
              <a:rPr lang="en-US" sz="1500" dirty="0" err="1">
                <a:latin typeface="Times New Roman"/>
                <a:ea typeface="Times New Roman"/>
                <a:cs typeface="Times New Roman"/>
                <a:sym typeface="Times New Roman"/>
              </a:rPr>
              <a:t>nhau</a:t>
            </a:r>
            <a:r>
              <a:rPr lang="en-US" sz="1500" dirty="0">
                <a:latin typeface="Times New Roman"/>
                <a:ea typeface="Times New Roman"/>
                <a:cs typeface="Times New Roman"/>
                <a:sym typeface="Times New Roman"/>
              </a:rPr>
              <a:t>.</a:t>
            </a:r>
            <a:endParaRPr sz="1500" dirty="0">
              <a:latin typeface="Times New Roman"/>
              <a:ea typeface="Times New Roman"/>
              <a:cs typeface="Times New Roman"/>
              <a:sym typeface="Times New Roman"/>
            </a:endParaRPr>
          </a:p>
          <a:p>
            <a:pPr marL="457200" lvl="0" indent="-355600" algn="just" rtl="0">
              <a:lnSpc>
                <a:spcPct val="100000"/>
              </a:lnSpc>
              <a:spcBef>
                <a:spcPts val="0"/>
              </a:spcBef>
              <a:spcAft>
                <a:spcPts val="0"/>
              </a:spcAft>
              <a:buClr>
                <a:srgbClr val="4A5C65"/>
              </a:buClr>
              <a:buSzPts val="2000"/>
              <a:buFont typeface="Arial"/>
              <a:buAutoNum type="arabicPeriod"/>
            </a:pPr>
            <a:r>
              <a:rPr lang="en-US" sz="1800" b="1" dirty="0">
                <a:latin typeface="Times New Roman"/>
                <a:ea typeface="Times New Roman"/>
                <a:cs typeface="Times New Roman"/>
                <a:sym typeface="Times New Roman"/>
              </a:rPr>
              <a:t>Amazon EC2</a:t>
            </a:r>
          </a:p>
          <a:p>
            <a:pPr lvl="1" algn="just">
              <a:spcBef>
                <a:spcPts val="0"/>
              </a:spcBef>
              <a:buClr>
                <a:srgbClr val="4A5C65"/>
              </a:buClr>
              <a:buFont typeface="Arial" panose="020B0604020202020204" pitchFamily="34" charset="0"/>
              <a:buChar char="•"/>
            </a:pPr>
            <a:r>
              <a:rPr lang="en-US" sz="1500" dirty="0" err="1">
                <a:latin typeface="Times New Roman"/>
                <a:ea typeface="Times New Roman"/>
                <a:cs typeface="Times New Roman"/>
                <a:sym typeface="Times New Roman"/>
              </a:rPr>
              <a:t>Dùng</a:t>
            </a:r>
            <a:r>
              <a:rPr lang="en-US" sz="1500" dirty="0">
                <a:latin typeface="Times New Roman"/>
                <a:ea typeface="Times New Roman"/>
                <a:cs typeface="Times New Roman"/>
                <a:sym typeface="Times New Roman"/>
              </a:rPr>
              <a:t> instance </a:t>
            </a:r>
            <a:r>
              <a:rPr lang="en-US" sz="1500" dirty="0" err="1">
                <a:latin typeface="Times New Roman"/>
                <a:ea typeface="Times New Roman"/>
                <a:cs typeface="Times New Roman"/>
                <a:sym typeface="Times New Roman"/>
              </a:rPr>
              <a:t>hệ</a:t>
            </a:r>
            <a:r>
              <a:rPr lang="en-US" sz="1500" dirty="0">
                <a:latin typeface="Times New Roman"/>
                <a:ea typeface="Times New Roman"/>
                <a:cs typeface="Times New Roman"/>
                <a:sym typeface="Times New Roman"/>
              </a:rPr>
              <a:t> </a:t>
            </a:r>
            <a:r>
              <a:rPr lang="en-US" sz="1500" dirty="0" err="1">
                <a:latin typeface="Times New Roman"/>
                <a:ea typeface="Times New Roman"/>
                <a:cs typeface="Times New Roman"/>
                <a:sym typeface="Times New Roman"/>
              </a:rPr>
              <a:t>điều</a:t>
            </a:r>
            <a:r>
              <a:rPr lang="en-US" sz="1500" dirty="0">
                <a:latin typeface="Times New Roman"/>
                <a:ea typeface="Times New Roman"/>
                <a:cs typeface="Times New Roman"/>
                <a:sym typeface="Times New Roman"/>
              </a:rPr>
              <a:t> </a:t>
            </a:r>
            <a:r>
              <a:rPr lang="en-US" sz="1500" dirty="0" err="1">
                <a:latin typeface="Times New Roman"/>
                <a:ea typeface="Times New Roman"/>
                <a:cs typeface="Times New Roman"/>
                <a:sym typeface="Times New Roman"/>
              </a:rPr>
              <a:t>hành</a:t>
            </a:r>
            <a:r>
              <a:rPr lang="en-US" sz="1500" dirty="0">
                <a:latin typeface="Times New Roman"/>
                <a:ea typeface="Times New Roman"/>
                <a:cs typeface="Times New Roman"/>
                <a:sym typeface="Times New Roman"/>
              </a:rPr>
              <a:t> Ubuntu 20.04 LTS </a:t>
            </a:r>
            <a:r>
              <a:rPr lang="en-US" sz="1500" dirty="0" err="1">
                <a:latin typeface="Times New Roman"/>
                <a:ea typeface="Times New Roman"/>
                <a:cs typeface="Times New Roman"/>
                <a:sym typeface="Times New Roman"/>
              </a:rPr>
              <a:t>để</a:t>
            </a:r>
            <a:r>
              <a:rPr lang="en-US" sz="1500" dirty="0">
                <a:latin typeface="Times New Roman"/>
                <a:ea typeface="Times New Roman"/>
                <a:cs typeface="Times New Roman"/>
                <a:sym typeface="Times New Roman"/>
              </a:rPr>
              <a:t> </a:t>
            </a:r>
            <a:r>
              <a:rPr lang="en-US" sz="1500" dirty="0" err="1">
                <a:latin typeface="Times New Roman"/>
                <a:ea typeface="Times New Roman"/>
                <a:cs typeface="Times New Roman"/>
                <a:sym typeface="Times New Roman"/>
              </a:rPr>
              <a:t>làm</a:t>
            </a:r>
            <a:r>
              <a:rPr lang="en-US" sz="1500" dirty="0">
                <a:latin typeface="Times New Roman"/>
                <a:ea typeface="Times New Roman"/>
                <a:cs typeface="Times New Roman"/>
                <a:sym typeface="Times New Roman"/>
              </a:rPr>
              <a:t> server </a:t>
            </a:r>
            <a:r>
              <a:rPr lang="en-US" sz="1500" dirty="0" err="1">
                <a:latin typeface="Times New Roman"/>
                <a:ea typeface="Times New Roman"/>
                <a:cs typeface="Times New Roman"/>
                <a:sym typeface="Times New Roman"/>
              </a:rPr>
              <a:t>chạy</a:t>
            </a:r>
            <a:r>
              <a:rPr lang="en-US" sz="1500" dirty="0">
                <a:latin typeface="Times New Roman"/>
                <a:ea typeface="Times New Roman"/>
                <a:cs typeface="Times New Roman"/>
                <a:sym typeface="Times New Roman"/>
              </a:rPr>
              <a:t> source code </a:t>
            </a:r>
            <a:r>
              <a:rPr lang="en-US" sz="1500" dirty="0" err="1">
                <a:latin typeface="Times New Roman"/>
                <a:ea typeface="Times New Roman"/>
                <a:cs typeface="Times New Roman"/>
                <a:sym typeface="Times New Roman"/>
              </a:rPr>
              <a:t>của</a:t>
            </a:r>
            <a:r>
              <a:rPr lang="en-US" sz="1500" dirty="0">
                <a:latin typeface="Times New Roman"/>
                <a:ea typeface="Times New Roman"/>
                <a:cs typeface="Times New Roman"/>
                <a:sym typeface="Times New Roman"/>
              </a:rPr>
              <a:t> project.</a:t>
            </a:r>
            <a:endParaRPr sz="1500" dirty="0">
              <a:latin typeface="Times New Roman"/>
              <a:ea typeface="Times New Roman"/>
              <a:cs typeface="Times New Roman"/>
              <a:sym typeface="Times New Roman"/>
            </a:endParaRPr>
          </a:p>
          <a:p>
            <a:pPr marL="444500" lvl="0" indent="-342900" algn="just" rtl="0">
              <a:lnSpc>
                <a:spcPct val="100000"/>
              </a:lnSpc>
              <a:spcBef>
                <a:spcPts val="0"/>
              </a:spcBef>
              <a:spcAft>
                <a:spcPts val="0"/>
              </a:spcAft>
              <a:buClr>
                <a:srgbClr val="4A5C65"/>
              </a:buClr>
              <a:buSzPts val="2000"/>
              <a:buFont typeface="Arial"/>
              <a:buAutoNum type="arabicPeriod"/>
            </a:pPr>
            <a:r>
              <a:rPr lang="en-US" sz="1800" b="1" dirty="0">
                <a:latin typeface="Times New Roman"/>
                <a:ea typeface="Times New Roman"/>
                <a:cs typeface="Times New Roman"/>
                <a:sym typeface="Times New Roman"/>
              </a:rPr>
              <a:t>Amazon RDS</a:t>
            </a:r>
          </a:p>
          <a:p>
            <a:pPr lvl="1" algn="just">
              <a:spcBef>
                <a:spcPts val="0"/>
              </a:spcBef>
              <a:buClr>
                <a:srgbClr val="4A5C65"/>
              </a:buClr>
              <a:buFont typeface="Arial" panose="020B0604020202020204" pitchFamily="34" charset="0"/>
              <a:buChar char="•"/>
            </a:pPr>
            <a:r>
              <a:rPr lang="en-US" sz="1500" dirty="0" err="1">
                <a:latin typeface="Times New Roman"/>
                <a:ea typeface="Times New Roman"/>
                <a:cs typeface="Times New Roman"/>
                <a:sym typeface="Times New Roman"/>
              </a:rPr>
              <a:t>Sử</a:t>
            </a:r>
            <a:r>
              <a:rPr lang="en-US" sz="1500" dirty="0">
                <a:latin typeface="Times New Roman"/>
                <a:ea typeface="Times New Roman"/>
                <a:cs typeface="Times New Roman"/>
                <a:sym typeface="Times New Roman"/>
              </a:rPr>
              <a:t> </a:t>
            </a:r>
            <a:r>
              <a:rPr lang="en-US" sz="1500" dirty="0" err="1">
                <a:latin typeface="Times New Roman"/>
                <a:ea typeface="Times New Roman"/>
                <a:cs typeface="Times New Roman"/>
                <a:sym typeface="Times New Roman"/>
              </a:rPr>
              <a:t>dụng</a:t>
            </a:r>
            <a:r>
              <a:rPr lang="en-US" sz="1500" dirty="0">
                <a:latin typeface="Times New Roman"/>
                <a:ea typeface="Times New Roman"/>
                <a:cs typeface="Times New Roman"/>
                <a:sym typeface="Times New Roman"/>
              </a:rPr>
              <a:t> RDS </a:t>
            </a:r>
            <a:r>
              <a:rPr lang="en-US" sz="1500" dirty="0" err="1">
                <a:latin typeface="Times New Roman"/>
                <a:ea typeface="Times New Roman"/>
                <a:cs typeface="Times New Roman"/>
                <a:sym typeface="Times New Roman"/>
              </a:rPr>
              <a:t>để</a:t>
            </a:r>
            <a:r>
              <a:rPr lang="en-US" sz="1500" dirty="0">
                <a:latin typeface="Times New Roman"/>
                <a:ea typeface="Times New Roman"/>
                <a:cs typeface="Times New Roman"/>
                <a:sym typeface="Times New Roman"/>
              </a:rPr>
              <a:t> </a:t>
            </a:r>
            <a:r>
              <a:rPr lang="en-US" sz="1500" dirty="0" err="1">
                <a:latin typeface="Times New Roman"/>
                <a:ea typeface="Times New Roman"/>
                <a:cs typeface="Times New Roman"/>
                <a:sym typeface="Times New Roman"/>
              </a:rPr>
              <a:t>tạo</a:t>
            </a:r>
            <a:r>
              <a:rPr lang="en-US" sz="1500" dirty="0">
                <a:latin typeface="Times New Roman"/>
                <a:ea typeface="Times New Roman"/>
                <a:cs typeface="Times New Roman"/>
                <a:sym typeface="Times New Roman"/>
              </a:rPr>
              <a:t> CSDL MySQL </a:t>
            </a:r>
            <a:r>
              <a:rPr lang="en-US" sz="1500" dirty="0" err="1">
                <a:latin typeface="Times New Roman"/>
                <a:ea typeface="Times New Roman"/>
                <a:cs typeface="Times New Roman"/>
                <a:sym typeface="Times New Roman"/>
              </a:rPr>
              <a:t>lưu</a:t>
            </a:r>
            <a:r>
              <a:rPr lang="en-US" sz="1500" dirty="0">
                <a:latin typeface="Times New Roman"/>
                <a:ea typeface="Times New Roman"/>
                <a:cs typeface="Times New Roman"/>
                <a:sym typeface="Times New Roman"/>
              </a:rPr>
              <a:t> </a:t>
            </a:r>
            <a:r>
              <a:rPr lang="en-US" sz="1500" dirty="0" err="1">
                <a:latin typeface="Times New Roman"/>
                <a:ea typeface="Times New Roman"/>
                <a:cs typeface="Times New Roman"/>
                <a:sym typeface="Times New Roman"/>
              </a:rPr>
              <a:t>trữ</a:t>
            </a:r>
            <a:r>
              <a:rPr lang="en-US" sz="1500" dirty="0">
                <a:latin typeface="Times New Roman"/>
                <a:ea typeface="Times New Roman"/>
                <a:cs typeface="Times New Roman"/>
                <a:sym typeface="Times New Roman"/>
              </a:rPr>
              <a:t> </a:t>
            </a:r>
            <a:r>
              <a:rPr lang="en-US" sz="1500" dirty="0" err="1">
                <a:latin typeface="Times New Roman"/>
                <a:ea typeface="Times New Roman"/>
                <a:cs typeface="Times New Roman"/>
                <a:sym typeface="Times New Roman"/>
              </a:rPr>
              <a:t>dữ</a:t>
            </a:r>
            <a:r>
              <a:rPr lang="en-US" sz="1500" dirty="0">
                <a:latin typeface="Times New Roman"/>
                <a:ea typeface="Times New Roman"/>
                <a:cs typeface="Times New Roman"/>
                <a:sym typeface="Times New Roman"/>
              </a:rPr>
              <a:t> </a:t>
            </a:r>
            <a:r>
              <a:rPr lang="en-US" sz="1500" dirty="0" err="1">
                <a:latin typeface="Times New Roman"/>
                <a:ea typeface="Times New Roman"/>
                <a:cs typeface="Times New Roman"/>
                <a:sym typeface="Times New Roman"/>
              </a:rPr>
              <a:t>liệu</a:t>
            </a:r>
            <a:r>
              <a:rPr lang="en-US" sz="1500" dirty="0">
                <a:latin typeface="Times New Roman"/>
                <a:ea typeface="Times New Roman"/>
                <a:cs typeface="Times New Roman"/>
                <a:sym typeface="Times New Roman"/>
              </a:rPr>
              <a:t> </a:t>
            </a:r>
            <a:r>
              <a:rPr lang="en-US" sz="1500" dirty="0" err="1">
                <a:latin typeface="Times New Roman"/>
                <a:ea typeface="Times New Roman"/>
                <a:cs typeface="Times New Roman"/>
                <a:sym typeface="Times New Roman"/>
              </a:rPr>
              <a:t>cho</a:t>
            </a:r>
            <a:r>
              <a:rPr lang="en-US" sz="1500" dirty="0">
                <a:latin typeface="Times New Roman"/>
                <a:ea typeface="Times New Roman"/>
                <a:cs typeface="Times New Roman"/>
                <a:sym typeface="Times New Roman"/>
              </a:rPr>
              <a:t> project.</a:t>
            </a:r>
            <a:endParaRPr sz="1500" dirty="0">
              <a:latin typeface="Times New Roman"/>
              <a:ea typeface="Times New Roman"/>
              <a:cs typeface="Times New Roman"/>
              <a:sym typeface="Times New Roman"/>
            </a:endParaRPr>
          </a:p>
        </p:txBody>
      </p:sp>
      <p:sp>
        <p:nvSpPr>
          <p:cNvPr id="277" name="Google Shape;277;p6"/>
          <p:cNvSpPr txBox="1">
            <a:spLocks noGrp="1"/>
          </p:cNvSpPr>
          <p:nvPr>
            <p:ph type="sldNum" idx="12"/>
          </p:nvPr>
        </p:nvSpPr>
        <p:spPr>
          <a:xfrm>
            <a:off x="8117984" y="418063"/>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8</a:t>
            </a:fld>
            <a:endParaRPr/>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10"/>
          <p:cNvSpPr txBox="1">
            <a:spLocks noGrp="1"/>
          </p:cNvSpPr>
          <p:nvPr>
            <p:ph type="title"/>
          </p:nvPr>
        </p:nvSpPr>
        <p:spPr>
          <a:xfrm>
            <a:off x="144075" y="552490"/>
            <a:ext cx="2142000" cy="2630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000"/>
              <a:buNone/>
            </a:pPr>
            <a:r>
              <a:rPr lang="en-US" dirty="0"/>
              <a:t>Amazon Polly</a:t>
            </a:r>
            <a:endParaRPr dirty="0"/>
          </a:p>
        </p:txBody>
      </p:sp>
      <p:sp>
        <p:nvSpPr>
          <p:cNvPr id="299" name="Google Shape;299;p10"/>
          <p:cNvSpPr txBox="1">
            <a:spLocks noGrp="1"/>
          </p:cNvSpPr>
          <p:nvPr>
            <p:ph type="body" idx="1"/>
          </p:nvPr>
        </p:nvSpPr>
        <p:spPr>
          <a:xfrm>
            <a:off x="2748023" y="418063"/>
            <a:ext cx="6187440" cy="1852439"/>
          </a:xfrm>
          <a:prstGeom prst="rect">
            <a:avLst/>
          </a:prstGeom>
          <a:noFill/>
          <a:ln>
            <a:noFill/>
          </a:ln>
        </p:spPr>
        <p:txBody>
          <a:bodyPr spcFirstLastPara="1" wrap="square" lIns="91425" tIns="91425" rIns="91425" bIns="91425" anchor="t" anchorCtr="0">
            <a:noAutofit/>
          </a:bodyPr>
          <a:lstStyle/>
          <a:p>
            <a:pPr marL="558800" lvl="0" indent="-457200" algn="l" rtl="0">
              <a:lnSpc>
                <a:spcPct val="100000"/>
              </a:lnSpc>
              <a:spcBef>
                <a:spcPts val="0"/>
              </a:spcBef>
              <a:spcAft>
                <a:spcPts val="0"/>
              </a:spcAft>
              <a:buClr>
                <a:srgbClr val="FF0000"/>
              </a:buClr>
              <a:buSzPts val="1620"/>
              <a:buFont typeface="Arial"/>
              <a:buAutoNum type="arabicPeriod"/>
            </a:pPr>
            <a:r>
              <a:rPr lang="en-US" sz="1800" dirty="0">
                <a:latin typeface="Times New Roman"/>
                <a:ea typeface="Times New Roman"/>
                <a:cs typeface="Times New Roman"/>
                <a:sym typeface="Times New Roman"/>
              </a:rPr>
              <a:t>Amazon Polly </a:t>
            </a:r>
            <a:r>
              <a:rPr lang="en-US" sz="1800" dirty="0" err="1">
                <a:latin typeface="Times New Roman"/>
                <a:ea typeface="Times New Roman"/>
                <a:cs typeface="Times New Roman"/>
                <a:sym typeface="Times New Roman"/>
              </a:rPr>
              <a:t>cung</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cấp</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nhiều</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giọng</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nói</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khác</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nhau</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bằng</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nhiều</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ngôn</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ngữ</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để</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tổng</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hợp</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lời</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nói</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từ</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văn</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bản</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Xem</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đầy</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đủ</a:t>
            </a:r>
            <a:r>
              <a:rPr lang="en-US" sz="1800" dirty="0">
                <a:latin typeface="Times New Roman"/>
                <a:ea typeface="Times New Roman"/>
                <a:cs typeface="Times New Roman"/>
                <a:sym typeface="Times New Roman"/>
              </a:rPr>
              <a:t> ở </a:t>
            </a:r>
            <a:r>
              <a:rPr lang="en-US" sz="1800" dirty="0" err="1">
                <a:latin typeface="Times New Roman"/>
                <a:ea typeface="Times New Roman"/>
                <a:cs typeface="Times New Roman"/>
                <a:sym typeface="Times New Roman"/>
              </a:rPr>
              <a:t>trang</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tài</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liệu</a:t>
            </a:r>
            <a:r>
              <a:rPr lang="en-US" sz="1800" dirty="0">
                <a:latin typeface="Times New Roman"/>
                <a:ea typeface="Times New Roman"/>
                <a:cs typeface="Times New Roman"/>
                <a:sym typeface="Times New Roman"/>
              </a:rPr>
              <a:t> Amazon Polly.</a:t>
            </a:r>
          </a:p>
          <a:p>
            <a:pPr marL="558800" lvl="0" indent="-457200" algn="l" rtl="0">
              <a:lnSpc>
                <a:spcPct val="100000"/>
              </a:lnSpc>
              <a:spcBef>
                <a:spcPts val="0"/>
              </a:spcBef>
              <a:spcAft>
                <a:spcPts val="0"/>
              </a:spcAft>
              <a:buClr>
                <a:srgbClr val="FF0000"/>
              </a:buClr>
              <a:buSzPts val="1620"/>
              <a:buFont typeface="Arial"/>
              <a:buAutoNum type="arabicPeriod"/>
            </a:pPr>
            <a:r>
              <a:rPr lang="en-US" sz="1800" dirty="0" err="1">
                <a:latin typeface="Times New Roman"/>
                <a:ea typeface="Times New Roman"/>
                <a:cs typeface="Times New Roman"/>
                <a:sym typeface="Times New Roman"/>
              </a:rPr>
              <a:t>Có</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nhiều</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cách</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để</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truy</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cập</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sử</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dụng</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dịch</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vụ</a:t>
            </a:r>
            <a:r>
              <a:rPr lang="en-US" sz="1800" dirty="0">
                <a:latin typeface="Times New Roman"/>
                <a:ea typeface="Times New Roman"/>
                <a:cs typeface="Times New Roman"/>
                <a:sym typeface="Times New Roman"/>
              </a:rPr>
              <a:t> Amazon Polly </a:t>
            </a:r>
            <a:r>
              <a:rPr lang="en-US" sz="1800" dirty="0" err="1">
                <a:latin typeface="Times New Roman"/>
                <a:ea typeface="Times New Roman"/>
                <a:cs typeface="Times New Roman"/>
                <a:sym typeface="Times New Roman"/>
              </a:rPr>
              <a:t>như</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là</a:t>
            </a:r>
            <a:r>
              <a:rPr lang="en-US" sz="1800" dirty="0">
                <a:latin typeface="Times New Roman"/>
                <a:ea typeface="Times New Roman"/>
                <a:cs typeface="Times New Roman"/>
                <a:sym typeface="Times New Roman"/>
              </a:rPr>
              <a:t> IAM User, Console </a:t>
            </a:r>
            <a:r>
              <a:rPr lang="en-US" sz="1800" dirty="0" err="1">
                <a:latin typeface="Times New Roman"/>
                <a:ea typeface="Times New Roman"/>
                <a:cs typeface="Times New Roman"/>
                <a:sym typeface="Times New Roman"/>
              </a:rPr>
              <a:t>và</a:t>
            </a:r>
            <a:r>
              <a:rPr lang="en-US" sz="1800" dirty="0">
                <a:latin typeface="Times New Roman"/>
                <a:ea typeface="Times New Roman"/>
                <a:cs typeface="Times New Roman"/>
                <a:sym typeface="Times New Roman"/>
              </a:rPr>
              <a:t> AWS CLI. Ở </a:t>
            </a:r>
            <a:r>
              <a:rPr lang="en-US" sz="1800" dirty="0" err="1">
                <a:latin typeface="Times New Roman"/>
                <a:ea typeface="Times New Roman"/>
                <a:cs typeface="Times New Roman"/>
                <a:sym typeface="Times New Roman"/>
              </a:rPr>
              <a:t>đây</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nhóm</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đã</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sử</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dụng</a:t>
            </a:r>
            <a:r>
              <a:rPr lang="en-US" sz="1800" dirty="0">
                <a:latin typeface="Times New Roman"/>
                <a:ea typeface="Times New Roman"/>
                <a:cs typeface="Times New Roman"/>
                <a:sym typeface="Times New Roman"/>
              </a:rPr>
              <a:t> AWS CLI </a:t>
            </a:r>
            <a:r>
              <a:rPr lang="en-US" sz="1800" dirty="0" err="1">
                <a:latin typeface="Times New Roman"/>
                <a:ea typeface="Times New Roman"/>
                <a:cs typeface="Times New Roman"/>
                <a:sym typeface="Times New Roman"/>
              </a:rPr>
              <a:t>của</a:t>
            </a:r>
            <a:r>
              <a:rPr lang="en-US" sz="1800" dirty="0">
                <a:latin typeface="Times New Roman"/>
                <a:ea typeface="Times New Roman"/>
                <a:cs typeface="Times New Roman"/>
                <a:sym typeface="Times New Roman"/>
              </a:rPr>
              <a:t> Learner Lab </a:t>
            </a:r>
            <a:r>
              <a:rPr lang="en-US" sz="1800" dirty="0" err="1">
                <a:latin typeface="Times New Roman"/>
                <a:ea typeface="Times New Roman"/>
                <a:cs typeface="Times New Roman"/>
                <a:sym typeface="Times New Roman"/>
              </a:rPr>
              <a:t>cung</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cấp</a:t>
            </a:r>
            <a:r>
              <a:rPr lang="en-US" sz="1800" dirty="0">
                <a:latin typeface="Times New Roman"/>
                <a:ea typeface="Times New Roman"/>
                <a:cs typeface="Times New Roman"/>
                <a:sym typeface="Times New Roman"/>
              </a:rPr>
              <a:t>.</a:t>
            </a:r>
          </a:p>
          <a:p>
            <a:pPr marL="558800" lvl="0" indent="-457200" algn="l" rtl="0">
              <a:lnSpc>
                <a:spcPct val="100000"/>
              </a:lnSpc>
              <a:spcBef>
                <a:spcPts val="0"/>
              </a:spcBef>
              <a:spcAft>
                <a:spcPts val="0"/>
              </a:spcAft>
              <a:buClr>
                <a:srgbClr val="FF0000"/>
              </a:buClr>
              <a:buSzPts val="1620"/>
              <a:buFont typeface="Arial"/>
              <a:buAutoNum type="arabicPeriod"/>
            </a:pPr>
            <a:endParaRPr sz="1800" dirty="0">
              <a:latin typeface="Times New Roman"/>
              <a:ea typeface="Times New Roman"/>
              <a:cs typeface="Times New Roman"/>
              <a:sym typeface="Times New Roman"/>
            </a:endParaRPr>
          </a:p>
        </p:txBody>
      </p:sp>
      <p:sp>
        <p:nvSpPr>
          <p:cNvPr id="300" name="Google Shape;300;p10"/>
          <p:cNvSpPr txBox="1">
            <a:spLocks noGrp="1"/>
          </p:cNvSpPr>
          <p:nvPr>
            <p:ph type="sldNum" idx="12"/>
          </p:nvPr>
        </p:nvSpPr>
        <p:spPr>
          <a:xfrm>
            <a:off x="8117984" y="418063"/>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9</a:t>
            </a:fld>
            <a:endParaRPr/>
          </a:p>
        </p:txBody>
      </p:sp>
      <p:pic>
        <p:nvPicPr>
          <p:cNvPr id="5" name="Picture 4">
            <a:extLst>
              <a:ext uri="{FF2B5EF4-FFF2-40B4-BE49-F238E27FC236}">
                <a16:creationId xmlns:a16="http://schemas.microsoft.com/office/drawing/2014/main" id="{D87536E9-57D9-DB16-2E40-170B137795CA}"/>
              </a:ext>
            </a:extLst>
          </p:cNvPr>
          <p:cNvPicPr>
            <a:picLocks noChangeAspect="1"/>
          </p:cNvPicPr>
          <p:nvPr/>
        </p:nvPicPr>
        <p:blipFill>
          <a:blip r:embed="rId3"/>
          <a:stretch>
            <a:fillRect/>
          </a:stretch>
        </p:blipFill>
        <p:spPr>
          <a:xfrm>
            <a:off x="3448374" y="2270502"/>
            <a:ext cx="4192290" cy="2332495"/>
          </a:xfrm>
          <a:prstGeom prst="rect">
            <a:avLst/>
          </a:prstGeom>
        </p:spPr>
      </p:pic>
    </p:spTree>
    <p:extLst>
      <p:ext uri="{BB962C8B-B14F-4D97-AF65-F5344CB8AC3E}">
        <p14:creationId xmlns:p14="http://schemas.microsoft.com/office/powerpoint/2010/main" val="792118105"/>
      </p:ext>
    </p:extLst>
  </p:cSld>
  <p:clrMapOvr>
    <a:masterClrMapping/>
  </p:clrMapOvr>
  <p:transition>
    <p:fade thruBlk="1"/>
  </p:transition>
</p:sld>
</file>

<file path=ppt/theme/theme1.xml><?xml version="1.0" encoding="utf-8"?>
<a:theme xmlns:a="http://schemas.openxmlformats.org/drawingml/2006/main" name="Kent template">
  <a:themeElements>
    <a:clrScheme name="Custom 347">
      <a:dk1>
        <a:srgbClr val="4A5C65"/>
      </a:dk1>
      <a:lt1>
        <a:srgbClr val="FFFFFF"/>
      </a:lt1>
      <a:dk2>
        <a:srgbClr val="A6BCC9"/>
      </a:dk2>
      <a:lt2>
        <a:srgbClr val="DEE9F2"/>
      </a:lt2>
      <a:accent1>
        <a:srgbClr val="02BDC7"/>
      </a:accent1>
      <a:accent2>
        <a:srgbClr val="FFB600"/>
      </a:accent2>
      <a:accent3>
        <a:srgbClr val="FF9755"/>
      </a:accent3>
      <a:accent4>
        <a:srgbClr val="FD6C68"/>
      </a:accent4>
      <a:accent5>
        <a:srgbClr val="FC4067"/>
      </a:accent5>
      <a:accent6>
        <a:srgbClr val="A6BCC9"/>
      </a:accent6>
      <a:hlink>
        <a:srgbClr val="02BDC7"/>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190</TotalTime>
  <Words>816</Words>
  <Application>Microsoft Office PowerPoint</Application>
  <PresentationFormat>On-screen Show (16:9)</PresentationFormat>
  <Paragraphs>70</Paragraphs>
  <Slides>23</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Roboto Slab</vt:lpstr>
      <vt:lpstr>Arial</vt:lpstr>
      <vt:lpstr>Lato Light</vt:lpstr>
      <vt:lpstr>Times New Roman</vt:lpstr>
      <vt:lpstr>Consolas</vt:lpstr>
      <vt:lpstr>Kent template</vt:lpstr>
      <vt:lpstr>Điện Toán Đám Mây Đề tài 28 Nhóm 53 Amazon Polly</vt:lpstr>
      <vt:lpstr>Member</vt:lpstr>
      <vt:lpstr> Amazon Polly là gì?</vt:lpstr>
      <vt:lpstr>PowerPoint Presentation</vt:lpstr>
      <vt:lpstr> Sản phẩm có sử dụng Amazon Polly</vt:lpstr>
      <vt:lpstr>Learner Lab Cloud Access</vt:lpstr>
      <vt:lpstr>Các service sử dụng trong project</vt:lpstr>
      <vt:lpstr> Các service sử dụng</vt:lpstr>
      <vt:lpstr>Amazon Polly</vt:lpstr>
      <vt:lpstr>Amazon Polly</vt:lpstr>
      <vt:lpstr>Amazon Translate</vt:lpstr>
      <vt:lpstr>Amazon EC2</vt:lpstr>
      <vt:lpstr>Amazon RDS</vt:lpstr>
      <vt:lpstr>Giới thiệu sản phẩm và giải thích mã nguồn</vt:lpstr>
      <vt:lpstr>PowerPoint Presentation</vt:lpstr>
      <vt:lpstr>Project Demo</vt:lpstr>
      <vt:lpstr>Project Demo</vt:lpstr>
      <vt:lpstr>Project Demo</vt:lpstr>
      <vt:lpstr>Project Demo</vt:lpstr>
      <vt:lpstr>Project Demo</vt:lpstr>
      <vt:lpstr>Project Demo</vt:lpstr>
      <vt:lpstr>Project Demo</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Điện Toán Đám Mây Đề tài 28 Nhóm 53</dc:title>
  <cp:lastModifiedBy>Nguyen Thanh Trung</cp:lastModifiedBy>
  <cp:revision>90</cp:revision>
  <dcterms:created xsi:type="dcterms:W3CDTF">2022-04-23T06:27:00Z</dcterms:created>
  <dcterms:modified xsi:type="dcterms:W3CDTF">2022-12-10T02:28:42Z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31016037E7F44F6CA680C10A65DE6E60</vt:lpwstr>
  </property>
  <property fmtid="{D5CDD505-2E9C-101B-9397-08002B2CF9AE}" pid="3" name="KSOProductBuildVer">
    <vt:lpwstr>1033-11.2.0.11130</vt:lpwstr>
  </property>
</Properties>
</file>