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ヒラギノ角ゴ ProN W6"/>
          <a:ea typeface="ヒラギノ角ゴ ProN W6"/>
          <a:cs typeface="ヒラギノ角ゴ ProN W6"/>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ヒラギノ角ゴ ProN W3"/>
      </a:defRPr>
    </a:lvl1pPr>
    <a:lvl2pPr indent="228600" defTabSz="457200" latinLnBrk="0">
      <a:lnSpc>
        <a:spcPct val="117999"/>
      </a:lnSpc>
      <a:defRPr sz="2200">
        <a:latin typeface="+mn-lt"/>
        <a:ea typeface="+mn-ea"/>
        <a:cs typeface="+mn-cs"/>
        <a:sym typeface="ヒラギノ角ゴ ProN W3"/>
      </a:defRPr>
    </a:lvl2pPr>
    <a:lvl3pPr indent="457200" defTabSz="457200" latinLnBrk="0">
      <a:lnSpc>
        <a:spcPct val="117999"/>
      </a:lnSpc>
      <a:defRPr sz="2200">
        <a:latin typeface="+mn-lt"/>
        <a:ea typeface="+mn-ea"/>
        <a:cs typeface="+mn-cs"/>
        <a:sym typeface="ヒラギノ角ゴ ProN W3"/>
      </a:defRPr>
    </a:lvl3pPr>
    <a:lvl4pPr indent="685800" defTabSz="457200" latinLnBrk="0">
      <a:lnSpc>
        <a:spcPct val="117999"/>
      </a:lnSpc>
      <a:defRPr sz="2200">
        <a:latin typeface="+mn-lt"/>
        <a:ea typeface="+mn-ea"/>
        <a:cs typeface="+mn-cs"/>
        <a:sym typeface="ヒラギノ角ゴ ProN W3"/>
      </a:defRPr>
    </a:lvl4pPr>
    <a:lvl5pPr indent="914400" defTabSz="457200" latinLnBrk="0">
      <a:lnSpc>
        <a:spcPct val="117999"/>
      </a:lnSpc>
      <a:defRPr sz="2200">
        <a:latin typeface="+mn-lt"/>
        <a:ea typeface="+mn-ea"/>
        <a:cs typeface="+mn-cs"/>
        <a:sym typeface="ヒラギノ角ゴ ProN W3"/>
      </a:defRPr>
    </a:lvl5pPr>
    <a:lvl6pPr indent="1143000" defTabSz="457200" latinLnBrk="0">
      <a:lnSpc>
        <a:spcPct val="117999"/>
      </a:lnSpc>
      <a:defRPr sz="2200">
        <a:latin typeface="+mn-lt"/>
        <a:ea typeface="+mn-ea"/>
        <a:cs typeface="+mn-cs"/>
        <a:sym typeface="ヒラギノ角ゴ ProN W3"/>
      </a:defRPr>
    </a:lvl6pPr>
    <a:lvl7pPr indent="1371600" defTabSz="457200" latinLnBrk="0">
      <a:lnSpc>
        <a:spcPct val="117999"/>
      </a:lnSpc>
      <a:defRPr sz="2200">
        <a:latin typeface="+mn-lt"/>
        <a:ea typeface="+mn-ea"/>
        <a:cs typeface="+mn-cs"/>
        <a:sym typeface="ヒラギノ角ゴ ProN W3"/>
      </a:defRPr>
    </a:lvl7pPr>
    <a:lvl8pPr indent="1600200" defTabSz="457200" latinLnBrk="0">
      <a:lnSpc>
        <a:spcPct val="117999"/>
      </a:lnSpc>
      <a:defRPr sz="2200">
        <a:latin typeface="+mn-lt"/>
        <a:ea typeface="+mn-ea"/>
        <a:cs typeface="+mn-cs"/>
        <a:sym typeface="ヒラギノ角ゴ ProN W3"/>
      </a:defRPr>
    </a:lvl8pPr>
    <a:lvl9pPr indent="1828800" defTabSz="457200" latinLnBrk="0">
      <a:lnSpc>
        <a:spcPct val="117999"/>
      </a:lnSpc>
      <a:defRPr sz="2200">
        <a:latin typeface="+mn-lt"/>
        <a:ea typeface="+mn-ea"/>
        <a:cs typeface="+mn-cs"/>
        <a:sym typeface="ヒラギノ角ゴ ProN W3"/>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タイトル&amp;サブタイトル">
    <p:spTree>
      <p:nvGrpSpPr>
        <p:cNvPr id="1" name=""/>
        <p:cNvGrpSpPr/>
        <p:nvPr/>
      </p:nvGrpSpPr>
      <p:grpSpPr>
        <a:xfrm>
          <a:off x="0" y="0"/>
          <a:ext cx="0" cy="0"/>
          <a:chOff x="0" y="0"/>
          <a:chExt cx="0" cy="0"/>
        </a:xfrm>
      </p:grpSpPr>
      <p:sp>
        <p:nvSpPr>
          <p:cNvPr id="11" name="タイトルテキスト"/>
          <p:cNvSpPr txBox="1"/>
          <p:nvPr>
            <p:ph type="title"/>
          </p:nvPr>
        </p:nvSpPr>
        <p:spPr>
          <a:xfrm>
            <a:off x="1270000" y="1638300"/>
            <a:ext cx="10464800" cy="3302000"/>
          </a:xfrm>
          <a:prstGeom prst="rect">
            <a:avLst/>
          </a:prstGeom>
        </p:spPr>
        <p:txBody>
          <a:bodyPr anchor="b"/>
          <a:lstStyle/>
          <a:p>
            <a:pPr/>
            <a:r>
              <a:t>タイトルテキスト</a:t>
            </a:r>
          </a:p>
        </p:txBody>
      </p:sp>
      <p:sp>
        <p:nvSpPr>
          <p:cNvPr id="12" name="本文レベル1…"/>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本文レベル1</a:t>
            </a:r>
          </a:p>
          <a:p>
            <a:pPr lvl="1"/>
            <a:r>
              <a:t>本文レベル2</a:t>
            </a:r>
          </a:p>
          <a:p>
            <a:pPr lvl="2"/>
            <a:r>
              <a:t>本文レベル3</a:t>
            </a:r>
          </a:p>
          <a:p>
            <a:pPr lvl="3"/>
            <a:r>
              <a:t>本文レベル4</a:t>
            </a:r>
          </a:p>
          <a:p>
            <a:pPr lvl="4"/>
            <a:r>
              <a:t>本文レベル5</a:t>
            </a:r>
          </a:p>
        </p:txBody>
      </p:sp>
      <p:sp>
        <p:nvSpPr>
          <p:cNvPr id="13" name="スライド番号"/>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用">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572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ここに引用を入力してください。”"/>
          <p:cNvSpPr txBox="1"/>
          <p:nvPr>
            <p:ph type="body" sz="quarter" idx="14"/>
          </p:nvPr>
        </p:nvSpPr>
        <p:spPr>
          <a:xfrm>
            <a:off x="1270000" y="4267200"/>
            <a:ext cx="10464800" cy="609600"/>
          </a:xfrm>
          <a:prstGeom prst="rect">
            <a:avLst/>
          </a:prstGeom>
        </p:spPr>
        <p:txBody>
          <a:bodyPr>
            <a:spAutoFit/>
          </a:bodyPr>
          <a:lstStyle>
            <a:lvl1pPr marL="0" indent="0" algn="ctr">
              <a:spcBef>
                <a:spcPts val="0"/>
              </a:spcBef>
              <a:buSzTx/>
              <a:buNone/>
              <a:defRPr sz="3400"/>
            </a:lvl1pPr>
          </a:lstStyle>
          <a:p>
            <a:pPr/>
            <a:r>
              <a:t>“ここに引用を入力してください。”</a:t>
            </a:r>
          </a:p>
        </p:txBody>
      </p:sp>
      <p:sp>
        <p:nvSpPr>
          <p:cNvPr id="9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写真">
    <p:spTree>
      <p:nvGrpSpPr>
        <p:cNvPr id="1" name=""/>
        <p:cNvGrpSpPr/>
        <p:nvPr/>
      </p:nvGrpSpPr>
      <p:grpSpPr>
        <a:xfrm>
          <a:off x="0" y="0"/>
          <a:ext cx="0" cy="0"/>
          <a:chOff x="0" y="0"/>
          <a:chExt cx="0" cy="0"/>
        </a:xfrm>
      </p:grpSpPr>
      <p:sp>
        <p:nvSpPr>
          <p:cNvPr id="102" name="イメージ"/>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10"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画像（横長）">
    <p:spTree>
      <p:nvGrpSpPr>
        <p:cNvPr id="1" name=""/>
        <p:cNvGrpSpPr/>
        <p:nvPr/>
      </p:nvGrpSpPr>
      <p:grpSpPr>
        <a:xfrm>
          <a:off x="0" y="0"/>
          <a:ext cx="0" cy="0"/>
          <a:chOff x="0" y="0"/>
          <a:chExt cx="0" cy="0"/>
        </a:xfrm>
      </p:grpSpPr>
      <p:sp>
        <p:nvSpPr>
          <p:cNvPr id="20" name="イメージ"/>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タイトルテキスト"/>
          <p:cNvSpPr txBox="1"/>
          <p:nvPr>
            <p:ph type="title"/>
          </p:nvPr>
        </p:nvSpPr>
        <p:spPr>
          <a:xfrm>
            <a:off x="1270000" y="6718300"/>
            <a:ext cx="10464800" cy="1422400"/>
          </a:xfrm>
          <a:prstGeom prst="rect">
            <a:avLst/>
          </a:prstGeom>
        </p:spPr>
        <p:txBody>
          <a:bodyPr anchor="b"/>
          <a:lstStyle/>
          <a:p>
            <a:pPr/>
            <a:r>
              <a:t>タイトルテキスト</a:t>
            </a:r>
          </a:p>
        </p:txBody>
      </p:sp>
      <p:sp>
        <p:nvSpPr>
          <p:cNvPr id="22" name="本文レベル1…"/>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本文レベル1</a:t>
            </a:r>
          </a:p>
          <a:p>
            <a:pPr lvl="1"/>
            <a:r>
              <a:t>本文レベル2</a:t>
            </a:r>
          </a:p>
          <a:p>
            <a:pPr lvl="2"/>
            <a:r>
              <a:t>本文レベル3</a:t>
            </a:r>
          </a:p>
          <a:p>
            <a:pPr lvl="3"/>
            <a:r>
              <a:t>本文レベル4</a:t>
            </a:r>
          </a:p>
          <a:p>
            <a:pPr lvl="4"/>
            <a:r>
              <a:t>本文レベル5</a:t>
            </a:r>
          </a:p>
        </p:txBody>
      </p:sp>
      <p:sp>
        <p:nvSpPr>
          <p:cNvPr id="2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中央）">
    <p:spTree>
      <p:nvGrpSpPr>
        <p:cNvPr id="1" name=""/>
        <p:cNvGrpSpPr/>
        <p:nvPr/>
      </p:nvGrpSpPr>
      <p:grpSpPr>
        <a:xfrm>
          <a:off x="0" y="0"/>
          <a:ext cx="0" cy="0"/>
          <a:chOff x="0" y="0"/>
          <a:chExt cx="0" cy="0"/>
        </a:xfrm>
      </p:grpSpPr>
      <p:sp>
        <p:nvSpPr>
          <p:cNvPr id="30" name="タイトルテキスト"/>
          <p:cNvSpPr txBox="1"/>
          <p:nvPr>
            <p:ph type="title"/>
          </p:nvPr>
        </p:nvSpPr>
        <p:spPr>
          <a:xfrm>
            <a:off x="1270000" y="3225800"/>
            <a:ext cx="10464800" cy="3302000"/>
          </a:xfrm>
          <a:prstGeom prst="rect">
            <a:avLst/>
          </a:prstGeom>
        </p:spPr>
        <p:txBody>
          <a:bodyPr/>
          <a:lstStyle/>
          <a:p>
            <a:pPr/>
            <a:r>
              <a:t>タイトルテキスト</a:t>
            </a:r>
          </a:p>
        </p:txBody>
      </p:sp>
      <p:sp>
        <p:nvSpPr>
          <p:cNvPr id="31"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画像（縦長）">
    <p:spTree>
      <p:nvGrpSpPr>
        <p:cNvPr id="1" name=""/>
        <p:cNvGrpSpPr/>
        <p:nvPr/>
      </p:nvGrpSpPr>
      <p:grpSpPr>
        <a:xfrm>
          <a:off x="0" y="0"/>
          <a:ext cx="0" cy="0"/>
          <a:chOff x="0" y="0"/>
          <a:chExt cx="0" cy="0"/>
        </a:xfrm>
      </p:grpSpPr>
      <p:sp>
        <p:nvSpPr>
          <p:cNvPr id="38" name="イメージ"/>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タイトルテキスト"/>
          <p:cNvSpPr txBox="1"/>
          <p:nvPr>
            <p:ph type="title"/>
          </p:nvPr>
        </p:nvSpPr>
        <p:spPr>
          <a:xfrm>
            <a:off x="952500" y="635000"/>
            <a:ext cx="5334000" cy="3987800"/>
          </a:xfrm>
          <a:prstGeom prst="rect">
            <a:avLst/>
          </a:prstGeom>
        </p:spPr>
        <p:txBody>
          <a:bodyPr anchor="b"/>
          <a:lstStyle>
            <a:lvl1pPr>
              <a:defRPr sz="6000"/>
            </a:lvl1pPr>
          </a:lstStyle>
          <a:p>
            <a:pPr/>
            <a:r>
              <a:t>タイトルテキスト</a:t>
            </a:r>
          </a:p>
        </p:txBody>
      </p:sp>
      <p:sp>
        <p:nvSpPr>
          <p:cNvPr id="40" name="本文レベル1…"/>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本文レベル1</a:t>
            </a:r>
          </a:p>
          <a:p>
            <a:pPr lvl="1"/>
            <a:r>
              <a:t>本文レベル2</a:t>
            </a:r>
          </a:p>
          <a:p>
            <a:pPr lvl="2"/>
            <a:r>
              <a:t>本文レベル3</a:t>
            </a:r>
          </a:p>
          <a:p>
            <a:pPr lvl="3"/>
            <a:r>
              <a:t>本文レベル4</a:t>
            </a:r>
          </a:p>
          <a:p>
            <a:pPr lvl="4"/>
            <a:r>
              <a:t>本文レベル5</a:t>
            </a:r>
          </a:p>
        </p:txBody>
      </p:sp>
      <p:sp>
        <p:nvSpPr>
          <p:cNvPr id="41"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上）">
    <p:spTree>
      <p:nvGrpSpPr>
        <p:cNvPr id="1" name=""/>
        <p:cNvGrpSpPr/>
        <p:nvPr/>
      </p:nvGrpSpPr>
      <p:grpSpPr>
        <a:xfrm>
          <a:off x="0" y="0"/>
          <a:ext cx="0" cy="0"/>
          <a:chOff x="0" y="0"/>
          <a:chExt cx="0" cy="0"/>
        </a:xfrm>
      </p:grpSpPr>
      <p:sp>
        <p:nvSpPr>
          <p:cNvPr id="48" name="タイトルテキスト"/>
          <p:cNvSpPr txBox="1"/>
          <p:nvPr>
            <p:ph type="title"/>
          </p:nvPr>
        </p:nvSpPr>
        <p:spPr>
          <a:prstGeom prst="rect">
            <a:avLst/>
          </a:prstGeom>
        </p:spPr>
        <p:txBody>
          <a:bodyPr/>
          <a:lstStyle/>
          <a:p>
            <a:pPr/>
            <a:r>
              <a:t>タイトルテキスト</a:t>
            </a:r>
          </a:p>
        </p:txBody>
      </p:sp>
      <p:sp>
        <p:nvSpPr>
          <p:cNvPr id="49"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amp;箇条書き">
    <p:spTree>
      <p:nvGrpSpPr>
        <p:cNvPr id="1" name=""/>
        <p:cNvGrpSpPr/>
        <p:nvPr/>
      </p:nvGrpSpPr>
      <p:grpSpPr>
        <a:xfrm>
          <a:off x="0" y="0"/>
          <a:ext cx="0" cy="0"/>
          <a:chOff x="0" y="0"/>
          <a:chExt cx="0" cy="0"/>
        </a:xfrm>
      </p:grpSpPr>
      <p:sp>
        <p:nvSpPr>
          <p:cNvPr id="56" name="タイトルテキスト"/>
          <p:cNvSpPr txBox="1"/>
          <p:nvPr>
            <p:ph type="title"/>
          </p:nvPr>
        </p:nvSpPr>
        <p:spPr>
          <a:prstGeom prst="rect">
            <a:avLst/>
          </a:prstGeom>
        </p:spPr>
        <p:txBody>
          <a:bodyPr/>
          <a:lstStyle/>
          <a:p>
            <a:pPr/>
            <a:r>
              <a:t>タイトルテキスト</a:t>
            </a:r>
          </a:p>
        </p:txBody>
      </p:sp>
      <p:sp>
        <p:nvSpPr>
          <p:cNvPr id="57" name="本文レベル1…"/>
          <p:cNvSpPr txBox="1"/>
          <p:nvPr>
            <p:ph type="body" idx="1"/>
          </p:nvPr>
        </p:nvSpPr>
        <p:spPr>
          <a:prstGeom prst="rect">
            <a:avLst/>
          </a:prstGeom>
        </p:spPr>
        <p:txBody>
          <a:bodyPr/>
          <a:lstStyle/>
          <a:p>
            <a:pPr/>
            <a:r>
              <a:t>本文レベル1</a:t>
            </a:r>
          </a:p>
          <a:p>
            <a:pPr lvl="1"/>
            <a:r>
              <a:t>本文レベル2</a:t>
            </a:r>
          </a:p>
          <a:p>
            <a:pPr lvl="2"/>
            <a:r>
              <a:t>本文レベル3</a:t>
            </a:r>
          </a:p>
          <a:p>
            <a:pPr lvl="3"/>
            <a:r>
              <a:t>本文レベル4</a:t>
            </a:r>
          </a:p>
          <a:p>
            <a:pPr lvl="4"/>
            <a:r>
              <a:t>本文レベル5</a:t>
            </a:r>
          </a:p>
        </p:txBody>
      </p:sp>
      <p:sp>
        <p:nvSpPr>
          <p:cNvPr id="58"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箇条書き、画像">
    <p:spTree>
      <p:nvGrpSpPr>
        <p:cNvPr id="1" name=""/>
        <p:cNvGrpSpPr/>
        <p:nvPr/>
      </p:nvGrpSpPr>
      <p:grpSpPr>
        <a:xfrm>
          <a:off x="0" y="0"/>
          <a:ext cx="0" cy="0"/>
          <a:chOff x="0" y="0"/>
          <a:chExt cx="0" cy="0"/>
        </a:xfrm>
      </p:grpSpPr>
      <p:sp>
        <p:nvSpPr>
          <p:cNvPr id="65" name="イメージ"/>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タイトルテキスト"/>
          <p:cNvSpPr txBox="1"/>
          <p:nvPr>
            <p:ph type="title"/>
          </p:nvPr>
        </p:nvSpPr>
        <p:spPr>
          <a:prstGeom prst="rect">
            <a:avLst/>
          </a:prstGeom>
        </p:spPr>
        <p:txBody>
          <a:bodyPr/>
          <a:lstStyle/>
          <a:p>
            <a:pPr/>
            <a:r>
              <a:t>タイトルテキスト</a:t>
            </a:r>
          </a:p>
        </p:txBody>
      </p:sp>
      <p:sp>
        <p:nvSpPr>
          <p:cNvPr id="67" name="本文レベル1…"/>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本文レベル1</a:t>
            </a:r>
          </a:p>
          <a:p>
            <a:pPr lvl="1"/>
            <a:r>
              <a:t>本文レベル2</a:t>
            </a:r>
          </a:p>
          <a:p>
            <a:pPr lvl="2"/>
            <a:r>
              <a:t>本文レベル3</a:t>
            </a:r>
          </a:p>
          <a:p>
            <a:pPr lvl="3"/>
            <a:r>
              <a:t>本文レベル4</a:t>
            </a:r>
          </a:p>
          <a:p>
            <a:pPr lvl="4"/>
            <a:r>
              <a:t>本文レベル5</a:t>
            </a:r>
          </a:p>
        </p:txBody>
      </p:sp>
      <p:sp>
        <p:nvSpPr>
          <p:cNvPr id="68" name="スライド番号"/>
          <p:cNvSpPr txBox="1"/>
          <p:nvPr>
            <p:ph type="sldNum" sz="quarter" idx="2"/>
          </p:nvPr>
        </p:nvSpPr>
        <p:spPr>
          <a:xfrm>
            <a:off x="6308360" y="9296400"/>
            <a:ext cx="381306" cy="304800"/>
          </a:xfrm>
          <a:prstGeom prst="rect">
            <a:avLst/>
          </a:prstGeom>
        </p:spPr>
        <p:txBody>
          <a:bodyPr/>
          <a:lstStyle>
            <a:lvl1pPr>
              <a:defRPr>
                <a:latin typeface="+mn-lt"/>
                <a:ea typeface="+mn-ea"/>
                <a:cs typeface="+mn-cs"/>
                <a:sym typeface="ヒラギノ角ゴ ProN W3"/>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箇条書き">
    <p:spTree>
      <p:nvGrpSpPr>
        <p:cNvPr id="1" name=""/>
        <p:cNvGrpSpPr/>
        <p:nvPr/>
      </p:nvGrpSpPr>
      <p:grpSpPr>
        <a:xfrm>
          <a:off x="0" y="0"/>
          <a:ext cx="0" cy="0"/>
          <a:chOff x="0" y="0"/>
          <a:chExt cx="0" cy="0"/>
        </a:xfrm>
      </p:grpSpPr>
      <p:sp>
        <p:nvSpPr>
          <p:cNvPr id="75" name="本文レベル1…"/>
          <p:cNvSpPr txBox="1"/>
          <p:nvPr>
            <p:ph type="body" idx="1"/>
          </p:nvPr>
        </p:nvSpPr>
        <p:spPr>
          <a:xfrm>
            <a:off x="952500" y="1270000"/>
            <a:ext cx="11099800" cy="7213600"/>
          </a:xfrm>
          <a:prstGeom prst="rect">
            <a:avLst/>
          </a:prstGeom>
        </p:spPr>
        <p:txBody>
          <a:bodyPr/>
          <a:lstStyle/>
          <a:p>
            <a:pPr/>
            <a:r>
              <a:t>本文レベル1</a:t>
            </a:r>
          </a:p>
          <a:p>
            <a:pPr lvl="1"/>
            <a:r>
              <a:t>本文レベル2</a:t>
            </a:r>
          </a:p>
          <a:p>
            <a:pPr lvl="2"/>
            <a:r>
              <a:t>本文レベル3</a:t>
            </a:r>
          </a:p>
          <a:p>
            <a:pPr lvl="3"/>
            <a:r>
              <a:t>本文レベル4</a:t>
            </a:r>
          </a:p>
          <a:p>
            <a:pPr lvl="4"/>
            <a:r>
              <a:t>本文レベル5</a:t>
            </a:r>
          </a:p>
        </p:txBody>
      </p:sp>
      <p:sp>
        <p:nvSpPr>
          <p:cNvPr id="76"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画像（3点）">
    <p:spTree>
      <p:nvGrpSpPr>
        <p:cNvPr id="1" name=""/>
        <p:cNvGrpSpPr/>
        <p:nvPr/>
      </p:nvGrpSpPr>
      <p:grpSpPr>
        <a:xfrm>
          <a:off x="0" y="0"/>
          <a:ext cx="0" cy="0"/>
          <a:chOff x="0" y="0"/>
          <a:chExt cx="0" cy="0"/>
        </a:xfrm>
      </p:grpSpPr>
      <p:sp>
        <p:nvSpPr>
          <p:cNvPr id="83" name="イメージ"/>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イメージ"/>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イメージ"/>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タイトルテキスト"/>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タイトルテキスト</a:t>
            </a:r>
          </a:p>
        </p:txBody>
      </p:sp>
      <p:sp>
        <p:nvSpPr>
          <p:cNvPr id="3" name="本文レベル1…"/>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本文レベル1</a:t>
            </a:r>
          </a:p>
          <a:p>
            <a:pPr lvl="1"/>
            <a:r>
              <a:t>本文レベル2</a:t>
            </a:r>
          </a:p>
          <a:p>
            <a:pPr lvl="2"/>
            <a:r>
              <a:t>本文レベル3</a:t>
            </a:r>
          </a:p>
          <a:p>
            <a:pPr lvl="3"/>
            <a:r>
              <a:t>本文レベル4</a:t>
            </a:r>
          </a:p>
          <a:p>
            <a:pPr lvl="4"/>
            <a:r>
              <a:t>本文レベル5</a:t>
            </a:r>
          </a:p>
        </p:txBody>
      </p:sp>
      <p:sp>
        <p:nvSpPr>
          <p:cNvPr id="4" name="スライド番号"/>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ヒラギノ角ゴ ProN W3"/>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ヒラギノ角ゴ ProN W3"/>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ヒラギノ角ゴ ProN W3"/>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ヒラギノ角ゴ ProN W3"/>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ヒラギノ角ゴ ProN W3"/>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ヒラギノ角ゴ ProN W3"/>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ヒラギノ角ゴ ProN W3"/>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ヒラギノ角ゴ ProN W3"/>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ヒラギノ角ゴ ProN W3"/>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不具合検出対象の文書を入力"/>
          <p:cNvSpPr/>
          <p:nvPr/>
        </p:nvSpPr>
        <p:spPr>
          <a:xfrm>
            <a:off x="878200" y="267686"/>
            <a:ext cx="4297711" cy="640806"/>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1400">
                <a:latin typeface="+mn-lt"/>
                <a:ea typeface="+mn-ea"/>
                <a:cs typeface="+mn-cs"/>
                <a:sym typeface="ヒラギノ角ゴ ProN W3"/>
              </a:defRPr>
            </a:lvl1pPr>
          </a:lstStyle>
          <a:p>
            <a:pPr/>
            <a:r>
              <a:t>不具合検出対象の文書を入力</a:t>
            </a:r>
          </a:p>
        </p:txBody>
      </p:sp>
      <p:sp>
        <p:nvSpPr>
          <p:cNvPr id="120" name="対象文書データの分かち書き (MeCab)"/>
          <p:cNvSpPr/>
          <p:nvPr/>
        </p:nvSpPr>
        <p:spPr>
          <a:xfrm>
            <a:off x="878200" y="1242684"/>
            <a:ext cx="4297711" cy="640805"/>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1400">
                <a:latin typeface="+mn-lt"/>
                <a:ea typeface="+mn-ea"/>
                <a:cs typeface="+mn-cs"/>
                <a:sym typeface="ヒラギノ角ゴ ProN W3"/>
              </a:defRPr>
            </a:lvl1pPr>
          </a:lstStyle>
          <a:p>
            <a:pPr/>
            <a:r>
              <a:t>対象文書データの分かち書き (MeCab)</a:t>
            </a:r>
          </a:p>
        </p:txBody>
      </p:sp>
      <p:sp>
        <p:nvSpPr>
          <p:cNvPr id="121" name="線"/>
          <p:cNvSpPr/>
          <p:nvPr/>
        </p:nvSpPr>
        <p:spPr>
          <a:xfrm>
            <a:off x="2994585" y="918264"/>
            <a:ext cx="1" cy="3146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122" name="学習部から取得した分散表現から…"/>
          <p:cNvSpPr/>
          <p:nvPr/>
        </p:nvSpPr>
        <p:spPr>
          <a:xfrm>
            <a:off x="878200" y="2217682"/>
            <a:ext cx="4297711" cy="640805"/>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p>
            <a:pPr>
              <a:defRPr sz="1400">
                <a:latin typeface="+mn-lt"/>
                <a:ea typeface="+mn-ea"/>
                <a:cs typeface="+mn-cs"/>
                <a:sym typeface="ヒラギノ角ゴ ProN W3"/>
              </a:defRPr>
            </a:pPr>
            <a:r>
              <a:t>学習部から取得した分散表現から</a:t>
            </a:r>
          </a:p>
          <a:p>
            <a:pPr>
              <a:defRPr sz="1400">
                <a:latin typeface="+mn-lt"/>
                <a:ea typeface="+mn-ea"/>
                <a:cs typeface="+mn-cs"/>
                <a:sym typeface="ヒラギノ角ゴ ProN W3"/>
              </a:defRPr>
            </a:pPr>
            <a:r>
              <a:t>対象文書データに含まれる単語の分散表現を抽出</a:t>
            </a:r>
          </a:p>
        </p:txBody>
      </p:sp>
      <p:sp>
        <p:nvSpPr>
          <p:cNvPr id="123" name="線"/>
          <p:cNvSpPr/>
          <p:nvPr/>
        </p:nvSpPr>
        <p:spPr>
          <a:xfrm>
            <a:off x="2994585" y="1878622"/>
            <a:ext cx="1" cy="341980"/>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124" name="対象データの分かち書きデータ、抽出した分散表現、学習部から取得した重みパラメータを利用し、 次に来る単語の出現確率分布を取得 (LSTM)"/>
          <p:cNvSpPr/>
          <p:nvPr/>
        </p:nvSpPr>
        <p:spPr>
          <a:xfrm rot="21598976">
            <a:off x="846546" y="3191384"/>
            <a:ext cx="4361019" cy="838312"/>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1400">
                <a:latin typeface="+mn-lt"/>
                <a:ea typeface="+mn-ea"/>
                <a:cs typeface="+mn-cs"/>
                <a:sym typeface="ヒラギノ角ゴ ProN W3"/>
              </a:defRPr>
            </a:lvl1pPr>
          </a:lstStyle>
          <a:p>
            <a:pPr/>
            <a:r>
              <a:t>対象データの分かち書きデータ、抽出した分散表現、学習部から取得した重みパラメータを利用し、 次に来る単語の出現確率分布を取得 (LSTM)</a:t>
            </a:r>
          </a:p>
        </p:txBody>
      </p:sp>
      <p:sp>
        <p:nvSpPr>
          <p:cNvPr id="125" name="線"/>
          <p:cNvSpPr/>
          <p:nvPr/>
        </p:nvSpPr>
        <p:spPr>
          <a:xfrm>
            <a:off x="3027055" y="2893667"/>
            <a:ext cx="1" cy="3146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126" name="対象文書データには不具合が含まれる可能性があるため 学習部で得た分散表現を利用する"/>
          <p:cNvSpPr/>
          <p:nvPr/>
        </p:nvSpPr>
        <p:spPr>
          <a:xfrm>
            <a:off x="5237315" y="1564829"/>
            <a:ext cx="5031979" cy="9695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63" y="0"/>
                </a:moveTo>
                <a:cubicBezTo>
                  <a:pt x="1212" y="0"/>
                  <a:pt x="1090" y="633"/>
                  <a:pt x="1090" y="1415"/>
                </a:cubicBezTo>
                <a:lnTo>
                  <a:pt x="1090" y="11317"/>
                </a:lnTo>
                <a:lnTo>
                  <a:pt x="0" y="14147"/>
                </a:lnTo>
                <a:lnTo>
                  <a:pt x="1090" y="16976"/>
                </a:lnTo>
                <a:lnTo>
                  <a:pt x="1090" y="20185"/>
                </a:lnTo>
                <a:cubicBezTo>
                  <a:pt x="1090" y="20967"/>
                  <a:pt x="1212" y="21600"/>
                  <a:pt x="1363" y="21600"/>
                </a:cubicBezTo>
                <a:lnTo>
                  <a:pt x="21327" y="21600"/>
                </a:lnTo>
                <a:cubicBezTo>
                  <a:pt x="21478" y="21600"/>
                  <a:pt x="21600" y="20967"/>
                  <a:pt x="21600" y="20185"/>
                </a:cubicBezTo>
                <a:lnTo>
                  <a:pt x="21600" y="1415"/>
                </a:lnTo>
                <a:cubicBezTo>
                  <a:pt x="21600" y="633"/>
                  <a:pt x="21478" y="0"/>
                  <a:pt x="21327" y="0"/>
                </a:cubicBezTo>
                <a:lnTo>
                  <a:pt x="1363" y="0"/>
                </a:lnTo>
                <a:close/>
              </a:path>
            </a:pathLst>
          </a:custGeom>
          <a:solidFill>
            <a:srgbClr val="F4F4F4"/>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p>
            <a:pPr>
              <a:defRPr sz="1400">
                <a:latin typeface="+mn-lt"/>
                <a:ea typeface="+mn-ea"/>
                <a:cs typeface="+mn-cs"/>
                <a:sym typeface="ヒラギノ角ゴ ProN W3"/>
              </a:defRPr>
            </a:pPr>
            <a:r>
              <a:t>対象文書データには不具合が含まれる可能性があるため</a:t>
            </a:r>
            <a:br/>
            <a:r>
              <a:t>学習部で得た分散表現を利用する</a:t>
            </a:r>
          </a:p>
        </p:txBody>
      </p:sp>
      <p:sp>
        <p:nvSpPr>
          <p:cNvPr id="127" name="線"/>
          <p:cNvSpPr/>
          <p:nvPr/>
        </p:nvSpPr>
        <p:spPr>
          <a:xfrm>
            <a:off x="3027055" y="4032287"/>
            <a:ext cx="1" cy="517247"/>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p>
        </p:txBody>
      </p:sp>
      <p:grpSp>
        <p:nvGrpSpPr>
          <p:cNvPr id="130" name="グループ"/>
          <p:cNvGrpSpPr/>
          <p:nvPr/>
        </p:nvGrpSpPr>
        <p:grpSpPr>
          <a:xfrm>
            <a:off x="9196700" y="2665630"/>
            <a:ext cx="1574017" cy="848420"/>
            <a:chOff x="0" y="0"/>
            <a:chExt cx="1574016" cy="848419"/>
          </a:xfrm>
        </p:grpSpPr>
        <p:sp>
          <p:nvSpPr>
            <p:cNvPr id="128" name="線"/>
            <p:cNvSpPr/>
            <p:nvPr/>
          </p:nvSpPr>
          <p:spPr>
            <a:xfrm flipV="1">
              <a:off x="-1" y="-1"/>
              <a:ext cx="2" cy="848421"/>
            </a:xfrm>
            <a:prstGeom prst="line">
              <a:avLst/>
            </a:prstGeom>
            <a:noFill/>
            <a:ln w="12700" cap="flat">
              <a:solidFill>
                <a:srgbClr val="000000"/>
              </a:solidFill>
              <a:prstDash val="solid"/>
              <a:miter lim="400000"/>
              <a:tailEnd type="triangle" w="med" len="med"/>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129" name="線"/>
            <p:cNvSpPr/>
            <p:nvPr/>
          </p:nvSpPr>
          <p:spPr>
            <a:xfrm>
              <a:off x="0" y="848419"/>
              <a:ext cx="1574017" cy="1"/>
            </a:xfrm>
            <a:prstGeom prst="line">
              <a:avLst/>
            </a:prstGeom>
            <a:noFill/>
            <a:ln w="12700" cap="flat">
              <a:solidFill>
                <a:srgbClr val="000000"/>
              </a:solidFill>
              <a:prstDash val="solid"/>
              <a:miter lim="400000"/>
              <a:tailEnd type="triangle" w="med" len="med"/>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grpSp>
      <p:grpSp>
        <p:nvGrpSpPr>
          <p:cNvPr id="137" name="グループ"/>
          <p:cNvGrpSpPr/>
          <p:nvPr/>
        </p:nvGrpSpPr>
        <p:grpSpPr>
          <a:xfrm>
            <a:off x="5755000" y="2687384"/>
            <a:ext cx="1333019" cy="830313"/>
            <a:chOff x="0" y="0"/>
            <a:chExt cx="1333018" cy="830312"/>
          </a:xfrm>
        </p:grpSpPr>
        <p:sp>
          <p:nvSpPr>
            <p:cNvPr id="131" name="四角形"/>
            <p:cNvSpPr/>
            <p:nvPr/>
          </p:nvSpPr>
          <p:spPr>
            <a:xfrm>
              <a:off x="0" y="604093"/>
              <a:ext cx="121921" cy="226220"/>
            </a:xfrm>
            <a:prstGeom prst="rect">
              <a:avLst/>
            </a:prstGeom>
            <a:solidFill>
              <a:srgbClr val="D6D5D5"/>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132" name="四角形"/>
            <p:cNvSpPr/>
            <p:nvPr/>
          </p:nvSpPr>
          <p:spPr>
            <a:xfrm>
              <a:off x="218220" y="0"/>
              <a:ext cx="121921" cy="830313"/>
            </a:xfrm>
            <a:prstGeom prst="rect">
              <a:avLst/>
            </a:prstGeom>
            <a:solidFill>
              <a:srgbClr val="D6D5D5"/>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133" name="四角形"/>
            <p:cNvSpPr/>
            <p:nvPr/>
          </p:nvSpPr>
          <p:spPr>
            <a:xfrm>
              <a:off x="436441" y="515664"/>
              <a:ext cx="121921" cy="314649"/>
            </a:xfrm>
            <a:prstGeom prst="rect">
              <a:avLst/>
            </a:prstGeom>
            <a:solidFill>
              <a:srgbClr val="D6D5D5"/>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134" name="四角形"/>
            <p:cNvSpPr/>
            <p:nvPr/>
          </p:nvSpPr>
          <p:spPr>
            <a:xfrm>
              <a:off x="694659" y="604093"/>
              <a:ext cx="121921" cy="226220"/>
            </a:xfrm>
            <a:prstGeom prst="rect">
              <a:avLst/>
            </a:prstGeom>
            <a:solidFill>
              <a:srgbClr val="D6D5D5"/>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135" name="四角形"/>
            <p:cNvSpPr/>
            <p:nvPr/>
          </p:nvSpPr>
          <p:spPr>
            <a:xfrm>
              <a:off x="952879" y="604093"/>
              <a:ext cx="121921" cy="226220"/>
            </a:xfrm>
            <a:prstGeom prst="rect">
              <a:avLst/>
            </a:prstGeom>
            <a:solidFill>
              <a:srgbClr val="D6D5D5"/>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136" name="四角形"/>
            <p:cNvSpPr/>
            <p:nvPr/>
          </p:nvSpPr>
          <p:spPr>
            <a:xfrm>
              <a:off x="1211098" y="515664"/>
              <a:ext cx="121921" cy="314649"/>
            </a:xfrm>
            <a:prstGeom prst="rect">
              <a:avLst/>
            </a:prstGeom>
            <a:solidFill>
              <a:srgbClr val="D6D5D5"/>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grpSp>
      <p:grpSp>
        <p:nvGrpSpPr>
          <p:cNvPr id="140" name="グループ"/>
          <p:cNvGrpSpPr/>
          <p:nvPr/>
        </p:nvGrpSpPr>
        <p:grpSpPr>
          <a:xfrm>
            <a:off x="5634501" y="2667112"/>
            <a:ext cx="1574017" cy="848421"/>
            <a:chOff x="0" y="0"/>
            <a:chExt cx="1574016" cy="848419"/>
          </a:xfrm>
        </p:grpSpPr>
        <p:sp>
          <p:nvSpPr>
            <p:cNvPr id="138" name="線"/>
            <p:cNvSpPr/>
            <p:nvPr/>
          </p:nvSpPr>
          <p:spPr>
            <a:xfrm flipV="1">
              <a:off x="-1" y="-1"/>
              <a:ext cx="2" cy="848421"/>
            </a:xfrm>
            <a:prstGeom prst="line">
              <a:avLst/>
            </a:prstGeom>
            <a:noFill/>
            <a:ln w="12700" cap="flat">
              <a:solidFill>
                <a:srgbClr val="000000"/>
              </a:solidFill>
              <a:prstDash val="solid"/>
              <a:miter lim="400000"/>
              <a:tailEnd type="triangle" w="med" len="med"/>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139" name="線"/>
            <p:cNvSpPr/>
            <p:nvPr/>
          </p:nvSpPr>
          <p:spPr>
            <a:xfrm>
              <a:off x="0" y="848419"/>
              <a:ext cx="1574017" cy="1"/>
            </a:xfrm>
            <a:prstGeom prst="line">
              <a:avLst/>
            </a:prstGeom>
            <a:noFill/>
            <a:ln w="12700" cap="flat">
              <a:solidFill>
                <a:srgbClr val="000000"/>
              </a:solidFill>
              <a:prstDash val="solid"/>
              <a:miter lim="400000"/>
              <a:tailEnd type="triangle" w="med" len="med"/>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grpSp>
      <p:grpSp>
        <p:nvGrpSpPr>
          <p:cNvPr id="147" name="グループ"/>
          <p:cNvGrpSpPr/>
          <p:nvPr/>
        </p:nvGrpSpPr>
        <p:grpSpPr>
          <a:xfrm>
            <a:off x="7615399" y="2865904"/>
            <a:ext cx="1333019" cy="651793"/>
            <a:chOff x="0" y="178520"/>
            <a:chExt cx="1333018" cy="651791"/>
          </a:xfrm>
        </p:grpSpPr>
        <p:sp>
          <p:nvSpPr>
            <p:cNvPr id="141" name="四角形"/>
            <p:cNvSpPr/>
            <p:nvPr/>
          </p:nvSpPr>
          <p:spPr>
            <a:xfrm>
              <a:off x="0" y="604093"/>
              <a:ext cx="121921" cy="226220"/>
            </a:xfrm>
            <a:prstGeom prst="rect">
              <a:avLst/>
            </a:prstGeom>
            <a:solidFill>
              <a:srgbClr val="D6D5D5"/>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142" name="四角形"/>
            <p:cNvSpPr/>
            <p:nvPr/>
          </p:nvSpPr>
          <p:spPr>
            <a:xfrm>
              <a:off x="218220" y="695174"/>
              <a:ext cx="121921" cy="135139"/>
            </a:xfrm>
            <a:prstGeom prst="rect">
              <a:avLst/>
            </a:prstGeom>
            <a:solidFill>
              <a:srgbClr val="D6D5D5"/>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143" name="四角形"/>
            <p:cNvSpPr/>
            <p:nvPr/>
          </p:nvSpPr>
          <p:spPr>
            <a:xfrm>
              <a:off x="436441" y="178520"/>
              <a:ext cx="121921" cy="651793"/>
            </a:xfrm>
            <a:prstGeom prst="rect">
              <a:avLst/>
            </a:prstGeom>
            <a:solidFill>
              <a:srgbClr val="D6D5D5"/>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144" name="四角形"/>
            <p:cNvSpPr/>
            <p:nvPr/>
          </p:nvSpPr>
          <p:spPr>
            <a:xfrm>
              <a:off x="694659" y="604093"/>
              <a:ext cx="121921" cy="226220"/>
            </a:xfrm>
            <a:prstGeom prst="rect">
              <a:avLst/>
            </a:prstGeom>
            <a:solidFill>
              <a:srgbClr val="D6D5D5"/>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145" name="四角形"/>
            <p:cNvSpPr/>
            <p:nvPr/>
          </p:nvSpPr>
          <p:spPr>
            <a:xfrm>
              <a:off x="952879" y="604093"/>
              <a:ext cx="121921" cy="226220"/>
            </a:xfrm>
            <a:prstGeom prst="rect">
              <a:avLst/>
            </a:prstGeom>
            <a:solidFill>
              <a:srgbClr val="D6D5D5"/>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146" name="四角形"/>
            <p:cNvSpPr/>
            <p:nvPr/>
          </p:nvSpPr>
          <p:spPr>
            <a:xfrm>
              <a:off x="1211098" y="515664"/>
              <a:ext cx="121921" cy="314649"/>
            </a:xfrm>
            <a:prstGeom prst="rect">
              <a:avLst/>
            </a:prstGeom>
            <a:solidFill>
              <a:srgbClr val="D6D5D5"/>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grpSp>
      <p:grpSp>
        <p:nvGrpSpPr>
          <p:cNvPr id="150" name="グループ"/>
          <p:cNvGrpSpPr/>
          <p:nvPr/>
        </p:nvGrpSpPr>
        <p:grpSpPr>
          <a:xfrm>
            <a:off x="7494900" y="2665630"/>
            <a:ext cx="1574017" cy="848420"/>
            <a:chOff x="0" y="0"/>
            <a:chExt cx="1574016" cy="848419"/>
          </a:xfrm>
        </p:grpSpPr>
        <p:sp>
          <p:nvSpPr>
            <p:cNvPr id="148" name="線"/>
            <p:cNvSpPr/>
            <p:nvPr/>
          </p:nvSpPr>
          <p:spPr>
            <a:xfrm flipV="1">
              <a:off x="-1" y="-1"/>
              <a:ext cx="2" cy="848421"/>
            </a:xfrm>
            <a:prstGeom prst="line">
              <a:avLst/>
            </a:prstGeom>
            <a:noFill/>
            <a:ln w="12700" cap="flat">
              <a:solidFill>
                <a:srgbClr val="000000"/>
              </a:solidFill>
              <a:prstDash val="solid"/>
              <a:miter lim="400000"/>
              <a:tailEnd type="triangle" w="med" len="med"/>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149" name="線"/>
            <p:cNvSpPr/>
            <p:nvPr/>
          </p:nvSpPr>
          <p:spPr>
            <a:xfrm>
              <a:off x="0" y="848419"/>
              <a:ext cx="1574017" cy="1"/>
            </a:xfrm>
            <a:prstGeom prst="line">
              <a:avLst/>
            </a:prstGeom>
            <a:noFill/>
            <a:ln w="12700" cap="flat">
              <a:solidFill>
                <a:srgbClr val="000000"/>
              </a:solidFill>
              <a:prstDash val="solid"/>
              <a:miter lim="400000"/>
              <a:tailEnd type="triangle" w="med" len="med"/>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grpSp>
      <p:grpSp>
        <p:nvGrpSpPr>
          <p:cNvPr id="157" name="グループ"/>
          <p:cNvGrpSpPr/>
          <p:nvPr/>
        </p:nvGrpSpPr>
        <p:grpSpPr>
          <a:xfrm>
            <a:off x="9317199" y="2716569"/>
            <a:ext cx="1333019" cy="788428"/>
            <a:chOff x="0" y="41885"/>
            <a:chExt cx="1333018" cy="788426"/>
          </a:xfrm>
        </p:grpSpPr>
        <p:sp>
          <p:nvSpPr>
            <p:cNvPr id="151" name="四角形"/>
            <p:cNvSpPr/>
            <p:nvPr/>
          </p:nvSpPr>
          <p:spPr>
            <a:xfrm>
              <a:off x="0" y="604093"/>
              <a:ext cx="121921" cy="226220"/>
            </a:xfrm>
            <a:prstGeom prst="rect">
              <a:avLst/>
            </a:prstGeom>
            <a:solidFill>
              <a:srgbClr val="D6D5D5"/>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152" name="正方形"/>
            <p:cNvSpPr/>
            <p:nvPr/>
          </p:nvSpPr>
          <p:spPr>
            <a:xfrm>
              <a:off x="218220" y="708495"/>
              <a:ext cx="121921" cy="121818"/>
            </a:xfrm>
            <a:prstGeom prst="rect">
              <a:avLst/>
            </a:prstGeom>
            <a:solidFill>
              <a:srgbClr val="D6D5D5"/>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153" name="四角形"/>
            <p:cNvSpPr/>
            <p:nvPr/>
          </p:nvSpPr>
          <p:spPr>
            <a:xfrm>
              <a:off x="436441" y="515664"/>
              <a:ext cx="121921" cy="314649"/>
            </a:xfrm>
            <a:prstGeom prst="rect">
              <a:avLst/>
            </a:prstGeom>
            <a:solidFill>
              <a:srgbClr val="D6D5D5"/>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154" name="四角形"/>
            <p:cNvSpPr/>
            <p:nvPr/>
          </p:nvSpPr>
          <p:spPr>
            <a:xfrm>
              <a:off x="694659" y="41885"/>
              <a:ext cx="121921" cy="788428"/>
            </a:xfrm>
            <a:prstGeom prst="rect">
              <a:avLst/>
            </a:prstGeom>
            <a:solidFill>
              <a:srgbClr val="D6D5D5"/>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155" name="四角形"/>
            <p:cNvSpPr/>
            <p:nvPr/>
          </p:nvSpPr>
          <p:spPr>
            <a:xfrm>
              <a:off x="952879" y="604093"/>
              <a:ext cx="121921" cy="226220"/>
            </a:xfrm>
            <a:prstGeom prst="rect">
              <a:avLst/>
            </a:prstGeom>
            <a:solidFill>
              <a:srgbClr val="D6D5D5"/>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156" name="四角形"/>
            <p:cNvSpPr/>
            <p:nvPr/>
          </p:nvSpPr>
          <p:spPr>
            <a:xfrm>
              <a:off x="1211098" y="677438"/>
              <a:ext cx="121921" cy="152875"/>
            </a:xfrm>
            <a:prstGeom prst="rect">
              <a:avLst/>
            </a:prstGeom>
            <a:solidFill>
              <a:srgbClr val="D6D5D5"/>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grpSp>
      <p:sp>
        <p:nvSpPr>
          <p:cNvPr id="158" name="…"/>
          <p:cNvSpPr txBox="1"/>
          <p:nvPr/>
        </p:nvSpPr>
        <p:spPr>
          <a:xfrm>
            <a:off x="11018999" y="3048694"/>
            <a:ext cx="292101"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pPr/>
            <a:r>
              <a:t>…</a:t>
            </a:r>
          </a:p>
        </p:txBody>
      </p:sp>
      <p:sp>
        <p:nvSpPr>
          <p:cNvPr id="159" name="検出対象の単語がその場所に出現する確率が上位 n 位に存在する"/>
          <p:cNvSpPr/>
          <p:nvPr/>
        </p:nvSpPr>
        <p:spPr>
          <a:xfrm>
            <a:off x="871943" y="4561146"/>
            <a:ext cx="4328486"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1200">
                <a:latin typeface="+mn-lt"/>
                <a:ea typeface="+mn-ea"/>
                <a:cs typeface="+mn-cs"/>
                <a:sym typeface="ヒラギノ角ゴ ProN W3"/>
              </a:defRPr>
            </a:lvl1pPr>
          </a:lstStyle>
          <a:p>
            <a:pPr/>
            <a:r>
              <a:t>検出対象の単語がその場所に出現する確率が上位 n 位に存在する</a:t>
            </a:r>
          </a:p>
        </p:txBody>
      </p:sp>
      <p:grpSp>
        <p:nvGrpSpPr>
          <p:cNvPr id="166" name="グループ"/>
          <p:cNvGrpSpPr/>
          <p:nvPr/>
        </p:nvGrpSpPr>
        <p:grpSpPr>
          <a:xfrm>
            <a:off x="5653345" y="3526068"/>
            <a:ext cx="1507829" cy="228601"/>
            <a:chOff x="0" y="0"/>
            <a:chExt cx="1507828" cy="228599"/>
          </a:xfrm>
        </p:grpSpPr>
        <p:sp>
          <p:nvSpPr>
            <p:cNvPr id="160" name="w1"/>
            <p:cNvSpPr txBox="1"/>
            <p:nvPr/>
          </p:nvSpPr>
          <p:spPr>
            <a:xfrm>
              <a:off x="0" y="0"/>
              <a:ext cx="312674" cy="2286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spcBef>
                  <a:spcPts val="3200"/>
                </a:spcBef>
                <a:defRPr sz="1000"/>
              </a:lvl1pPr>
            </a:lstStyle>
            <a:p>
              <a:pPr/>
              <a:r>
                <a:t>w1</a:t>
              </a:r>
            </a:p>
          </p:txBody>
        </p:sp>
        <p:sp>
          <p:nvSpPr>
            <p:cNvPr id="161" name="w2"/>
            <p:cNvSpPr txBox="1"/>
            <p:nvPr/>
          </p:nvSpPr>
          <p:spPr>
            <a:xfrm>
              <a:off x="232254" y="0"/>
              <a:ext cx="295530" cy="2286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spcBef>
                  <a:spcPts val="3200"/>
                </a:spcBef>
                <a:defRPr sz="1000">
                  <a:latin typeface="+mn-lt"/>
                  <a:ea typeface="+mn-ea"/>
                  <a:cs typeface="+mn-cs"/>
                  <a:sym typeface="ヒラギノ角ゴ ProN W3"/>
                </a:defRPr>
              </a:lvl1pPr>
            </a:lstStyle>
            <a:p>
              <a:pPr/>
              <a:r>
                <a:t>w2</a:t>
              </a:r>
            </a:p>
          </p:txBody>
        </p:sp>
        <p:sp>
          <p:nvSpPr>
            <p:cNvPr id="162" name="w3"/>
            <p:cNvSpPr txBox="1"/>
            <p:nvPr/>
          </p:nvSpPr>
          <p:spPr>
            <a:xfrm>
              <a:off x="471526" y="0"/>
              <a:ext cx="295530" cy="2286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spcBef>
                  <a:spcPts val="3200"/>
                </a:spcBef>
                <a:defRPr sz="1000">
                  <a:latin typeface="+mn-lt"/>
                  <a:ea typeface="+mn-ea"/>
                  <a:cs typeface="+mn-cs"/>
                  <a:sym typeface="ヒラギノ角ゴ ProN W3"/>
                </a:defRPr>
              </a:lvl1pPr>
            </a:lstStyle>
            <a:p>
              <a:pPr/>
              <a:r>
                <a:t>w3</a:t>
              </a:r>
            </a:p>
          </p:txBody>
        </p:sp>
        <p:sp>
          <p:nvSpPr>
            <p:cNvPr id="163" name="w4"/>
            <p:cNvSpPr txBox="1"/>
            <p:nvPr/>
          </p:nvSpPr>
          <p:spPr>
            <a:xfrm>
              <a:off x="717815" y="0"/>
              <a:ext cx="296038" cy="2286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spcBef>
                  <a:spcPts val="3200"/>
                </a:spcBef>
                <a:defRPr sz="1000">
                  <a:latin typeface="+mn-lt"/>
                  <a:ea typeface="+mn-ea"/>
                  <a:cs typeface="+mn-cs"/>
                  <a:sym typeface="ヒラギノ角ゴ ProN W3"/>
                </a:defRPr>
              </a:lvl1pPr>
            </a:lstStyle>
            <a:p>
              <a:pPr/>
              <a:r>
                <a:t>w4</a:t>
              </a:r>
            </a:p>
          </p:txBody>
        </p:sp>
        <p:sp>
          <p:nvSpPr>
            <p:cNvPr id="164" name="w5"/>
            <p:cNvSpPr txBox="1"/>
            <p:nvPr/>
          </p:nvSpPr>
          <p:spPr>
            <a:xfrm>
              <a:off x="981152" y="0"/>
              <a:ext cx="295530" cy="2286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spcBef>
                  <a:spcPts val="3200"/>
                </a:spcBef>
                <a:defRPr sz="1000">
                  <a:latin typeface="+mn-lt"/>
                  <a:ea typeface="+mn-ea"/>
                  <a:cs typeface="+mn-cs"/>
                  <a:sym typeface="ヒラギノ角ゴ ProN W3"/>
                </a:defRPr>
              </a:lvl1pPr>
            </a:lstStyle>
            <a:p>
              <a:pPr/>
              <a:r>
                <a:t>w5</a:t>
              </a:r>
            </a:p>
          </p:txBody>
        </p:sp>
        <p:sp>
          <p:nvSpPr>
            <p:cNvPr id="165" name="…"/>
            <p:cNvSpPr txBox="1"/>
            <p:nvPr/>
          </p:nvSpPr>
          <p:spPr>
            <a:xfrm>
              <a:off x="1266528" y="0"/>
              <a:ext cx="241301" cy="2286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spcBef>
                  <a:spcPts val="3200"/>
                </a:spcBef>
                <a:defRPr sz="1000">
                  <a:latin typeface="+mn-lt"/>
                  <a:ea typeface="+mn-ea"/>
                  <a:cs typeface="+mn-cs"/>
                  <a:sym typeface="ヒラギノ角ゴ ProN W3"/>
                </a:defRPr>
              </a:lvl1pPr>
            </a:lstStyle>
            <a:p>
              <a:pPr/>
              <a:r>
                <a:t>…</a:t>
              </a:r>
            </a:p>
          </p:txBody>
        </p:sp>
      </p:grpSp>
      <p:grpSp>
        <p:nvGrpSpPr>
          <p:cNvPr id="173" name="グループ"/>
          <p:cNvGrpSpPr/>
          <p:nvPr/>
        </p:nvGrpSpPr>
        <p:grpSpPr>
          <a:xfrm>
            <a:off x="7527994" y="3526068"/>
            <a:ext cx="1507829" cy="228601"/>
            <a:chOff x="0" y="0"/>
            <a:chExt cx="1507828" cy="228599"/>
          </a:xfrm>
        </p:grpSpPr>
        <p:sp>
          <p:nvSpPr>
            <p:cNvPr id="167" name="w1"/>
            <p:cNvSpPr txBox="1"/>
            <p:nvPr/>
          </p:nvSpPr>
          <p:spPr>
            <a:xfrm>
              <a:off x="0" y="0"/>
              <a:ext cx="295529" cy="2286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spcBef>
                  <a:spcPts val="3200"/>
                </a:spcBef>
                <a:defRPr sz="1000">
                  <a:latin typeface="+mn-lt"/>
                  <a:ea typeface="+mn-ea"/>
                  <a:cs typeface="+mn-cs"/>
                  <a:sym typeface="ヒラギノ角ゴ ProN W3"/>
                </a:defRPr>
              </a:lvl1pPr>
            </a:lstStyle>
            <a:p>
              <a:pPr/>
              <a:r>
                <a:t>w1</a:t>
              </a:r>
            </a:p>
          </p:txBody>
        </p:sp>
        <p:sp>
          <p:nvSpPr>
            <p:cNvPr id="168" name="w2"/>
            <p:cNvSpPr txBox="1"/>
            <p:nvPr/>
          </p:nvSpPr>
          <p:spPr>
            <a:xfrm>
              <a:off x="232254" y="0"/>
              <a:ext cx="312675" cy="2286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spcBef>
                  <a:spcPts val="3200"/>
                </a:spcBef>
                <a:defRPr sz="1000"/>
              </a:lvl1pPr>
            </a:lstStyle>
            <a:p>
              <a:pPr/>
              <a:r>
                <a:t>w2</a:t>
              </a:r>
            </a:p>
          </p:txBody>
        </p:sp>
        <p:sp>
          <p:nvSpPr>
            <p:cNvPr id="169" name="w3"/>
            <p:cNvSpPr txBox="1"/>
            <p:nvPr/>
          </p:nvSpPr>
          <p:spPr>
            <a:xfrm>
              <a:off x="471526" y="0"/>
              <a:ext cx="295530" cy="2286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spcBef>
                  <a:spcPts val="3200"/>
                </a:spcBef>
                <a:defRPr sz="1000">
                  <a:latin typeface="+mn-lt"/>
                  <a:ea typeface="+mn-ea"/>
                  <a:cs typeface="+mn-cs"/>
                  <a:sym typeface="ヒラギノ角ゴ ProN W3"/>
                </a:defRPr>
              </a:lvl1pPr>
            </a:lstStyle>
            <a:p>
              <a:pPr/>
              <a:r>
                <a:t>w3</a:t>
              </a:r>
            </a:p>
          </p:txBody>
        </p:sp>
        <p:sp>
          <p:nvSpPr>
            <p:cNvPr id="170" name="w4"/>
            <p:cNvSpPr txBox="1"/>
            <p:nvPr/>
          </p:nvSpPr>
          <p:spPr>
            <a:xfrm>
              <a:off x="717815" y="0"/>
              <a:ext cx="296038" cy="2286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spcBef>
                  <a:spcPts val="3200"/>
                </a:spcBef>
                <a:defRPr sz="1000">
                  <a:latin typeface="+mn-lt"/>
                  <a:ea typeface="+mn-ea"/>
                  <a:cs typeface="+mn-cs"/>
                  <a:sym typeface="ヒラギノ角ゴ ProN W3"/>
                </a:defRPr>
              </a:lvl1pPr>
            </a:lstStyle>
            <a:p>
              <a:pPr/>
              <a:r>
                <a:t>w4</a:t>
              </a:r>
            </a:p>
          </p:txBody>
        </p:sp>
        <p:sp>
          <p:nvSpPr>
            <p:cNvPr id="171" name="w5"/>
            <p:cNvSpPr txBox="1"/>
            <p:nvPr/>
          </p:nvSpPr>
          <p:spPr>
            <a:xfrm>
              <a:off x="981152" y="0"/>
              <a:ext cx="295530" cy="2286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spcBef>
                  <a:spcPts val="3200"/>
                </a:spcBef>
                <a:defRPr sz="1000">
                  <a:latin typeface="+mn-lt"/>
                  <a:ea typeface="+mn-ea"/>
                  <a:cs typeface="+mn-cs"/>
                  <a:sym typeface="ヒラギノ角ゴ ProN W3"/>
                </a:defRPr>
              </a:lvl1pPr>
            </a:lstStyle>
            <a:p>
              <a:pPr/>
              <a:r>
                <a:t>w5</a:t>
              </a:r>
            </a:p>
          </p:txBody>
        </p:sp>
        <p:sp>
          <p:nvSpPr>
            <p:cNvPr id="172" name="…"/>
            <p:cNvSpPr txBox="1"/>
            <p:nvPr/>
          </p:nvSpPr>
          <p:spPr>
            <a:xfrm>
              <a:off x="1266528" y="0"/>
              <a:ext cx="241301" cy="2286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spcBef>
                  <a:spcPts val="3200"/>
                </a:spcBef>
                <a:defRPr sz="1000">
                  <a:latin typeface="+mn-lt"/>
                  <a:ea typeface="+mn-ea"/>
                  <a:cs typeface="+mn-cs"/>
                  <a:sym typeface="ヒラギノ角ゴ ProN W3"/>
                </a:defRPr>
              </a:lvl1pPr>
            </a:lstStyle>
            <a:p>
              <a:pPr/>
              <a:r>
                <a:t>…</a:t>
              </a:r>
            </a:p>
          </p:txBody>
        </p:sp>
      </p:grpSp>
      <p:grpSp>
        <p:nvGrpSpPr>
          <p:cNvPr id="180" name="グループ"/>
          <p:cNvGrpSpPr/>
          <p:nvPr/>
        </p:nvGrpSpPr>
        <p:grpSpPr>
          <a:xfrm>
            <a:off x="9229794" y="3526068"/>
            <a:ext cx="1507829" cy="228601"/>
            <a:chOff x="0" y="0"/>
            <a:chExt cx="1507828" cy="228599"/>
          </a:xfrm>
        </p:grpSpPr>
        <p:sp>
          <p:nvSpPr>
            <p:cNvPr id="174" name="w1"/>
            <p:cNvSpPr txBox="1"/>
            <p:nvPr/>
          </p:nvSpPr>
          <p:spPr>
            <a:xfrm>
              <a:off x="0" y="0"/>
              <a:ext cx="295529" cy="2286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spcBef>
                  <a:spcPts val="3200"/>
                </a:spcBef>
                <a:defRPr sz="1000">
                  <a:latin typeface="+mn-lt"/>
                  <a:ea typeface="+mn-ea"/>
                  <a:cs typeface="+mn-cs"/>
                  <a:sym typeface="ヒラギノ角ゴ ProN W3"/>
                </a:defRPr>
              </a:lvl1pPr>
            </a:lstStyle>
            <a:p>
              <a:pPr/>
              <a:r>
                <a:t>w1</a:t>
              </a:r>
            </a:p>
          </p:txBody>
        </p:sp>
        <p:sp>
          <p:nvSpPr>
            <p:cNvPr id="175" name="w2"/>
            <p:cNvSpPr txBox="1"/>
            <p:nvPr/>
          </p:nvSpPr>
          <p:spPr>
            <a:xfrm>
              <a:off x="232254" y="0"/>
              <a:ext cx="295530" cy="2286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spcBef>
                  <a:spcPts val="3200"/>
                </a:spcBef>
                <a:defRPr sz="1000">
                  <a:latin typeface="+mn-lt"/>
                  <a:ea typeface="+mn-ea"/>
                  <a:cs typeface="+mn-cs"/>
                  <a:sym typeface="ヒラギノ角ゴ ProN W3"/>
                </a:defRPr>
              </a:lvl1pPr>
            </a:lstStyle>
            <a:p>
              <a:pPr/>
              <a:r>
                <a:t>w2</a:t>
              </a:r>
            </a:p>
          </p:txBody>
        </p:sp>
        <p:sp>
          <p:nvSpPr>
            <p:cNvPr id="176" name="w3"/>
            <p:cNvSpPr txBox="1"/>
            <p:nvPr/>
          </p:nvSpPr>
          <p:spPr>
            <a:xfrm>
              <a:off x="471526" y="0"/>
              <a:ext cx="312675" cy="2286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spcBef>
                  <a:spcPts val="3200"/>
                </a:spcBef>
                <a:defRPr sz="1000"/>
              </a:lvl1pPr>
            </a:lstStyle>
            <a:p>
              <a:pPr/>
              <a:r>
                <a:t>w3</a:t>
              </a:r>
            </a:p>
          </p:txBody>
        </p:sp>
        <p:sp>
          <p:nvSpPr>
            <p:cNvPr id="177" name="w4"/>
            <p:cNvSpPr txBox="1"/>
            <p:nvPr/>
          </p:nvSpPr>
          <p:spPr>
            <a:xfrm>
              <a:off x="717815" y="0"/>
              <a:ext cx="296038" cy="2286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spcBef>
                  <a:spcPts val="3200"/>
                </a:spcBef>
                <a:defRPr sz="1000">
                  <a:latin typeface="+mn-lt"/>
                  <a:ea typeface="+mn-ea"/>
                  <a:cs typeface="+mn-cs"/>
                  <a:sym typeface="ヒラギノ角ゴ ProN W3"/>
                </a:defRPr>
              </a:lvl1pPr>
            </a:lstStyle>
            <a:p>
              <a:pPr/>
              <a:r>
                <a:t>w4</a:t>
              </a:r>
            </a:p>
          </p:txBody>
        </p:sp>
        <p:sp>
          <p:nvSpPr>
            <p:cNvPr id="178" name="w5"/>
            <p:cNvSpPr txBox="1"/>
            <p:nvPr/>
          </p:nvSpPr>
          <p:spPr>
            <a:xfrm>
              <a:off x="981152" y="0"/>
              <a:ext cx="295530" cy="2286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spcBef>
                  <a:spcPts val="3200"/>
                </a:spcBef>
                <a:defRPr sz="1000">
                  <a:latin typeface="+mn-lt"/>
                  <a:ea typeface="+mn-ea"/>
                  <a:cs typeface="+mn-cs"/>
                  <a:sym typeface="ヒラギノ角ゴ ProN W3"/>
                </a:defRPr>
              </a:lvl1pPr>
            </a:lstStyle>
            <a:p>
              <a:pPr/>
              <a:r>
                <a:t>w5</a:t>
              </a:r>
            </a:p>
          </p:txBody>
        </p:sp>
        <p:sp>
          <p:nvSpPr>
            <p:cNvPr id="179" name="…"/>
            <p:cNvSpPr txBox="1"/>
            <p:nvPr/>
          </p:nvSpPr>
          <p:spPr>
            <a:xfrm>
              <a:off x="1266528" y="0"/>
              <a:ext cx="241301" cy="2286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spcBef>
                  <a:spcPts val="3200"/>
                </a:spcBef>
                <a:defRPr sz="1000">
                  <a:latin typeface="+mn-lt"/>
                  <a:ea typeface="+mn-ea"/>
                  <a:cs typeface="+mn-cs"/>
                  <a:sym typeface="ヒラギノ角ゴ ProN W3"/>
                </a:defRPr>
              </a:lvl1pPr>
            </a:lstStyle>
            <a:p>
              <a:pPr/>
              <a:r>
                <a:t>…</a:t>
              </a:r>
            </a:p>
          </p:txBody>
        </p:sp>
      </p:grpSp>
      <p:sp>
        <p:nvSpPr>
          <p:cNvPr id="181" name="線"/>
          <p:cNvSpPr/>
          <p:nvPr/>
        </p:nvSpPr>
        <p:spPr>
          <a:xfrm flipH="1">
            <a:off x="3036186" y="5824713"/>
            <a:ext cx="1" cy="199630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182" name="線"/>
          <p:cNvSpPr/>
          <p:nvPr/>
        </p:nvSpPr>
        <p:spPr>
          <a:xfrm>
            <a:off x="5187054" y="5196146"/>
            <a:ext cx="1716724" cy="1"/>
          </a:xfrm>
          <a:prstGeom prst="line">
            <a:avLst/>
          </a:prstGeom>
          <a:ln w="25400">
            <a:solidFill>
              <a:srgbClr val="000000"/>
            </a:solidFill>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183" name="No"/>
          <p:cNvSpPr txBox="1"/>
          <p:nvPr/>
        </p:nvSpPr>
        <p:spPr>
          <a:xfrm>
            <a:off x="3232246" y="5864640"/>
            <a:ext cx="379401"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pPr/>
            <a:r>
              <a:t>No</a:t>
            </a:r>
          </a:p>
        </p:txBody>
      </p:sp>
      <p:sp>
        <p:nvSpPr>
          <p:cNvPr id="184" name="Yes"/>
          <p:cNvSpPr txBox="1"/>
          <p:nvPr/>
        </p:nvSpPr>
        <p:spPr>
          <a:xfrm>
            <a:off x="5819533" y="4904009"/>
            <a:ext cx="451766"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pPr/>
            <a:r>
              <a:t>Yes</a:t>
            </a:r>
          </a:p>
        </p:txBody>
      </p:sp>
      <p:sp>
        <p:nvSpPr>
          <p:cNvPr id="185" name="検出対象の単語と類似度が閾値以上の単語でかつ出現確率分布の上位n位の単語数 &gt; 0"/>
          <p:cNvSpPr/>
          <p:nvPr/>
        </p:nvSpPr>
        <p:spPr>
          <a:xfrm>
            <a:off x="4834049" y="5964892"/>
            <a:ext cx="4129694"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1200">
                <a:latin typeface="+mn-lt"/>
                <a:ea typeface="+mn-ea"/>
                <a:cs typeface="+mn-cs"/>
                <a:sym typeface="ヒラギノ角ゴ ProN W3"/>
              </a:defRPr>
            </a:lvl1pPr>
          </a:lstStyle>
          <a:p>
            <a:pPr/>
            <a:r>
              <a:t>検出対象の単語と類似度が閾値以上の単語でかつ出現確率分布の上位n位の単語数 &gt; 0</a:t>
            </a:r>
          </a:p>
        </p:txBody>
      </p:sp>
      <p:sp>
        <p:nvSpPr>
          <p:cNvPr id="186" name="線"/>
          <p:cNvSpPr/>
          <p:nvPr/>
        </p:nvSpPr>
        <p:spPr>
          <a:xfrm>
            <a:off x="6898895" y="5204048"/>
            <a:ext cx="1" cy="730544"/>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187" name="線"/>
          <p:cNvSpPr/>
          <p:nvPr/>
        </p:nvSpPr>
        <p:spPr>
          <a:xfrm>
            <a:off x="11165049" y="6826877"/>
            <a:ext cx="1" cy="982266"/>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188" name="線"/>
          <p:cNvSpPr/>
          <p:nvPr/>
        </p:nvSpPr>
        <p:spPr>
          <a:xfrm>
            <a:off x="11165049" y="3905920"/>
            <a:ext cx="1" cy="2343131"/>
          </a:xfrm>
          <a:prstGeom prst="line">
            <a:avLst/>
          </a:prstGeom>
          <a:ln w="25400">
            <a:solidFill>
              <a:srgbClr val="000000"/>
            </a:solidFill>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189" name="線"/>
          <p:cNvSpPr/>
          <p:nvPr/>
        </p:nvSpPr>
        <p:spPr>
          <a:xfrm>
            <a:off x="6898895" y="7265194"/>
            <a:ext cx="1" cy="517247"/>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190" name="検出対象の単語を誤用対象として登録…"/>
          <p:cNvSpPr/>
          <p:nvPr/>
        </p:nvSpPr>
        <p:spPr>
          <a:xfrm rot="21598976">
            <a:off x="1283918" y="7813971"/>
            <a:ext cx="3504536" cy="840398"/>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p>
            <a:pPr>
              <a:defRPr sz="1200">
                <a:latin typeface="+mn-lt"/>
                <a:ea typeface="+mn-ea"/>
                <a:cs typeface="+mn-cs"/>
                <a:sym typeface="ヒラギノ角ゴ ProN W3"/>
              </a:defRPr>
            </a:pPr>
            <a:r>
              <a:t>検出対象の単語を誤用対象として登録</a:t>
            </a:r>
          </a:p>
          <a:p>
            <a:pPr>
              <a:defRPr sz="1200">
                <a:latin typeface="+mn-lt"/>
                <a:ea typeface="+mn-ea"/>
                <a:cs typeface="+mn-cs"/>
                <a:sym typeface="ヒラギノ角ゴ ProN W3"/>
              </a:defRPr>
            </a:pPr>
            <a:r>
              <a:t>誤用対象より出現確率が高い上位 m 個を</a:t>
            </a:r>
            <a:br/>
            <a:r>
              <a:t>修正候補として登録</a:t>
            </a:r>
          </a:p>
        </p:txBody>
      </p:sp>
      <p:sp>
        <p:nvSpPr>
          <p:cNvPr id="191" name="検出対象の単語を表記ゆれ対象として登録 検出対象より出現率の高い上位 m 個を 修正候補として登録"/>
          <p:cNvSpPr/>
          <p:nvPr/>
        </p:nvSpPr>
        <p:spPr>
          <a:xfrm rot="21598976">
            <a:off x="5228912" y="7812876"/>
            <a:ext cx="3505037" cy="844538"/>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p>
            <a:pPr>
              <a:defRPr sz="1200">
                <a:latin typeface="+mn-lt"/>
                <a:ea typeface="+mn-ea"/>
                <a:cs typeface="+mn-cs"/>
                <a:sym typeface="ヒラギノ角ゴ ProN W3"/>
              </a:defRPr>
            </a:pPr>
            <a:r>
              <a:t>検出対象の単語を表記ゆれ対象として登録</a:t>
            </a:r>
            <a:br/>
            <a:r>
              <a:t>検出対象より出現率の高い上位 m 個を</a:t>
            </a:r>
            <a:br/>
            <a:r>
              <a:t>修正候補として登録</a:t>
            </a:r>
          </a:p>
        </p:txBody>
      </p:sp>
      <p:sp>
        <p:nvSpPr>
          <p:cNvPr id="192" name="検出した誤用対象、表記ゆれ対象およびその修正候補をユーザに提示する"/>
          <p:cNvSpPr/>
          <p:nvPr/>
        </p:nvSpPr>
        <p:spPr>
          <a:xfrm rot="21598976">
            <a:off x="9495065" y="7812947"/>
            <a:ext cx="3339969" cy="842446"/>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1200">
                <a:latin typeface="+mn-lt"/>
                <a:ea typeface="+mn-ea"/>
                <a:cs typeface="+mn-cs"/>
                <a:sym typeface="ヒラギノ角ゴ ProN W3"/>
              </a:defRPr>
            </a:lvl1pPr>
          </a:lstStyle>
          <a:p>
            <a:pPr/>
            <a:r>
              <a:t>検出した誤用対象、表記ゆれ対象およびその修正候補をユーザに提示する</a:t>
            </a:r>
          </a:p>
        </p:txBody>
      </p:sp>
      <p:sp>
        <p:nvSpPr>
          <p:cNvPr id="193" name="線"/>
          <p:cNvSpPr/>
          <p:nvPr/>
        </p:nvSpPr>
        <p:spPr>
          <a:xfrm flipH="1" flipV="1">
            <a:off x="5194404" y="3904217"/>
            <a:ext cx="5968415" cy="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194" name="線"/>
          <p:cNvSpPr/>
          <p:nvPr/>
        </p:nvSpPr>
        <p:spPr>
          <a:xfrm>
            <a:off x="8933577" y="6605924"/>
            <a:ext cx="1033663" cy="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195" name="Yes"/>
          <p:cNvSpPr txBox="1"/>
          <p:nvPr/>
        </p:nvSpPr>
        <p:spPr>
          <a:xfrm>
            <a:off x="11342590" y="6995763"/>
            <a:ext cx="451765"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pPr/>
            <a:r>
              <a:t>Yes</a:t>
            </a:r>
          </a:p>
        </p:txBody>
      </p:sp>
      <p:sp>
        <p:nvSpPr>
          <p:cNvPr id="196" name="No"/>
          <p:cNvSpPr txBox="1"/>
          <p:nvPr/>
        </p:nvSpPr>
        <p:spPr>
          <a:xfrm>
            <a:off x="11378772" y="5929767"/>
            <a:ext cx="379401"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pPr/>
            <a:r>
              <a:t>No</a:t>
            </a:r>
          </a:p>
        </p:txBody>
      </p:sp>
      <p:sp>
        <p:nvSpPr>
          <p:cNvPr id="197" name="Yes"/>
          <p:cNvSpPr txBox="1"/>
          <p:nvPr/>
        </p:nvSpPr>
        <p:spPr>
          <a:xfrm>
            <a:off x="7041182" y="7265194"/>
            <a:ext cx="451765" cy="279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pPr/>
            <a:r>
              <a:t>Yes</a:t>
            </a:r>
          </a:p>
        </p:txBody>
      </p:sp>
      <p:sp>
        <p:nvSpPr>
          <p:cNvPr id="198" name="No"/>
          <p:cNvSpPr txBox="1"/>
          <p:nvPr/>
        </p:nvSpPr>
        <p:spPr>
          <a:xfrm>
            <a:off x="9260708" y="6209167"/>
            <a:ext cx="379401"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pPr/>
            <a:r>
              <a:t>No</a:t>
            </a:r>
          </a:p>
        </p:txBody>
      </p:sp>
      <p:sp>
        <p:nvSpPr>
          <p:cNvPr id="199" name="検出完了？"/>
          <p:cNvSpPr/>
          <p:nvPr/>
        </p:nvSpPr>
        <p:spPr>
          <a:xfrm>
            <a:off x="9762197" y="6227683"/>
            <a:ext cx="2805705" cy="7444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1200">
                <a:latin typeface="+mn-lt"/>
                <a:ea typeface="+mn-ea"/>
                <a:cs typeface="+mn-cs"/>
                <a:sym typeface="ヒラギノ角ゴ ProN W3"/>
              </a:defRPr>
            </a:lvl1pPr>
          </a:lstStyle>
          <a:p>
            <a:pPr/>
            <a:r>
              <a:t>検出完了？</a:t>
            </a:r>
          </a:p>
        </p:txBody>
      </p:sp>
      <p:grpSp>
        <p:nvGrpSpPr>
          <p:cNvPr id="202" name="グループ"/>
          <p:cNvGrpSpPr/>
          <p:nvPr/>
        </p:nvGrpSpPr>
        <p:grpSpPr>
          <a:xfrm>
            <a:off x="7199982" y="4771936"/>
            <a:ext cx="1574017" cy="848420"/>
            <a:chOff x="0" y="0"/>
            <a:chExt cx="1574016" cy="848419"/>
          </a:xfrm>
        </p:grpSpPr>
        <p:sp>
          <p:nvSpPr>
            <p:cNvPr id="200" name="線"/>
            <p:cNvSpPr/>
            <p:nvPr/>
          </p:nvSpPr>
          <p:spPr>
            <a:xfrm flipV="1">
              <a:off x="-1" y="-1"/>
              <a:ext cx="2" cy="848421"/>
            </a:xfrm>
            <a:prstGeom prst="line">
              <a:avLst/>
            </a:prstGeom>
            <a:noFill/>
            <a:ln w="12700" cap="flat">
              <a:solidFill>
                <a:srgbClr val="000000"/>
              </a:solidFill>
              <a:prstDash val="solid"/>
              <a:miter lim="400000"/>
              <a:tailEnd type="triangle" w="med" len="med"/>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201" name="線"/>
            <p:cNvSpPr/>
            <p:nvPr/>
          </p:nvSpPr>
          <p:spPr>
            <a:xfrm>
              <a:off x="0" y="848419"/>
              <a:ext cx="1574017" cy="1"/>
            </a:xfrm>
            <a:prstGeom prst="line">
              <a:avLst/>
            </a:prstGeom>
            <a:noFill/>
            <a:ln w="12700" cap="flat">
              <a:solidFill>
                <a:srgbClr val="000000"/>
              </a:solidFill>
              <a:prstDash val="solid"/>
              <a:miter lim="400000"/>
              <a:tailEnd type="triangle" w="med" len="med"/>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grpSp>
      <p:sp>
        <p:nvSpPr>
          <p:cNvPr id="203" name="円形"/>
          <p:cNvSpPr/>
          <p:nvPr/>
        </p:nvSpPr>
        <p:spPr>
          <a:xfrm>
            <a:off x="7862877" y="4982749"/>
            <a:ext cx="121921" cy="121921"/>
          </a:xfrm>
          <a:prstGeom prst="ellipse">
            <a:avLst/>
          </a:prstGeom>
          <a:solidFill>
            <a:srgbClr val="929292"/>
          </a:solidFill>
          <a:ln w="12700">
            <a:miter lim="400000"/>
          </a:ln>
        </p:spPr>
        <p:txBody>
          <a:bodyPr lIns="50800" tIns="50800" rIns="50800" bIns="50800" anchor="ctr"/>
          <a:lstStyle/>
          <a:p>
            <a:pPr>
              <a:defRPr sz="2200">
                <a:solidFill>
                  <a:srgbClr val="D6D5D5"/>
                </a:solidFill>
                <a:latin typeface="+mn-lt"/>
                <a:ea typeface="+mn-ea"/>
                <a:cs typeface="+mn-cs"/>
                <a:sym typeface="ヒラギノ角ゴ ProN W3"/>
              </a:defRPr>
            </a:pPr>
          </a:p>
        </p:txBody>
      </p:sp>
      <p:sp>
        <p:nvSpPr>
          <p:cNvPr id="204" name="円形"/>
          <p:cNvSpPr/>
          <p:nvPr/>
        </p:nvSpPr>
        <p:spPr>
          <a:xfrm>
            <a:off x="7926030" y="5135186"/>
            <a:ext cx="121921" cy="121921"/>
          </a:xfrm>
          <a:prstGeom prst="ellipse">
            <a:avLst/>
          </a:prstGeom>
          <a:solidFill>
            <a:schemeClr val="accent1"/>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205" name="円形"/>
          <p:cNvSpPr/>
          <p:nvPr/>
        </p:nvSpPr>
        <p:spPr>
          <a:xfrm>
            <a:off x="7997588" y="5016525"/>
            <a:ext cx="121921" cy="121921"/>
          </a:xfrm>
          <a:prstGeom prst="ellipse">
            <a:avLst/>
          </a:prstGeom>
          <a:solidFill>
            <a:srgbClr val="929292"/>
          </a:solidFill>
          <a:ln w="12700">
            <a:miter lim="400000"/>
          </a:ln>
        </p:spPr>
        <p:txBody>
          <a:bodyPr lIns="50800" tIns="50800" rIns="50800" bIns="50800" anchor="ctr"/>
          <a:lstStyle/>
          <a:p>
            <a:pPr>
              <a:defRPr sz="2200">
                <a:solidFill>
                  <a:srgbClr val="D6D5D5"/>
                </a:solidFill>
                <a:latin typeface="+mn-lt"/>
                <a:ea typeface="+mn-ea"/>
                <a:cs typeface="+mn-cs"/>
                <a:sym typeface="ヒラギノ角ゴ ProN W3"/>
              </a:defRPr>
            </a:pPr>
          </a:p>
        </p:txBody>
      </p:sp>
      <p:sp>
        <p:nvSpPr>
          <p:cNvPr id="206" name="円形"/>
          <p:cNvSpPr/>
          <p:nvPr/>
        </p:nvSpPr>
        <p:spPr>
          <a:xfrm>
            <a:off x="7381982" y="5236749"/>
            <a:ext cx="121921" cy="121921"/>
          </a:xfrm>
          <a:prstGeom prst="ellipse">
            <a:avLst/>
          </a:prstGeom>
          <a:solidFill>
            <a:srgbClr val="D6D5D5"/>
          </a:solidFill>
          <a:ln w="12700">
            <a:miter lim="400000"/>
          </a:ln>
        </p:spPr>
        <p:txBody>
          <a:bodyPr lIns="50800" tIns="50800" rIns="50800" bIns="50800" anchor="ctr"/>
          <a:lstStyle/>
          <a:p>
            <a:pPr>
              <a:defRPr sz="2200">
                <a:solidFill>
                  <a:srgbClr val="D6D5D5"/>
                </a:solidFill>
                <a:latin typeface="+mn-lt"/>
                <a:ea typeface="+mn-ea"/>
                <a:cs typeface="+mn-cs"/>
                <a:sym typeface="ヒラギノ角ゴ ProN W3"/>
              </a:defRPr>
            </a:pPr>
          </a:p>
        </p:txBody>
      </p:sp>
      <p:sp>
        <p:nvSpPr>
          <p:cNvPr id="207" name="円形"/>
          <p:cNvSpPr/>
          <p:nvPr/>
        </p:nvSpPr>
        <p:spPr>
          <a:xfrm>
            <a:off x="7625688" y="5363749"/>
            <a:ext cx="121921" cy="121921"/>
          </a:xfrm>
          <a:prstGeom prst="ellipse">
            <a:avLst/>
          </a:prstGeom>
          <a:solidFill>
            <a:srgbClr val="D6D5D5"/>
          </a:solidFill>
          <a:ln w="12700">
            <a:miter lim="400000"/>
          </a:ln>
        </p:spPr>
        <p:txBody>
          <a:bodyPr lIns="50800" tIns="50800" rIns="50800" bIns="50800" anchor="ctr"/>
          <a:lstStyle/>
          <a:p>
            <a:pPr>
              <a:defRPr sz="2200">
                <a:solidFill>
                  <a:srgbClr val="D6D5D5"/>
                </a:solidFill>
                <a:latin typeface="+mn-lt"/>
                <a:ea typeface="+mn-ea"/>
                <a:cs typeface="+mn-cs"/>
                <a:sym typeface="ヒラギノ角ゴ ProN W3"/>
              </a:defRPr>
            </a:pPr>
          </a:p>
        </p:txBody>
      </p:sp>
      <p:sp>
        <p:nvSpPr>
          <p:cNvPr id="208" name="円形"/>
          <p:cNvSpPr/>
          <p:nvPr/>
        </p:nvSpPr>
        <p:spPr>
          <a:xfrm>
            <a:off x="7450958" y="4981917"/>
            <a:ext cx="121921" cy="121921"/>
          </a:xfrm>
          <a:prstGeom prst="ellipse">
            <a:avLst/>
          </a:prstGeom>
          <a:solidFill>
            <a:srgbClr val="D6D5D5"/>
          </a:solidFill>
          <a:ln w="12700">
            <a:miter lim="400000"/>
          </a:ln>
        </p:spPr>
        <p:txBody>
          <a:bodyPr lIns="50800" tIns="50800" rIns="50800" bIns="50800" anchor="ctr"/>
          <a:lstStyle/>
          <a:p>
            <a:pPr>
              <a:defRPr sz="2200">
                <a:solidFill>
                  <a:srgbClr val="D6D5D5"/>
                </a:solidFill>
                <a:latin typeface="+mn-lt"/>
                <a:ea typeface="+mn-ea"/>
                <a:cs typeface="+mn-cs"/>
                <a:sym typeface="ヒラギノ角ゴ ProN W3"/>
              </a:defRPr>
            </a:pPr>
          </a:p>
        </p:txBody>
      </p:sp>
      <p:sp>
        <p:nvSpPr>
          <p:cNvPr id="209" name="円形"/>
          <p:cNvSpPr/>
          <p:nvPr/>
        </p:nvSpPr>
        <p:spPr>
          <a:xfrm>
            <a:off x="8220948" y="5369337"/>
            <a:ext cx="121921" cy="121921"/>
          </a:xfrm>
          <a:prstGeom prst="ellipse">
            <a:avLst/>
          </a:prstGeom>
          <a:solidFill>
            <a:srgbClr val="D6D5D5"/>
          </a:solidFill>
          <a:ln w="12700">
            <a:miter lim="400000"/>
          </a:ln>
        </p:spPr>
        <p:txBody>
          <a:bodyPr lIns="50800" tIns="50800" rIns="50800" bIns="50800" anchor="ctr"/>
          <a:lstStyle/>
          <a:p>
            <a:pPr>
              <a:defRPr sz="2200">
                <a:solidFill>
                  <a:srgbClr val="D6D5D5"/>
                </a:solidFill>
                <a:latin typeface="+mn-lt"/>
                <a:ea typeface="+mn-ea"/>
                <a:cs typeface="+mn-cs"/>
                <a:sym typeface="ヒラギノ角ゴ ProN W3"/>
              </a:defRPr>
            </a:pPr>
          </a:p>
        </p:txBody>
      </p:sp>
      <p:sp>
        <p:nvSpPr>
          <p:cNvPr id="210" name="円形"/>
          <p:cNvSpPr/>
          <p:nvPr/>
        </p:nvSpPr>
        <p:spPr>
          <a:xfrm>
            <a:off x="7803640" y="4894135"/>
            <a:ext cx="366700" cy="366701"/>
          </a:xfrm>
          <a:prstGeom prst="ellipse">
            <a:avLst/>
          </a:prstGeom>
          <a:ln w="6350">
            <a:solidFill>
              <a:srgbClr val="000000"/>
            </a:solidFill>
            <a:prstDash val="sysDot"/>
            <a:miter lim="400000"/>
          </a:ln>
        </p:spPr>
        <p:txBody>
          <a:bodyPr lIns="50800" tIns="50800" rIns="50800" bIns="50800" anchor="ctr"/>
          <a:lstStyle/>
          <a:p>
            <a:pPr>
              <a:defRPr sz="2200">
                <a:solidFill>
                  <a:srgbClr val="D6D5D5"/>
                </a:solidFill>
                <a:latin typeface="+mn-lt"/>
                <a:ea typeface="+mn-ea"/>
                <a:cs typeface="+mn-cs"/>
                <a:sym typeface="ヒラギノ角ゴ ProN W3"/>
              </a:defRPr>
            </a:pPr>
          </a:p>
        </p:txBody>
      </p:sp>
      <p:sp>
        <p:nvSpPr>
          <p:cNvPr id="211" name="類似度が閾値以上"/>
          <p:cNvSpPr txBox="1"/>
          <p:nvPr/>
        </p:nvSpPr>
        <p:spPr>
          <a:xfrm>
            <a:off x="7421840" y="4623672"/>
            <a:ext cx="1130301" cy="228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000">
                <a:latin typeface="+mn-lt"/>
                <a:ea typeface="+mn-ea"/>
                <a:cs typeface="+mn-cs"/>
                <a:sym typeface="ヒラギノ角ゴ ProN W3"/>
              </a:defRPr>
            </a:lvl1pPr>
          </a:lstStyle>
          <a:p>
            <a:pPr/>
            <a:r>
              <a:t>類似度が閾値以上</a:t>
            </a:r>
          </a:p>
        </p:txBody>
      </p:sp>
      <p:sp>
        <p:nvSpPr>
          <p:cNvPr id="212" name="線"/>
          <p:cNvSpPr/>
          <p:nvPr/>
        </p:nvSpPr>
        <p:spPr>
          <a:xfrm>
            <a:off x="8576405" y="4737972"/>
            <a:ext cx="220763" cy="1"/>
          </a:xfrm>
          <a:prstGeom prst="line">
            <a:avLst/>
          </a:prstGeom>
          <a:ln>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213" name="w１"/>
          <p:cNvSpPr/>
          <p:nvPr/>
        </p:nvSpPr>
        <p:spPr>
          <a:xfrm>
            <a:off x="9057858" y="4497936"/>
            <a:ext cx="633916" cy="222250"/>
          </a:xfrm>
          <a:prstGeom prst="rect">
            <a:avLst/>
          </a:prstGeom>
          <a:solidFill>
            <a:srgbClr val="FFFFFF"/>
          </a:solidFill>
          <a:ln w="635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800">
                <a:latin typeface="+mn-lt"/>
                <a:ea typeface="+mn-ea"/>
                <a:cs typeface="+mn-cs"/>
                <a:sym typeface="ヒラギノ角ゴ ProN W3"/>
              </a:defRPr>
            </a:lvl1pPr>
          </a:lstStyle>
          <a:p>
            <a:pPr/>
            <a:r>
              <a:t>w１</a:t>
            </a:r>
          </a:p>
        </p:txBody>
      </p:sp>
      <p:sp>
        <p:nvSpPr>
          <p:cNvPr id="214" name="w4"/>
          <p:cNvSpPr/>
          <p:nvPr/>
        </p:nvSpPr>
        <p:spPr>
          <a:xfrm>
            <a:off x="9057858" y="4712572"/>
            <a:ext cx="633916" cy="222251"/>
          </a:xfrm>
          <a:prstGeom prst="rect">
            <a:avLst/>
          </a:prstGeom>
          <a:solidFill>
            <a:srgbClr val="FFFFFF"/>
          </a:solidFill>
          <a:ln w="635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800">
                <a:latin typeface="+mn-lt"/>
                <a:ea typeface="+mn-ea"/>
                <a:cs typeface="+mn-cs"/>
                <a:sym typeface="ヒラギノ角ゴ ProN W3"/>
              </a:defRPr>
            </a:lvl1pPr>
          </a:lstStyle>
          <a:p>
            <a:pPr/>
            <a:r>
              <a:t>w4</a:t>
            </a:r>
          </a:p>
        </p:txBody>
      </p:sp>
      <p:sp>
        <p:nvSpPr>
          <p:cNvPr id="215" name="w2"/>
          <p:cNvSpPr/>
          <p:nvPr/>
        </p:nvSpPr>
        <p:spPr>
          <a:xfrm>
            <a:off x="9057858" y="5062249"/>
            <a:ext cx="633916" cy="222250"/>
          </a:xfrm>
          <a:prstGeom prst="rect">
            <a:avLst/>
          </a:prstGeom>
          <a:solidFill>
            <a:srgbClr val="FFFFFF"/>
          </a:solidFill>
          <a:ln w="635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800">
                <a:latin typeface="+mn-lt"/>
                <a:ea typeface="+mn-ea"/>
                <a:cs typeface="+mn-cs"/>
                <a:sym typeface="ヒラギノ角ゴ ProN W3"/>
              </a:defRPr>
            </a:lvl1pPr>
          </a:lstStyle>
          <a:p>
            <a:pPr/>
            <a:r>
              <a:t>w2</a:t>
            </a:r>
          </a:p>
        </p:txBody>
      </p:sp>
      <p:sp>
        <p:nvSpPr>
          <p:cNvPr id="216" name="…"/>
          <p:cNvSpPr txBox="1"/>
          <p:nvPr/>
        </p:nvSpPr>
        <p:spPr>
          <a:xfrm rot="5400000">
            <a:off x="9266865" y="4897567"/>
            <a:ext cx="215901" cy="203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800"/>
            </a:lvl1pPr>
          </a:lstStyle>
          <a:p>
            <a:pPr/>
            <a:r>
              <a: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ヒラギノ角ゴ ProN W3"/>
        <a:ea typeface="ヒラギノ角ゴ ProN W3"/>
        <a:cs typeface="ヒラギノ角ゴ ProN W3"/>
      </a:majorFont>
      <a:minorFont>
        <a:latin typeface="ヒラギノ角ゴ ProN W3"/>
        <a:ea typeface="ヒラギノ角ゴ ProN W3"/>
        <a:cs typeface="ヒラギノ角ゴ ProN W3"/>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ヒラギノ角ゴ ProN W3"/>
        <a:ea typeface="ヒラギノ角ゴ ProN W3"/>
        <a:cs typeface="ヒラギノ角ゴ ProN W3"/>
      </a:majorFont>
      <a:minorFont>
        <a:latin typeface="ヒラギノ角ゴ ProN W3"/>
        <a:ea typeface="ヒラギノ角ゴ ProN W3"/>
        <a:cs typeface="ヒラギノ角ゴ ProN W3"/>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