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J" userId="4875b5e4-ae71-45f2-9524-6b9c01832601" providerId="ADAL" clId="{528E9FEF-255F-F042-8529-3CD1ACA3A173}"/>
    <pc:docChg chg="undo custSel addSld delSld modSld sldOrd">
      <pc:chgData name="Kim, SJ" userId="4875b5e4-ae71-45f2-9524-6b9c01832601" providerId="ADAL" clId="{528E9FEF-255F-F042-8529-3CD1ACA3A173}" dt="2024-01-04T20:26:30.914" v="2520" actId="20577"/>
      <pc:docMkLst>
        <pc:docMk/>
      </pc:docMkLst>
      <pc:sldChg chg="modSp mod">
        <pc:chgData name="Kim, SJ" userId="4875b5e4-ae71-45f2-9524-6b9c01832601" providerId="ADAL" clId="{528E9FEF-255F-F042-8529-3CD1ACA3A173}" dt="2023-11-29T21:13:34.374" v="157" actId="20577"/>
        <pc:sldMkLst>
          <pc:docMk/>
          <pc:sldMk cId="319055526" sldId="258"/>
        </pc:sldMkLst>
        <pc:spChg chg="mod">
          <ac:chgData name="Kim, SJ" userId="4875b5e4-ae71-45f2-9524-6b9c01832601" providerId="ADAL" clId="{528E9FEF-255F-F042-8529-3CD1ACA3A173}" dt="2023-11-28T20:28:27.095" v="23" actId="20577"/>
          <ac:spMkLst>
            <pc:docMk/>
            <pc:sldMk cId="319055526" sldId="258"/>
            <ac:spMk id="3" creationId="{8E3E6979-B3A2-2FA9-B442-EF65B952D5BD}"/>
          </ac:spMkLst>
        </pc:spChg>
        <pc:spChg chg="mod">
          <ac:chgData name="Kim, SJ" userId="4875b5e4-ae71-45f2-9524-6b9c01832601" providerId="ADAL" clId="{528E9FEF-255F-F042-8529-3CD1ACA3A173}" dt="2023-11-28T20:28:38.435" v="31" actId="1076"/>
          <ac:spMkLst>
            <pc:docMk/>
            <pc:sldMk cId="319055526" sldId="258"/>
            <ac:spMk id="4" creationId="{5F0F2EFC-D863-F617-EFBB-232336DB985C}"/>
          </ac:spMkLst>
        </pc:spChg>
        <pc:spChg chg="mod">
          <ac:chgData name="Kim, SJ" userId="4875b5e4-ae71-45f2-9524-6b9c01832601" providerId="ADAL" clId="{528E9FEF-255F-F042-8529-3CD1ACA3A173}" dt="2023-11-29T21:13:34.374" v="157" actId="20577"/>
          <ac:spMkLst>
            <pc:docMk/>
            <pc:sldMk cId="319055526" sldId="258"/>
            <ac:spMk id="5" creationId="{782C9E15-744D-C24E-5E8F-2C094383DF1B}"/>
          </ac:spMkLst>
        </pc:spChg>
      </pc:sldChg>
      <pc:sldChg chg="addSp delSp modSp new mod ord">
        <pc:chgData name="Kim, SJ" userId="4875b5e4-ae71-45f2-9524-6b9c01832601" providerId="ADAL" clId="{528E9FEF-255F-F042-8529-3CD1ACA3A173}" dt="2023-12-10T02:19:57.481" v="996" actId="20577"/>
        <pc:sldMkLst>
          <pc:docMk/>
          <pc:sldMk cId="3842119105" sldId="259"/>
        </pc:sldMkLst>
        <pc:spChg chg="add mod">
          <ac:chgData name="Kim, SJ" userId="4875b5e4-ae71-45f2-9524-6b9c01832601" providerId="ADAL" clId="{528E9FEF-255F-F042-8529-3CD1ACA3A173}" dt="2023-12-09T04:19:01.860" v="692" actId="1076"/>
          <ac:spMkLst>
            <pc:docMk/>
            <pc:sldMk cId="3842119105" sldId="259"/>
            <ac:spMk id="3" creationId="{584596C8-BD98-1A5D-107B-980B60E25C70}"/>
          </ac:spMkLst>
        </pc:spChg>
        <pc:spChg chg="add del mod">
          <ac:chgData name="Kim, SJ" userId="4875b5e4-ae71-45f2-9524-6b9c01832601" providerId="ADAL" clId="{528E9FEF-255F-F042-8529-3CD1ACA3A173}" dt="2023-11-29T21:18:10.155" v="279" actId="478"/>
          <ac:spMkLst>
            <pc:docMk/>
            <pc:sldMk cId="3842119105" sldId="259"/>
            <ac:spMk id="3" creationId="{A13BB219-E741-ED57-0E00-7D9D982C46E9}"/>
          </ac:spMkLst>
        </pc:spChg>
        <pc:spChg chg="add mod">
          <ac:chgData name="Kim, SJ" userId="4875b5e4-ae71-45f2-9524-6b9c01832601" providerId="ADAL" clId="{528E9FEF-255F-F042-8529-3CD1ACA3A173}" dt="2023-12-09T04:45:41.735" v="927" actId="1035"/>
          <ac:spMkLst>
            <pc:docMk/>
            <pc:sldMk cId="3842119105" sldId="259"/>
            <ac:spMk id="4" creationId="{89B5F907-0A3C-04F9-F1AE-CB9E963B5493}"/>
          </ac:spMkLst>
        </pc:spChg>
        <pc:spChg chg="add mod">
          <ac:chgData name="Kim, SJ" userId="4875b5e4-ae71-45f2-9524-6b9c01832601" providerId="ADAL" clId="{528E9FEF-255F-F042-8529-3CD1ACA3A173}" dt="2023-12-09T04:46:21.458" v="962" actId="1076"/>
          <ac:spMkLst>
            <pc:docMk/>
            <pc:sldMk cId="3842119105" sldId="259"/>
            <ac:spMk id="5" creationId="{62230747-E1BF-AC0F-8321-BFF92177BDE6}"/>
          </ac:spMkLst>
        </pc:spChg>
        <pc:spChg chg="add del mod">
          <ac:chgData name="Kim, SJ" userId="4875b5e4-ae71-45f2-9524-6b9c01832601" providerId="ADAL" clId="{528E9FEF-255F-F042-8529-3CD1ACA3A173}" dt="2023-11-29T21:41:08.647" v="358" actId="478"/>
          <ac:spMkLst>
            <pc:docMk/>
            <pc:sldMk cId="3842119105" sldId="259"/>
            <ac:spMk id="5" creationId="{E666186A-8FA2-72F6-1356-0EF8016DCDDC}"/>
          </ac:spMkLst>
        </pc:spChg>
        <pc:spChg chg="add mod">
          <ac:chgData name="Kim, SJ" userId="4875b5e4-ae71-45f2-9524-6b9c01832601" providerId="ADAL" clId="{528E9FEF-255F-F042-8529-3CD1ACA3A173}" dt="2023-12-10T02:08:32.658" v="979" actId="20577"/>
          <ac:spMkLst>
            <pc:docMk/>
            <pc:sldMk cId="3842119105" sldId="259"/>
            <ac:spMk id="6" creationId="{A466FD2C-11EC-23A9-876F-669F65832CC2}"/>
          </ac:spMkLst>
        </pc:spChg>
        <pc:spChg chg="add del mod">
          <ac:chgData name="Kim, SJ" userId="4875b5e4-ae71-45f2-9524-6b9c01832601" providerId="ADAL" clId="{528E9FEF-255F-F042-8529-3CD1ACA3A173}" dt="2023-11-29T21:41:08.647" v="358" actId="478"/>
          <ac:spMkLst>
            <pc:docMk/>
            <pc:sldMk cId="3842119105" sldId="259"/>
            <ac:spMk id="6" creationId="{E1DDF764-C312-9210-0F5C-A3096AB31D6B}"/>
          </ac:spMkLst>
        </pc:spChg>
        <pc:spChg chg="add del mod">
          <ac:chgData name="Kim, SJ" userId="4875b5e4-ae71-45f2-9524-6b9c01832601" providerId="ADAL" clId="{528E9FEF-255F-F042-8529-3CD1ACA3A173}" dt="2023-11-29T21:41:08.647" v="358" actId="478"/>
          <ac:spMkLst>
            <pc:docMk/>
            <pc:sldMk cId="3842119105" sldId="259"/>
            <ac:spMk id="7" creationId="{20452133-2179-7267-C913-056A29A02428}"/>
          </ac:spMkLst>
        </pc:spChg>
        <pc:spChg chg="add mod">
          <ac:chgData name="Kim, SJ" userId="4875b5e4-ae71-45f2-9524-6b9c01832601" providerId="ADAL" clId="{528E9FEF-255F-F042-8529-3CD1ACA3A173}" dt="2023-12-10T02:08:41.076" v="983" actId="20577"/>
          <ac:spMkLst>
            <pc:docMk/>
            <pc:sldMk cId="3842119105" sldId="259"/>
            <ac:spMk id="7" creationId="{2C870024-C47A-577F-8B45-C393D75D6393}"/>
          </ac:spMkLst>
        </pc:spChg>
        <pc:spChg chg="add mod">
          <ac:chgData name="Kim, SJ" userId="4875b5e4-ae71-45f2-9524-6b9c01832601" providerId="ADAL" clId="{528E9FEF-255F-F042-8529-3CD1ACA3A173}" dt="2023-12-10T02:08:54.528" v="987" actId="20577"/>
          <ac:spMkLst>
            <pc:docMk/>
            <pc:sldMk cId="3842119105" sldId="259"/>
            <ac:spMk id="8" creationId="{5F92201F-EF4C-776D-1251-8CC3C77DCD52}"/>
          </ac:spMkLst>
        </pc:spChg>
        <pc:spChg chg="add del mod">
          <ac:chgData name="Kim, SJ" userId="4875b5e4-ae71-45f2-9524-6b9c01832601" providerId="ADAL" clId="{528E9FEF-255F-F042-8529-3CD1ACA3A173}" dt="2023-11-29T21:41:08.647" v="358" actId="478"/>
          <ac:spMkLst>
            <pc:docMk/>
            <pc:sldMk cId="3842119105" sldId="259"/>
            <ac:spMk id="8" creationId="{751D9074-BE76-0079-2B66-D9AC639DCCB1}"/>
          </ac:spMkLst>
        </pc:spChg>
        <pc:graphicFrameChg chg="add mod modGraphic">
          <ac:chgData name="Kim, SJ" userId="4875b5e4-ae71-45f2-9524-6b9c01832601" providerId="ADAL" clId="{528E9FEF-255F-F042-8529-3CD1ACA3A173}" dt="2023-12-10T02:19:57.481" v="996" actId="20577"/>
          <ac:graphicFrameMkLst>
            <pc:docMk/>
            <pc:sldMk cId="3842119105" sldId="259"/>
            <ac:graphicFrameMk id="2" creationId="{7B754757-8866-9F27-41C5-5C6401B63D7A}"/>
          </ac:graphicFrameMkLst>
        </pc:graphicFrameChg>
        <pc:picChg chg="add del mod">
          <ac:chgData name="Kim, SJ" userId="4875b5e4-ae71-45f2-9524-6b9c01832601" providerId="ADAL" clId="{528E9FEF-255F-F042-8529-3CD1ACA3A173}" dt="2023-11-29T21:41:06.323" v="357" actId="478"/>
          <ac:picMkLst>
            <pc:docMk/>
            <pc:sldMk cId="3842119105" sldId="259"/>
            <ac:picMk id="4" creationId="{9E51DA6A-C312-9587-EBDB-082CC04A7F78}"/>
          </ac:picMkLst>
        </pc:picChg>
      </pc:sldChg>
      <pc:sldChg chg="addSp delSp modSp new mod">
        <pc:chgData name="Kim, SJ" userId="4875b5e4-ae71-45f2-9524-6b9c01832601" providerId="ADAL" clId="{528E9FEF-255F-F042-8529-3CD1ACA3A173}" dt="2023-12-20T21:22:44.475" v="1728" actId="20577"/>
        <pc:sldMkLst>
          <pc:docMk/>
          <pc:sldMk cId="2676025452" sldId="260"/>
        </pc:sldMkLst>
        <pc:spChg chg="add mod">
          <ac:chgData name="Kim, SJ" userId="4875b5e4-ae71-45f2-9524-6b9c01832601" providerId="ADAL" clId="{528E9FEF-255F-F042-8529-3CD1ACA3A173}" dt="2023-12-11T18:25:25.234" v="1362" actId="20577"/>
          <ac:spMkLst>
            <pc:docMk/>
            <pc:sldMk cId="2676025452" sldId="260"/>
            <ac:spMk id="2" creationId="{14F73EAB-DAFD-8951-0838-B4CF278102B7}"/>
          </ac:spMkLst>
        </pc:spChg>
        <pc:spChg chg="add del mod">
          <ac:chgData name="Kim, SJ" userId="4875b5e4-ae71-45f2-9524-6b9c01832601" providerId="ADAL" clId="{528E9FEF-255F-F042-8529-3CD1ACA3A173}" dt="2023-12-20T21:22:00.407" v="1593"/>
          <ac:spMkLst>
            <pc:docMk/>
            <pc:sldMk cId="2676025452" sldId="260"/>
            <ac:spMk id="4" creationId="{4D80B8D0-4E72-EFF0-DDDF-AFEE676F8835}"/>
          </ac:spMkLst>
        </pc:spChg>
        <pc:spChg chg="add mod">
          <ac:chgData name="Kim, SJ" userId="4875b5e4-ae71-45f2-9524-6b9c01832601" providerId="ADAL" clId="{528E9FEF-255F-F042-8529-3CD1ACA3A173}" dt="2023-12-20T21:22:44.475" v="1728" actId="20577"/>
          <ac:spMkLst>
            <pc:docMk/>
            <pc:sldMk cId="2676025452" sldId="260"/>
            <ac:spMk id="5" creationId="{71527989-96EF-123D-19B9-D34520A891E0}"/>
          </ac:spMkLst>
        </pc:spChg>
        <pc:graphicFrameChg chg="add mod modGraphic">
          <ac:chgData name="Kim, SJ" userId="4875b5e4-ae71-45f2-9524-6b9c01832601" providerId="ADAL" clId="{528E9FEF-255F-F042-8529-3CD1ACA3A173}" dt="2023-12-11T18:26:55.979" v="1394" actId="20577"/>
          <ac:graphicFrameMkLst>
            <pc:docMk/>
            <pc:sldMk cId="2676025452" sldId="260"/>
            <ac:graphicFrameMk id="3" creationId="{2F7F2EFD-195E-6981-7E81-A08336BF25ED}"/>
          </ac:graphicFrameMkLst>
        </pc:graphicFrameChg>
      </pc:sldChg>
      <pc:sldChg chg="addSp modSp new del mod">
        <pc:chgData name="Kim, SJ" userId="4875b5e4-ae71-45f2-9524-6b9c01832601" providerId="ADAL" clId="{528E9FEF-255F-F042-8529-3CD1ACA3A173}" dt="2023-12-20T21:20:14.257" v="1521" actId="2696"/>
        <pc:sldMkLst>
          <pc:docMk/>
          <pc:sldMk cId="1201420128" sldId="261"/>
        </pc:sldMkLst>
        <pc:graphicFrameChg chg="add mod modGraphic">
          <ac:chgData name="Kim, SJ" userId="4875b5e4-ae71-45f2-9524-6b9c01832601" providerId="ADAL" clId="{528E9FEF-255F-F042-8529-3CD1ACA3A173}" dt="2023-12-20T21:19:43.301" v="1483" actId="1076"/>
          <ac:graphicFrameMkLst>
            <pc:docMk/>
            <pc:sldMk cId="1201420128" sldId="261"/>
            <ac:graphicFrameMk id="2" creationId="{91A2A10C-054A-CBD7-9848-879AC03BF79B}"/>
          </ac:graphicFrameMkLst>
        </pc:graphicFrameChg>
      </pc:sldChg>
      <pc:sldChg chg="addSp modSp new mod modNotesTx">
        <pc:chgData name="Kim, SJ" userId="4875b5e4-ae71-45f2-9524-6b9c01832601" providerId="ADAL" clId="{528E9FEF-255F-F042-8529-3CD1ACA3A173}" dt="2024-01-04T19:37:12.812" v="2083" actId="1036"/>
        <pc:sldMkLst>
          <pc:docMk/>
          <pc:sldMk cId="3653724639" sldId="262"/>
        </pc:sldMkLst>
        <pc:spChg chg="mod">
          <ac:chgData name="Kim, SJ" userId="4875b5e4-ae71-45f2-9524-6b9c01832601" providerId="ADAL" clId="{528E9FEF-255F-F042-8529-3CD1ACA3A173}" dt="2023-12-20T21:20:08.920" v="1520" actId="20577"/>
          <ac:spMkLst>
            <pc:docMk/>
            <pc:sldMk cId="3653724639" sldId="262"/>
            <ac:spMk id="2" creationId="{45911F06-6F11-23BB-6F21-24EB72941E65}"/>
          </ac:spMkLst>
        </pc:spChg>
        <pc:graphicFrameChg chg="add mod modGraphic">
          <ac:chgData name="Kim, SJ" userId="4875b5e4-ae71-45f2-9524-6b9c01832601" providerId="ADAL" clId="{528E9FEF-255F-F042-8529-3CD1ACA3A173}" dt="2024-01-04T19:37:12.812" v="2083" actId="1036"/>
          <ac:graphicFrameMkLst>
            <pc:docMk/>
            <pc:sldMk cId="3653724639" sldId="262"/>
            <ac:graphicFrameMk id="3" creationId="{E9D53773-01B7-75AF-323F-FD5075F26CA7}"/>
          </ac:graphicFrameMkLst>
        </pc:graphicFrameChg>
      </pc:sldChg>
      <pc:sldChg chg="addSp modSp new mod modNotesTx">
        <pc:chgData name="Kim, SJ" userId="4875b5e4-ae71-45f2-9524-6b9c01832601" providerId="ADAL" clId="{528E9FEF-255F-F042-8529-3CD1ACA3A173}" dt="2024-01-04T19:37:39.907" v="2085" actId="14734"/>
        <pc:sldMkLst>
          <pc:docMk/>
          <pc:sldMk cId="3607888051" sldId="263"/>
        </pc:sldMkLst>
        <pc:spChg chg="mod">
          <ac:chgData name="Kim, SJ" userId="4875b5e4-ae71-45f2-9524-6b9c01832601" providerId="ADAL" clId="{528E9FEF-255F-F042-8529-3CD1ACA3A173}" dt="2023-12-20T21:20:24.157" v="1553" actId="20577"/>
          <ac:spMkLst>
            <pc:docMk/>
            <pc:sldMk cId="3607888051" sldId="263"/>
            <ac:spMk id="2" creationId="{308D33DB-B6E3-567B-D40F-6F3936D535D4}"/>
          </ac:spMkLst>
        </pc:spChg>
        <pc:graphicFrameChg chg="add mod modGraphic">
          <ac:chgData name="Kim, SJ" userId="4875b5e4-ae71-45f2-9524-6b9c01832601" providerId="ADAL" clId="{528E9FEF-255F-F042-8529-3CD1ACA3A173}" dt="2024-01-04T19:37:39.907" v="2085" actId="14734"/>
          <ac:graphicFrameMkLst>
            <pc:docMk/>
            <pc:sldMk cId="3607888051" sldId="263"/>
            <ac:graphicFrameMk id="3" creationId="{A2FE74DC-4FF3-AA5B-3BFF-9DD168C71F9B}"/>
          </ac:graphicFrameMkLst>
        </pc:graphicFrameChg>
      </pc:sldChg>
      <pc:sldChg chg="modSp add mod">
        <pc:chgData name="Kim, SJ" userId="4875b5e4-ae71-45f2-9524-6b9c01832601" providerId="ADAL" clId="{528E9FEF-255F-F042-8529-3CD1ACA3A173}" dt="2024-01-04T20:26:30.914" v="2520" actId="20577"/>
        <pc:sldMkLst>
          <pc:docMk/>
          <pc:sldMk cId="1172801180" sldId="264"/>
        </pc:sldMkLst>
        <pc:spChg chg="mod">
          <ac:chgData name="Kim, SJ" userId="4875b5e4-ae71-45f2-9524-6b9c01832601" providerId="ADAL" clId="{528E9FEF-255F-F042-8529-3CD1ACA3A173}" dt="2024-01-04T19:54:09.389" v="2109" actId="20577"/>
          <ac:spMkLst>
            <pc:docMk/>
            <pc:sldMk cId="1172801180" sldId="264"/>
            <ac:spMk id="2" creationId="{308D33DB-B6E3-567B-D40F-6F3936D535D4}"/>
          </ac:spMkLst>
        </pc:spChg>
        <pc:graphicFrameChg chg="mod modGraphic">
          <ac:chgData name="Kim, SJ" userId="4875b5e4-ae71-45f2-9524-6b9c01832601" providerId="ADAL" clId="{528E9FEF-255F-F042-8529-3CD1ACA3A173}" dt="2024-01-04T20:26:30.914" v="2520" actId="20577"/>
          <ac:graphicFrameMkLst>
            <pc:docMk/>
            <pc:sldMk cId="1172801180" sldId="264"/>
            <ac:graphicFrameMk id="3" creationId="{A2FE74DC-4FF3-AA5B-3BFF-9DD168C71F9B}"/>
          </ac:graphicFrameMkLst>
        </pc:graphicFrameChg>
      </pc:sldChg>
    </pc:docChg>
  </pc:docChgLst>
  <pc:docChgLst>
    <pc:chgData name="Kim, SJ" userId="4875b5e4-ae71-45f2-9524-6b9c01832601" providerId="ADAL" clId="{5EB1517C-E147-AF4F-B534-8804401228AA}"/>
    <pc:docChg chg="modSld">
      <pc:chgData name="Kim, SJ" userId="4875b5e4-ae71-45f2-9524-6b9c01832601" providerId="ADAL" clId="{5EB1517C-E147-AF4F-B534-8804401228AA}" dt="2024-01-31T22:46:14.380" v="48" actId="14100"/>
      <pc:docMkLst>
        <pc:docMk/>
      </pc:docMkLst>
      <pc:sldChg chg="modSp mod">
        <pc:chgData name="Kim, SJ" userId="4875b5e4-ae71-45f2-9524-6b9c01832601" providerId="ADAL" clId="{5EB1517C-E147-AF4F-B534-8804401228AA}" dt="2024-01-31T22:46:14.380" v="48" actId="14100"/>
        <pc:sldMkLst>
          <pc:docMk/>
          <pc:sldMk cId="3653724639" sldId="262"/>
        </pc:sldMkLst>
        <pc:spChg chg="mod">
          <ac:chgData name="Kim, SJ" userId="4875b5e4-ae71-45f2-9524-6b9c01832601" providerId="ADAL" clId="{5EB1517C-E147-AF4F-B534-8804401228AA}" dt="2024-01-31T22:46:14.380" v="48" actId="14100"/>
          <ac:spMkLst>
            <pc:docMk/>
            <pc:sldMk cId="3653724639" sldId="262"/>
            <ac:spMk id="2" creationId="{45911F06-6F11-23BB-6F21-24EB72941E65}"/>
          </ac:spMkLst>
        </pc:spChg>
      </pc:sldChg>
      <pc:sldChg chg="modSp mod">
        <pc:chgData name="Kim, SJ" userId="4875b5e4-ae71-45f2-9524-6b9c01832601" providerId="ADAL" clId="{5EB1517C-E147-AF4F-B534-8804401228AA}" dt="2024-01-31T22:46:00.052" v="18" actId="14100"/>
        <pc:sldMkLst>
          <pc:docMk/>
          <pc:sldMk cId="3607888051" sldId="263"/>
        </pc:sldMkLst>
        <pc:spChg chg="mod">
          <ac:chgData name="Kim, SJ" userId="4875b5e4-ae71-45f2-9524-6b9c01832601" providerId="ADAL" clId="{5EB1517C-E147-AF4F-B534-8804401228AA}" dt="2024-01-31T22:46:00.052" v="18" actId="14100"/>
          <ac:spMkLst>
            <pc:docMk/>
            <pc:sldMk cId="3607888051" sldId="263"/>
            <ac:spMk id="2" creationId="{308D33DB-B6E3-567B-D40F-6F3936D535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F815C-C5B6-514D-B00F-395F56BD2CC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F10B3-4EB1-A54A-A81A-B986450E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# unique </a:t>
            </a:r>
            <a:r>
              <a:rPr lang="en-US" dirty="0" err="1"/>
              <a:t>ecoli</a:t>
            </a:r>
            <a:r>
              <a:rPr lang="en-US" dirty="0"/>
              <a:t> proteins = 4,404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10B3-4EB1-A54A-A81A-B986450EF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# of unique interacting </a:t>
            </a:r>
            <a:r>
              <a:rPr lang="en-US" dirty="0" err="1"/>
              <a:t>ecoli</a:t>
            </a:r>
            <a:r>
              <a:rPr lang="en-US" dirty="0"/>
              <a:t> proteins = 856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Ideas:</a:t>
            </a:r>
          </a:p>
          <a:p>
            <a:r>
              <a:rPr lang="en-US" dirty="0"/>
              <a:t>Look at overlap between queries – maybe can add these together?</a:t>
            </a:r>
          </a:p>
          <a:p>
            <a:r>
              <a:rPr lang="en-US" dirty="0"/>
              <a:t>What if I queried all these different terms in one? – nope, just returned 7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10B3-4EB1-A54A-A81A-B986450EF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# of unique interacting </a:t>
            </a:r>
            <a:r>
              <a:rPr lang="en-US" dirty="0" err="1"/>
              <a:t>ecoli</a:t>
            </a:r>
            <a:r>
              <a:rPr lang="en-US" dirty="0"/>
              <a:t> proteins = 856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Ideas:</a:t>
            </a:r>
          </a:p>
          <a:p>
            <a:r>
              <a:rPr lang="en-US" dirty="0"/>
              <a:t>Look at overlap between queries – maybe can add these together?</a:t>
            </a:r>
          </a:p>
          <a:p>
            <a:r>
              <a:rPr lang="en-US" dirty="0"/>
              <a:t>What if I queried all these different terms in one? – nope, just returned 7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10B3-4EB1-A54A-A81A-B986450EF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4779-9265-6743-502E-971BFA1F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6D0F7-053F-A056-F02E-2168E0785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188C-D99A-068B-6C66-C998FAA7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04DF-960F-9541-0777-CEA0213F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0E95-58DD-F1A1-860F-A9977CE9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8B02-24DD-BDD7-C4D4-67855A72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D381-0A51-E5AD-92B0-62EBFDE4F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8439-5F46-ADE3-AEFC-98A290D0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3983-8393-827B-B8F5-154AC3DE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BC34-9942-9D3A-7B96-596333F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09001-75FF-A9C5-6352-2594A78A2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309AF-A0C2-A70E-70A0-C71C5194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48DA-068B-FB8B-3CBD-39B0B549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9A85-5932-7DAA-9C0F-49A09165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248E-DA4E-E2CE-A49B-97A763DA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261E-B1B8-C3CA-60CC-F82ED66F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229F-E8F2-3A57-3C3E-4CCD9DC6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6D5F-E5C2-02F4-7AB4-965FC57F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01DD-6262-CBD2-5215-530AB793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BA8B-E0FE-C6F8-116D-E2377AE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C2B3-94C3-26A0-A112-CA5114F2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B833-2F49-73F8-50E5-6018A260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F84B-552E-74C5-99C5-83F64CBF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5356-5790-2223-567F-2739B8A6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D993-E60D-B9E6-E8AC-F0062112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E315-5AF2-9FC6-4054-2CFBE804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1E08-597F-FC16-3843-D24DB34A8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5AF2C-907E-94DC-9CC5-65C6EBE02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BF29-5CEC-9DB5-1B90-802898CA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F36F-4613-2271-E348-C07C6ACB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109D-E1B9-B74D-E9FE-105243A1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F3AF-37C5-BEAE-330D-352AAA43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3645-C220-7D89-2284-596FE4B9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6E1E7-83FA-420E-234F-91ED9CB3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AAF4-5765-6B3D-E269-FAE53F14B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1B265-23BA-5F91-E0E0-5253936A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9243-4819-71F8-CF75-82D1D40D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84AF2-988E-0DB0-A164-BD24536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B7AE5-51FA-81EF-7997-38D8D71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F96B-D6BC-1B04-DB71-4D3D4F5D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498FF-859D-FEF5-E00F-674DC450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D56CB-4540-3060-EB2C-C13097D9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C85FE-59BD-34AA-F753-A7F42C52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F63CB-6D49-8296-B5A0-242E3DF5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DA2A1-9FB3-49F4-96D0-0E4CA280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E04E-3ED0-772F-905C-C230D160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637-0FBA-88B9-EE60-8A7B7AAC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C7DA-8781-0DC2-CCCD-C9940A08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AEC4E-F884-9474-055F-223C1D5D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1477-486F-14E2-D895-34F44ACF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8E93-9728-F932-6F9C-EC0F7F68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3CFF3-2C02-5FA7-2F06-EBA00DD8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DFB0-242A-819E-0EA6-96588A5E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2E7BC-FC2E-612E-616B-17D678AA8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DA0E4-F475-F12F-73D2-60766A46D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6017-7DE3-0DDD-6DBC-4C3DA8FA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77ED-1D18-4301-EA40-40CFF139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645BC-B540-9DE1-4EA3-A8336D89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ED38B-953A-8D87-F3AA-62B5DFF2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33D1-8811-B6A4-66C9-27A59DE1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02CF-9E3E-55E9-5F94-5956E8002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E059-F6C3-3448-B3F4-562F98879610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E9B3-CDE7-913D-8B04-BA9289DA8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DE7B-BBBA-A01E-A223-441CAD9F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6C7A-71C3-4E40-8393-B4ECC438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E479D-2132-BBF0-727B-ADDF18C094DC}"/>
              </a:ext>
            </a:extLst>
          </p:cNvPr>
          <p:cNvSpPr txBox="1"/>
          <p:nvPr/>
        </p:nvSpPr>
        <p:spPr>
          <a:xfrm>
            <a:off x="536028" y="672662"/>
            <a:ext cx="10541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table for this week’s deliverable: </a:t>
            </a:r>
          </a:p>
          <a:p>
            <a:r>
              <a:rPr lang="en-US" dirty="0"/>
              <a:t>Are the E.coli proteins (from </a:t>
            </a:r>
            <a:r>
              <a:rPr lang="en-US" dirty="0" err="1"/>
              <a:t>uniprot</a:t>
            </a:r>
            <a:r>
              <a:rPr lang="en-US" dirty="0"/>
              <a:t>) represented in the abstracts queried from Scopus? OSTI? </a:t>
            </a:r>
          </a:p>
          <a:p>
            <a:r>
              <a:rPr lang="en-US" dirty="0"/>
              <a:t>If </a:t>
            </a:r>
            <a:r>
              <a:rPr lang="en-US" dirty="0" err="1"/>
              <a:t>UniProt</a:t>
            </a:r>
            <a:r>
              <a:rPr lang="en-US" dirty="0"/>
              <a:t> E.coli proteome is considered 100%, how much of this is represented in the abstracts from </a:t>
            </a:r>
            <a:r>
              <a:rPr lang="en-US" dirty="0" err="1"/>
              <a:t>Litportal</a:t>
            </a:r>
            <a:r>
              <a:rPr lang="en-US" dirty="0"/>
              <a:t>?</a:t>
            </a:r>
          </a:p>
          <a:p>
            <a:r>
              <a:rPr lang="en-US" dirty="0"/>
              <a:t>(we’re hoping for ~50% coverage)</a:t>
            </a:r>
          </a:p>
        </p:txBody>
      </p:sp>
    </p:spTree>
    <p:extLst>
      <p:ext uri="{BB962C8B-B14F-4D97-AF65-F5344CB8AC3E}">
        <p14:creationId xmlns:p14="http://schemas.microsoft.com/office/powerpoint/2010/main" val="282565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A9ED-59A8-5133-94B7-8C27B13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Escherichia coli (83333)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E6979-B3A2-2FA9-B442-EF65B952D5BD}"/>
              </a:ext>
            </a:extLst>
          </p:cNvPr>
          <p:cNvSpPr txBox="1"/>
          <p:nvPr/>
        </p:nvSpPr>
        <p:spPr>
          <a:xfrm>
            <a:off x="567559" y="1367522"/>
            <a:ext cx="390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IntAct</a:t>
            </a:r>
            <a:r>
              <a:rPr lang="en-US" dirty="0"/>
              <a:t>: 2,124 unique binary interactions</a:t>
            </a:r>
          </a:p>
          <a:p>
            <a:r>
              <a:rPr lang="en-US" dirty="0"/>
              <a:t>73 PMID’s</a:t>
            </a:r>
          </a:p>
          <a:p>
            <a:r>
              <a:rPr lang="en-US" dirty="0"/>
              <a:t>- 863 unique proteins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F2EFC-D863-F617-EFBB-232336DB985C}"/>
              </a:ext>
            </a:extLst>
          </p:cNvPr>
          <p:cNvSpPr txBox="1"/>
          <p:nvPr/>
        </p:nvSpPr>
        <p:spPr>
          <a:xfrm>
            <a:off x="4742730" y="1389720"/>
            <a:ext cx="483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UniProt</a:t>
            </a:r>
            <a:r>
              <a:rPr lang="en-US" dirty="0"/>
              <a:t>: 4,401 unique proteins in </a:t>
            </a:r>
            <a:r>
              <a:rPr lang="en-US" dirty="0" err="1"/>
              <a:t>e.coli</a:t>
            </a:r>
            <a:r>
              <a:rPr lang="en-US" dirty="0"/>
              <a:t> proteome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9E15-744D-C24E-5E8F-2C094383DF1B}"/>
              </a:ext>
            </a:extLst>
          </p:cNvPr>
          <p:cNvSpPr txBox="1"/>
          <p:nvPr/>
        </p:nvSpPr>
        <p:spPr>
          <a:xfrm>
            <a:off x="84083" y="2392117"/>
            <a:ext cx="1197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</a:t>
            </a:r>
            <a:r>
              <a:rPr lang="en-US" dirty="0" err="1"/>
              <a:t>UniProt</a:t>
            </a:r>
            <a:r>
              <a:rPr lang="en-US" dirty="0"/>
              <a:t> E.coli proteins the same as the </a:t>
            </a:r>
            <a:r>
              <a:rPr lang="en-US" dirty="0" err="1"/>
              <a:t>IntAct</a:t>
            </a:r>
            <a:r>
              <a:rPr lang="en-US" dirty="0"/>
              <a:t> proteins?</a:t>
            </a:r>
          </a:p>
          <a:p>
            <a:r>
              <a:rPr lang="en-US" dirty="0"/>
              <a:t>- there are 7 intact proteins that are NOT in the </a:t>
            </a:r>
            <a:r>
              <a:rPr lang="en-US" dirty="0" err="1"/>
              <a:t>UniProt</a:t>
            </a:r>
            <a:r>
              <a:rPr lang="en-US" dirty="0"/>
              <a:t> list: "P06626" "B1X7E6" "P0A6N1" "C9QY28" "E6NUQ6" "E6NZN6" "P39874"</a:t>
            </a:r>
          </a:p>
          <a:p>
            <a:r>
              <a:rPr lang="en-US" dirty="0"/>
              <a:t>- 856 out of 863 (99.2%) of </a:t>
            </a:r>
            <a:r>
              <a:rPr lang="en-US" dirty="0" err="1"/>
              <a:t>IntAct</a:t>
            </a:r>
            <a:r>
              <a:rPr lang="en-US" dirty="0"/>
              <a:t> E.coli proteins overlap</a:t>
            </a:r>
          </a:p>
        </p:txBody>
      </p:sp>
    </p:spTree>
    <p:extLst>
      <p:ext uri="{BB962C8B-B14F-4D97-AF65-F5344CB8AC3E}">
        <p14:creationId xmlns:p14="http://schemas.microsoft.com/office/powerpoint/2010/main" val="31905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754757-8866-9F27-41C5-5C6401B6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36287"/>
              </p:ext>
            </p:extLst>
          </p:nvPr>
        </p:nvGraphicFramePr>
        <p:xfrm>
          <a:off x="2032000" y="37282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69599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16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IntAct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 E.coli proteins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863/4,408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0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UniProt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E.coli proteins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4,401/4,408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6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proteomics”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4761 papers, 265/4,408 = 6% coverage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proteins”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16435 papers, 448/4,408 = 10% coverage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reactome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 papers, 21/68 = 30%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4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interactome”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333 papers, 21.6%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proteome”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4380 papers, 5.9%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662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4596C8-BD98-1A5D-107B-980B60E25C70}"/>
              </a:ext>
            </a:extLst>
          </p:cNvPr>
          <p:cNvSpPr txBox="1"/>
          <p:nvPr/>
        </p:nvSpPr>
        <p:spPr>
          <a:xfrm>
            <a:off x="1061546" y="6256282"/>
            <a:ext cx="105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Vary search terms: e Coli proteins | e coli proteomics | e coli </a:t>
            </a:r>
            <a:r>
              <a:rPr lang="en-US" dirty="0" err="1"/>
              <a:t>reactome</a:t>
            </a:r>
            <a:r>
              <a:rPr lang="en-US" dirty="0"/>
              <a:t> | e coli interactome | e coli proteome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5F907-0A3C-04F9-F1AE-CB9E963B5493}"/>
              </a:ext>
            </a:extLst>
          </p:cNvPr>
          <p:cNvSpPr txBox="1"/>
          <p:nvPr/>
        </p:nvSpPr>
        <p:spPr>
          <a:xfrm>
            <a:off x="1639614" y="1471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30747-E1BF-AC0F-8321-BFF92177BDE6}"/>
              </a:ext>
            </a:extLst>
          </p:cNvPr>
          <p:cNvSpPr txBox="1"/>
          <p:nvPr/>
        </p:nvSpPr>
        <p:spPr>
          <a:xfrm>
            <a:off x="1639614" y="1840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6FD2C-11EC-23A9-876F-669F65832CC2}"/>
              </a:ext>
            </a:extLst>
          </p:cNvPr>
          <p:cNvSpPr txBox="1"/>
          <p:nvPr/>
        </p:nvSpPr>
        <p:spPr>
          <a:xfrm>
            <a:off x="1639614" y="221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70024-C47A-577F-8B45-C393D75D6393}"/>
              </a:ext>
            </a:extLst>
          </p:cNvPr>
          <p:cNvSpPr txBox="1"/>
          <p:nvPr/>
        </p:nvSpPr>
        <p:spPr>
          <a:xfrm>
            <a:off x="1639614" y="2599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201F-EF4C-776D-1251-8CC3C77DCD52}"/>
              </a:ext>
            </a:extLst>
          </p:cNvPr>
          <p:cNvSpPr txBox="1"/>
          <p:nvPr/>
        </p:nvSpPr>
        <p:spPr>
          <a:xfrm>
            <a:off x="1639614" y="1102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11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73EAB-DAFD-8951-0838-B4CF278102B7}"/>
              </a:ext>
            </a:extLst>
          </p:cNvPr>
          <p:cNvSpPr txBox="1"/>
          <p:nvPr/>
        </p:nvSpPr>
        <p:spPr>
          <a:xfrm>
            <a:off x="220719" y="139260"/>
            <a:ext cx="2395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search terms: </a:t>
            </a:r>
          </a:p>
          <a:p>
            <a:pPr marL="342900" indent="-342900">
              <a:buAutoNum type="arabicPeriod"/>
            </a:pPr>
            <a:r>
              <a:rPr lang="en-US" dirty="0"/>
              <a:t>e Coli proteomics</a:t>
            </a:r>
          </a:p>
          <a:p>
            <a:pPr marL="342900" indent="-342900">
              <a:buAutoNum type="arabicPeriod"/>
            </a:pPr>
            <a:r>
              <a:rPr lang="en-US" dirty="0"/>
              <a:t>e coli proteins </a:t>
            </a:r>
          </a:p>
          <a:p>
            <a:pPr marL="342900" indent="-342900">
              <a:buAutoNum type="arabicPeriod"/>
            </a:pPr>
            <a:r>
              <a:rPr lang="en-US" dirty="0"/>
              <a:t>e coli </a:t>
            </a:r>
            <a:r>
              <a:rPr lang="en-US" dirty="0" err="1"/>
              <a:t>reactome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e coli interactome </a:t>
            </a:r>
          </a:p>
          <a:p>
            <a:pPr marL="342900" indent="-342900">
              <a:buAutoNum type="arabicPeriod"/>
            </a:pPr>
            <a:r>
              <a:rPr lang="en-US" dirty="0"/>
              <a:t>e coli proteome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7F2EFD-195E-6981-7E81-A08336BF2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52480"/>
              </p:ext>
            </p:extLst>
          </p:nvPr>
        </p:nvGraphicFramePr>
        <p:xfrm>
          <a:off x="2616118" y="13926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69599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16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OSTI coverage “e coli proteomics”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4761 papers, 265/4,408 = 6% coverage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proteins”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16435 papers, 448/4,408 = 10% coverage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reactome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 papers, 21/68 = 30%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4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interactome”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333 papers, 72/333 = 21.6%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OSTI coverage “e coli proteome”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4380 papers, 258/4380 = 5.9%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66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527989-96EF-123D-19B9-D34520A891E0}"/>
              </a:ext>
            </a:extLst>
          </p:cNvPr>
          <p:cNvSpPr txBox="1"/>
          <p:nvPr/>
        </p:nvSpPr>
        <p:spPr>
          <a:xfrm>
            <a:off x="430924" y="2648607"/>
            <a:ext cx="2272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 coli proteomics</a:t>
            </a:r>
          </a:p>
          <a:p>
            <a:pPr marL="342900" indent="-342900">
              <a:buAutoNum type="arabicPeriod"/>
            </a:pPr>
            <a:r>
              <a:rPr lang="en-US" dirty="0"/>
              <a:t>E. coli proteins</a:t>
            </a:r>
          </a:p>
          <a:p>
            <a:pPr marL="342900" indent="-342900">
              <a:buAutoNum type="arabicPeriod"/>
            </a:pPr>
            <a:r>
              <a:rPr lang="en-US" dirty="0"/>
              <a:t>E. coli </a:t>
            </a:r>
            <a:r>
              <a:rPr lang="en-US" dirty="0" err="1"/>
              <a:t>reactome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E. coli interactome</a:t>
            </a:r>
          </a:p>
          <a:p>
            <a:pPr marL="342900" indent="-342900">
              <a:buAutoNum type="arabicPeriod"/>
            </a:pPr>
            <a:r>
              <a:rPr lang="en-US" dirty="0"/>
              <a:t>E. coli proteome</a:t>
            </a:r>
          </a:p>
          <a:p>
            <a:pPr marL="342900" indent="-342900">
              <a:buAutoNum type="arabicPeriod"/>
            </a:pPr>
            <a:r>
              <a:rPr lang="en-US" dirty="0"/>
              <a:t>E. coli protein</a:t>
            </a:r>
          </a:p>
        </p:txBody>
      </p:sp>
    </p:spTree>
    <p:extLst>
      <p:ext uri="{BB962C8B-B14F-4D97-AF65-F5344CB8AC3E}">
        <p14:creationId xmlns:p14="http://schemas.microsoft.com/office/powerpoint/2010/main" val="26760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1F06-6F11-23BB-6F21-24EB7294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30" y="365125"/>
            <a:ext cx="10865070" cy="1325563"/>
          </a:xfrm>
        </p:spPr>
        <p:txBody>
          <a:bodyPr/>
          <a:lstStyle/>
          <a:p>
            <a:r>
              <a:rPr lang="en-US" dirty="0"/>
              <a:t>Proteome Coverage: E. Coli (Taxon ID = 83333)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9D53773-01B7-75AF-323F-FD5075F26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456576"/>
                  </p:ext>
                </p:extLst>
              </p:nvPr>
            </p:nvGraphicFramePr>
            <p:xfrm>
              <a:off x="488730" y="2039007"/>
              <a:ext cx="11214540" cy="3352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925">
                      <a:extLst>
                        <a:ext uri="{9D8B030D-6E8A-4147-A177-3AD203B41FA5}">
                          <a16:colId xmlns:a16="http://schemas.microsoft.com/office/drawing/2014/main" val="545663595"/>
                        </a:ext>
                      </a:extLst>
                    </a:gridCol>
                    <a:gridCol w="3292891">
                      <a:extLst>
                        <a:ext uri="{9D8B030D-6E8A-4147-A177-3AD203B41FA5}">
                          <a16:colId xmlns:a16="http://schemas.microsoft.com/office/drawing/2014/main" val="1925940252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1787901299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769637488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2976918517"/>
                        </a:ext>
                      </a:extLst>
                    </a:gridCol>
                  </a:tblGrid>
                  <a:tr h="89337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Database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Query Term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Unique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Protein Coverage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%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𝒖𝒏𝒊𝒒𝒖𝒆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𝒑𝒓𝒐𝒕𝒆𝒊𝒏𝒔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𝒕𝒐𝒕𝒂𝒍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#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𝒑𝒓𝒐𝒕𝒆𝒊𝒏𝒔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Number of Papers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74365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proteomics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0006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16,435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691707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reactome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7245353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interactome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707248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4,380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9264975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16,865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527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9D53773-01B7-75AF-323F-FD5075F26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456576"/>
                  </p:ext>
                </p:extLst>
              </p:nvPr>
            </p:nvGraphicFramePr>
            <p:xfrm>
              <a:off x="488730" y="2039007"/>
              <a:ext cx="11214540" cy="3352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925">
                      <a:extLst>
                        <a:ext uri="{9D8B030D-6E8A-4147-A177-3AD203B41FA5}">
                          <a16:colId xmlns:a16="http://schemas.microsoft.com/office/drawing/2014/main" val="545663595"/>
                        </a:ext>
                      </a:extLst>
                    </a:gridCol>
                    <a:gridCol w="3292891">
                      <a:extLst>
                        <a:ext uri="{9D8B030D-6E8A-4147-A177-3AD203B41FA5}">
                          <a16:colId xmlns:a16="http://schemas.microsoft.com/office/drawing/2014/main" val="1925940252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1787901299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769637488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2976918517"/>
                        </a:ext>
                      </a:extLst>
                    </a:gridCol>
                  </a:tblGrid>
                  <a:tr h="89337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Database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Query Term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Unique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817" r="-100565" b="-280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Number of Papers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74365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proteomics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0006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16,435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691707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reactome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7245353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interactome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707248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4,380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9264975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16,865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527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372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33DB-B6E3-567B-D40F-6F3936D5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30" y="365125"/>
            <a:ext cx="10865070" cy="1325563"/>
          </a:xfrm>
        </p:spPr>
        <p:txBody>
          <a:bodyPr/>
          <a:lstStyle/>
          <a:p>
            <a:r>
              <a:rPr lang="en-US" dirty="0"/>
              <a:t>Interactome Coverage: E. Coli (Taxon ID: 83333)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2FE74DC-4FF3-AA5B-3BFF-9DD168C71F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854669"/>
                  </p:ext>
                </p:extLst>
              </p:nvPr>
            </p:nvGraphicFramePr>
            <p:xfrm>
              <a:off x="488730" y="2039007"/>
              <a:ext cx="11214540" cy="3352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394">
                      <a:extLst>
                        <a:ext uri="{9D8B030D-6E8A-4147-A177-3AD203B41FA5}">
                          <a16:colId xmlns:a16="http://schemas.microsoft.com/office/drawing/2014/main" val="545663595"/>
                        </a:ext>
                      </a:extLst>
                    </a:gridCol>
                    <a:gridCol w="2564524">
                      <a:extLst>
                        <a:ext uri="{9D8B030D-6E8A-4147-A177-3AD203B41FA5}">
                          <a16:colId xmlns:a16="http://schemas.microsoft.com/office/drawing/2014/main" val="1925940252"/>
                        </a:ext>
                      </a:extLst>
                    </a:gridCol>
                    <a:gridCol w="2280745">
                      <a:extLst>
                        <a:ext uri="{9D8B030D-6E8A-4147-A177-3AD203B41FA5}">
                          <a16:colId xmlns:a16="http://schemas.microsoft.com/office/drawing/2014/main" val="1787901299"/>
                        </a:ext>
                      </a:extLst>
                    </a:gridCol>
                    <a:gridCol w="2964969">
                      <a:extLst>
                        <a:ext uri="{9D8B030D-6E8A-4147-A177-3AD203B41FA5}">
                          <a16:colId xmlns:a16="http://schemas.microsoft.com/office/drawing/2014/main" val="769637488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2976918517"/>
                        </a:ext>
                      </a:extLst>
                    </a:gridCol>
                  </a:tblGrid>
                  <a:tr h="89337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Database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Query Term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Unique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Protein Coverage %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𝒖𝒏𝒊𝒒𝒖𝒆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𝒑𝒓𝒐𝒕𝒆𝒊𝒏𝒔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𝒕𝒐𝒕𝒂𝒍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#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𝒊𝒏𝒕𝒆𝒓𝒂𝒄𝒕𝒊𝒏𝒈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𝒑𝒓𝒐𝒕𝒆𝒊𝒏𝒔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Number of Papers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74365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proteomics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0006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14.3%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16,435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691707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reactome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7245353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interactome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2.2%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707248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4,380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9264975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16,865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527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2FE74DC-4FF3-AA5B-3BFF-9DD168C71F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854669"/>
                  </p:ext>
                </p:extLst>
              </p:nvPr>
            </p:nvGraphicFramePr>
            <p:xfrm>
              <a:off x="488730" y="2039007"/>
              <a:ext cx="11214540" cy="3352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394">
                      <a:extLst>
                        <a:ext uri="{9D8B030D-6E8A-4147-A177-3AD203B41FA5}">
                          <a16:colId xmlns:a16="http://schemas.microsoft.com/office/drawing/2014/main" val="545663595"/>
                        </a:ext>
                      </a:extLst>
                    </a:gridCol>
                    <a:gridCol w="2564524">
                      <a:extLst>
                        <a:ext uri="{9D8B030D-6E8A-4147-A177-3AD203B41FA5}">
                          <a16:colId xmlns:a16="http://schemas.microsoft.com/office/drawing/2014/main" val="1925940252"/>
                        </a:ext>
                      </a:extLst>
                    </a:gridCol>
                    <a:gridCol w="2280745">
                      <a:extLst>
                        <a:ext uri="{9D8B030D-6E8A-4147-A177-3AD203B41FA5}">
                          <a16:colId xmlns:a16="http://schemas.microsoft.com/office/drawing/2014/main" val="1787901299"/>
                        </a:ext>
                      </a:extLst>
                    </a:gridCol>
                    <a:gridCol w="2964969">
                      <a:extLst>
                        <a:ext uri="{9D8B030D-6E8A-4147-A177-3AD203B41FA5}">
                          <a16:colId xmlns:a16="http://schemas.microsoft.com/office/drawing/2014/main" val="769637488"/>
                        </a:ext>
                      </a:extLst>
                    </a:gridCol>
                    <a:gridCol w="2242908">
                      <a:extLst>
                        <a:ext uri="{9D8B030D-6E8A-4147-A177-3AD203B41FA5}">
                          <a16:colId xmlns:a16="http://schemas.microsoft.com/office/drawing/2014/main" val="2976918517"/>
                        </a:ext>
                      </a:extLst>
                    </a:gridCol>
                  </a:tblGrid>
                  <a:tr h="89337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Database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Query Term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Unique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64" t="-2817" r="-76068" b="-280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Number of Papers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74365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proteomics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0006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14.3%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16,435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691707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reactome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7245353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interactome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2.2%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7072487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4,380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9264975"/>
                      </a:ext>
                    </a:extLst>
                  </a:tr>
                  <a:tr h="4098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OSTI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 coli protein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16,865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527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78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33DB-B6E3-567B-D40F-6F3936D5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between queries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FE74DC-4FF3-AA5B-3BFF-9DD168C7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15181"/>
              </p:ext>
            </p:extLst>
          </p:nvPr>
        </p:nvGraphicFramePr>
        <p:xfrm>
          <a:off x="488730" y="2039007"/>
          <a:ext cx="11214540" cy="293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94">
                  <a:extLst>
                    <a:ext uri="{9D8B030D-6E8A-4147-A177-3AD203B41FA5}">
                      <a16:colId xmlns:a16="http://schemas.microsoft.com/office/drawing/2014/main" val="545663595"/>
                    </a:ext>
                  </a:extLst>
                </a:gridCol>
                <a:gridCol w="4120055">
                  <a:extLst>
                    <a:ext uri="{9D8B030D-6E8A-4147-A177-3AD203B41FA5}">
                      <a16:colId xmlns:a16="http://schemas.microsoft.com/office/drawing/2014/main" val="1925940252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1787901299"/>
                    </a:ext>
                  </a:extLst>
                </a:gridCol>
                <a:gridCol w="2070538">
                  <a:extLst>
                    <a:ext uri="{9D8B030D-6E8A-4147-A177-3AD203B41FA5}">
                      <a16:colId xmlns:a16="http://schemas.microsoft.com/office/drawing/2014/main" val="769637488"/>
                    </a:ext>
                  </a:extLst>
                </a:gridCol>
                <a:gridCol w="2159877">
                  <a:extLst>
                    <a:ext uri="{9D8B030D-6E8A-4147-A177-3AD203B41FA5}">
                      <a16:colId xmlns:a16="http://schemas.microsoft.com/office/drawing/2014/main" val="2976918517"/>
                    </a:ext>
                  </a:extLst>
                </a:gridCol>
              </a:tblGrid>
              <a:tr h="476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Query 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Present in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Papers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Papers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743657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“E coli proteomics” ⋂ “E coli proteins”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4,625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Proteomics = 4,761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Proteins = 16,435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90006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“E coli proteins” ⋂ “E coli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reactome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Proteins = 16,435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Reactome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17077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“E coli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reactome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 ⋂ “E coli interactome”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Reactome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Interactome = 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245353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“E coli interactome” ⋂ “E coli proteome”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Interactome = 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Proteome = 4,380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072487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“E coli proteome” ⋂ “E coli protein”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Proteome = 4,380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Protein = 16,865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64975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52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0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30312</TotalTime>
  <Words>718</Words>
  <Application>Microsoft Macintosh PowerPoint</Application>
  <PresentationFormat>Widescreen</PresentationFormat>
  <Paragraphs>176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Escherichia coli (83333)</vt:lpstr>
      <vt:lpstr>PowerPoint Presentation</vt:lpstr>
      <vt:lpstr>PowerPoint Presentation</vt:lpstr>
      <vt:lpstr>Proteome Coverage: E. Coli (Taxon ID = 83333)</vt:lpstr>
      <vt:lpstr>Interactome Coverage: E. Coli (Taxon ID: 83333)</vt:lpstr>
      <vt:lpstr>Overlap between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2023-11-27T22:43:39Z</dcterms:created>
  <dcterms:modified xsi:type="dcterms:W3CDTF">2024-01-31T22:46:22Z</dcterms:modified>
</cp:coreProperties>
</file>