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00A9-8B45-9535-4592-4B138F4C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88531-3DD6-0157-1FE8-58E0062B9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C402-C12A-61EE-F741-5F961606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9FB0-98DB-2B2C-8087-D19459DE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6821-AB21-2B64-242A-54BA97D9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BB8E-778A-3559-9EBE-FDB290D8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F6D61-2B5D-E245-25A9-596F419A4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8A1AD-0C44-8069-00E5-BF9E47DB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08E9-773A-A68D-6212-EC80BA58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BABD-2F46-3A0A-FF40-713A6F94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F2D0E-AB45-3220-516B-D49CD326F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C481B-9092-DC22-367C-41D3D7E0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4B36-5019-C60B-CB9F-22FCC518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ECA1-7AF1-142C-BA07-55B02B2F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23C8-09FC-D1A4-7D6E-6C33BB15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2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7ABD-5158-33D4-52FB-7F1B52C2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3264-1A64-F6DA-5EA3-A78E3243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B910-97E0-A3D8-EB57-E239C732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F14B-B5B5-9459-513D-A3099E4E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9ACD-0BA7-7AC2-7B8D-B450E5FA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A5F6-59BF-ADD8-4463-C0706D39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9A283-2F38-5F3E-6216-3AA4A977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C5B3-4CA4-BBE8-902D-689E87DD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C17F-C540-333B-520F-FA7A2E4E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7AC3-89BE-6A24-9059-6E6F0C37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6EB9-2CF9-AB27-7EF3-2D762BD3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8A4A-B9AD-FF54-1BBA-B0C318BC4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36F0D-61CF-4C11-39E4-9C9E17814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9891-CA32-172D-8FAF-51667829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64C6F-02A3-43D5-51E0-2EB87053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4DB46-1B23-DD13-9938-C4F6BD79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8ADE-D5EF-B6DE-8AE0-4C30D21D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F3C57-7383-88EE-88D2-0EC1BEAB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B93B-5669-6449-A07F-4D1EBABC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DF74B-74B8-6C8C-5861-84A42DF44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FB586-1D92-7F69-63E7-98CC1D27E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F2D1C-4953-1B52-F3CD-DF0F8E72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B25DA-95C4-A56C-84CF-7439BB52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EDE45-B273-F894-A2EC-B76D71C3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77A2-F378-0A11-AC80-ECD6B516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08DA9-FABA-6B58-30CE-135CD5E2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EEB52-3F5E-285C-1908-F7F8BAC2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7A056-5666-E0F7-DFBD-26975FE8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0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09A54-C8CA-0C03-5E24-A658FC51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5AA5F-0ED9-F354-3CA8-EE329D8F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F4D57-7D04-16AC-AFE7-DE6C46FA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BE9-9BCB-9DD8-90C5-3DF15335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11EB-6322-46FB-1931-11C72A6C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6F185-AE92-A376-2DDC-1F877B1F4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D4D65-E615-A0AF-D909-A906C7D8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5F6E-B00A-E559-C535-5C7DD6B6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B7E09-B6C3-81BB-3BE2-90FE64BF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6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745C-713E-1DDC-C640-0B3EE729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4B3B0-D10E-2C9D-58F0-3C667BD0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3D1DF-176A-D5EF-1BDE-A6F3F8637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B2D18-B746-0BDB-12D4-7E2D079E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AAEE6-37E3-1797-4609-72C8F331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2E219-8106-4D9C-07FC-1D448483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3E6F8-AABA-A282-5C7B-61FC593F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902D-BFEC-A2C7-1227-82A975B1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3CD2-DD59-4E88-1865-5A02FD596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4326-1EB3-374E-90C4-D42994CC25C1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0E38-3A37-D67B-5380-DF356A932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4121D-0D9A-19D7-5DCC-240C6EEF7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C168-3077-2245-92A9-57D8EB80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B16C2-4FDA-FFBB-6C34-D76F7E8FA19A}"/>
              </a:ext>
            </a:extLst>
          </p:cNvPr>
          <p:cNvSpPr txBox="1"/>
          <p:nvPr/>
        </p:nvSpPr>
        <p:spPr>
          <a:xfrm>
            <a:off x="4425542" y="1569564"/>
            <a:ext cx="334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Co-occurrence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41B3A5-1433-D66F-4FC0-E90BC2680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50849"/>
              </p:ext>
            </p:extLst>
          </p:nvPr>
        </p:nvGraphicFramePr>
        <p:xfrm>
          <a:off x="4194502" y="2092784"/>
          <a:ext cx="38029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57">
                  <a:extLst>
                    <a:ext uri="{9D8B030D-6E8A-4147-A177-3AD203B41FA5}">
                      <a16:colId xmlns:a16="http://schemas.microsoft.com/office/drawing/2014/main" val="2587963306"/>
                    </a:ext>
                  </a:extLst>
                </a:gridCol>
                <a:gridCol w="1248395">
                  <a:extLst>
                    <a:ext uri="{9D8B030D-6E8A-4147-A177-3AD203B41FA5}">
                      <a16:colId xmlns:a16="http://schemas.microsoft.com/office/drawing/2014/main" val="3477882408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1669578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Sentences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Term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Term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2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Sentence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94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Sentence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4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Sentence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1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93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Sentence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71121"/>
                  </a:ext>
                </a:extLst>
              </a:tr>
            </a:tbl>
          </a:graphicData>
        </a:graphic>
      </p:graphicFrame>
      <p:sp>
        <p:nvSpPr>
          <p:cNvPr id="6" name="Double Brace 5">
            <a:extLst>
              <a:ext uri="{FF2B5EF4-FFF2-40B4-BE49-F238E27FC236}">
                <a16:creationId xmlns:a16="http://schemas.microsoft.com/office/drawing/2014/main" id="{C7F34347-28E1-BF50-58EA-216790CA9863}"/>
              </a:ext>
            </a:extLst>
          </p:cNvPr>
          <p:cNvSpPr/>
          <p:nvPr/>
        </p:nvSpPr>
        <p:spPr>
          <a:xfrm>
            <a:off x="5538076" y="2531064"/>
            <a:ext cx="2417377" cy="1692166"/>
          </a:xfrm>
          <a:prstGeom prst="bracePair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SJ</dc:creator>
  <cp:lastModifiedBy>Kim, SJ</cp:lastModifiedBy>
  <cp:revision>1</cp:revision>
  <dcterms:created xsi:type="dcterms:W3CDTF">2023-11-10T23:24:08Z</dcterms:created>
  <dcterms:modified xsi:type="dcterms:W3CDTF">2023-11-10T23:48:11Z</dcterms:modified>
</cp:coreProperties>
</file>