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D197FE-BCAD-7A4C-81E7-D39702028C49}" v="6" dt="2023-11-10T23:08:37.2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, SJ" userId="4875b5e4-ae71-45f2-9524-6b9c01832601" providerId="ADAL" clId="{79D197FE-BCAD-7A4C-81E7-D39702028C49}"/>
    <pc:docChg chg="undo custSel modSld">
      <pc:chgData name="Kim, SJ" userId="4875b5e4-ae71-45f2-9524-6b9c01832601" providerId="ADAL" clId="{79D197FE-BCAD-7A4C-81E7-D39702028C49}" dt="2023-11-10T23:10:36.369" v="259" actId="1076"/>
      <pc:docMkLst>
        <pc:docMk/>
      </pc:docMkLst>
      <pc:sldChg chg="addSp delSp modSp mod">
        <pc:chgData name="Kim, SJ" userId="4875b5e4-ae71-45f2-9524-6b9c01832601" providerId="ADAL" clId="{79D197FE-BCAD-7A4C-81E7-D39702028C49}" dt="2023-11-10T23:10:36.369" v="259" actId="1076"/>
        <pc:sldMkLst>
          <pc:docMk/>
          <pc:sldMk cId="4049390402" sldId="257"/>
        </pc:sldMkLst>
        <pc:spChg chg="mod">
          <ac:chgData name="Kim, SJ" userId="4875b5e4-ae71-45f2-9524-6b9c01832601" providerId="ADAL" clId="{79D197FE-BCAD-7A4C-81E7-D39702028C49}" dt="2023-11-10T23:10:30.785" v="257" actId="1076"/>
          <ac:spMkLst>
            <pc:docMk/>
            <pc:sldMk cId="4049390402" sldId="257"/>
            <ac:spMk id="2" creationId="{B3C99B60-A01A-4971-26AF-8F239C91E89D}"/>
          </ac:spMkLst>
        </pc:spChg>
        <pc:spChg chg="add mod">
          <ac:chgData name="Kim, SJ" userId="4875b5e4-ae71-45f2-9524-6b9c01832601" providerId="ADAL" clId="{79D197FE-BCAD-7A4C-81E7-D39702028C49}" dt="2023-11-10T23:10:34.071" v="258" actId="1076"/>
          <ac:spMkLst>
            <pc:docMk/>
            <pc:sldMk cId="4049390402" sldId="257"/>
            <ac:spMk id="5" creationId="{B9202F11-417C-933A-0D6E-C63672E1D43F}"/>
          </ac:spMkLst>
        </pc:spChg>
        <pc:spChg chg="add mod">
          <ac:chgData name="Kim, SJ" userId="4875b5e4-ae71-45f2-9524-6b9c01832601" providerId="ADAL" clId="{79D197FE-BCAD-7A4C-81E7-D39702028C49}" dt="2023-11-10T23:10:36.369" v="259" actId="1076"/>
          <ac:spMkLst>
            <pc:docMk/>
            <pc:sldMk cId="4049390402" sldId="257"/>
            <ac:spMk id="6" creationId="{94755142-B123-45AD-D1E2-821418B735C4}"/>
          </ac:spMkLst>
        </pc:spChg>
        <pc:spChg chg="add mod">
          <ac:chgData name="Kim, SJ" userId="4875b5e4-ae71-45f2-9524-6b9c01832601" providerId="ADAL" clId="{79D197FE-BCAD-7A4C-81E7-D39702028C49}" dt="2023-11-10T23:08:50.370" v="229" actId="115"/>
          <ac:spMkLst>
            <pc:docMk/>
            <pc:sldMk cId="4049390402" sldId="257"/>
            <ac:spMk id="7" creationId="{87BF6DAD-FE22-46B0-0B53-38D4E618766B}"/>
          </ac:spMkLst>
        </pc:spChg>
        <pc:spChg chg="add mod">
          <ac:chgData name="Kim, SJ" userId="4875b5e4-ae71-45f2-9524-6b9c01832601" providerId="ADAL" clId="{79D197FE-BCAD-7A4C-81E7-D39702028C49}" dt="2023-11-10T23:09:07.600" v="237" actId="1076"/>
          <ac:spMkLst>
            <pc:docMk/>
            <pc:sldMk cId="4049390402" sldId="257"/>
            <ac:spMk id="8" creationId="{E1C3AF2A-6C81-50ED-53DC-25DA33EA6E06}"/>
          </ac:spMkLst>
        </pc:spChg>
        <pc:graphicFrameChg chg="del">
          <ac:chgData name="Kim, SJ" userId="4875b5e4-ae71-45f2-9524-6b9c01832601" providerId="ADAL" clId="{79D197FE-BCAD-7A4C-81E7-D39702028C49}" dt="2023-11-10T22:13:59.874" v="0" actId="478"/>
          <ac:graphicFrameMkLst>
            <pc:docMk/>
            <pc:sldMk cId="4049390402" sldId="257"/>
            <ac:graphicFrameMk id="3" creationId="{0138E467-1028-6705-24D8-73E1C1DC4F14}"/>
          </ac:graphicFrameMkLst>
        </pc:graphicFrameChg>
        <pc:graphicFrameChg chg="add mod modGraphic">
          <ac:chgData name="Kim, SJ" userId="4875b5e4-ae71-45f2-9524-6b9c01832601" providerId="ADAL" clId="{79D197FE-BCAD-7A4C-81E7-D39702028C49}" dt="2023-11-10T22:16:30.610" v="120" actId="20577"/>
          <ac:graphicFrameMkLst>
            <pc:docMk/>
            <pc:sldMk cId="4049390402" sldId="257"/>
            <ac:graphicFrameMk id="4" creationId="{EB8F5302-80E2-CFB1-58ED-BF969D5A3B6F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23C97-693D-0919-A088-0BE0A043C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A228F0-AFB9-F212-6496-179B16506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1B566-7587-E697-682E-2CBA4FCE0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2468-8489-744C-924A-A3B85BFD2C98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A1829-FD34-5D14-D19B-8F34BC3A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EBA45-5664-029F-2BF8-A7F332DB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7B6E-8DF4-7641-8EC7-413E50031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54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11B77-A36D-563B-044A-E994D243B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C58B-BE4E-0807-3CC8-CBEA48D9E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E164B-E681-4391-0C31-5439FD942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2468-8489-744C-924A-A3B85BFD2C98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F4909-834C-9944-B512-4815D1DED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F3F66-56DA-31E2-47F2-914A4F51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7B6E-8DF4-7641-8EC7-413E50031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3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8EF16-DB90-39E2-CB09-B2C4E962A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64DDC-813F-16CC-8BC8-508C89D78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C8CBA-80E9-FD06-C367-05EE21417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2468-8489-744C-924A-A3B85BFD2C98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C7DE7-5BFB-6D26-4A3B-BA027E697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58EAB-C953-E452-0FE4-01B725C5E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7B6E-8DF4-7641-8EC7-413E50031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4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47C6C-581F-8C39-568B-0B8A60244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B49E7-C246-1840-622E-EB035C3F2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19274-BEEE-BA83-C1CA-7EC873AFF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2468-8489-744C-924A-A3B85BFD2C98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2CAB6-DADA-21E6-A73D-42E19A46F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CB2F5-5C84-BFC9-8E84-7AC3C404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7B6E-8DF4-7641-8EC7-413E50031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2FFFB-8A93-6C12-852C-5EAE18F3A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2ADAD-FDAD-F93C-D97F-EB47E09D2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D2537-F507-2523-A212-CB192281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2468-8489-744C-924A-A3B85BFD2C98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58A62-B324-9CB0-FA23-70F45A726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82188-462F-ADF9-E89C-EBEC710C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7B6E-8DF4-7641-8EC7-413E50031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57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83612-D44D-76DD-D67D-1EBE2271A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81C51-711F-A4B6-FFA8-32A0EB169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FDA23-7829-06FC-5F0B-9DF1C5A57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3A544-D911-E076-5BBD-F3D0DCE2E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2468-8489-744C-924A-A3B85BFD2C98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063F8-31B9-D7F2-AA12-83CE1450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6A006-303C-FF72-55BC-E5E752882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7B6E-8DF4-7641-8EC7-413E50031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8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97F0-0B91-258F-B9AE-BB27E9ADD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AC12D-04F6-6E92-0041-64ADE90BC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FA6C2-B9BA-F7D0-F1AC-5C86CDE5A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36A94D-4F92-31D3-9E3B-80E2FE18F3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D9572E-650C-8ACE-FB30-5AA9F748D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5266A9-F144-8627-448F-5030A6C8E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2468-8489-744C-924A-A3B85BFD2C98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EA0892-54A9-1CA2-70EA-BBA438F2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92B569-044C-582B-D46B-35F24C26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7B6E-8DF4-7641-8EC7-413E50031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6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E2C6-24F5-3017-28DD-D9F35A292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E7C40B-58DA-75AD-F12A-7841FBEA5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2468-8489-744C-924A-A3B85BFD2C98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56286-949C-B8EA-FF96-3F4792C81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91D46-88CA-B088-70A4-E5A17804C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7B6E-8DF4-7641-8EC7-413E50031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9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6FF445-CAC9-8D3D-C9BC-AF7CE960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2468-8489-744C-924A-A3B85BFD2C98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0E2855-0B66-CB5B-C698-0B0F4641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B9483-9444-D220-EFC8-61313072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7B6E-8DF4-7641-8EC7-413E50031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3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2FA11-31F5-BF74-18DA-60371F95D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169E1-7745-4EDE-96CF-5E06BE50E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6EDAA-03F9-CE19-A52F-59371CE7A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E7EF7-445C-098B-33DD-B4462E6F5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2468-8489-744C-924A-A3B85BFD2C98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C442C-A796-A5F6-6068-7102F61DB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97C4E-D106-EBBB-A8BB-ADD8F7945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7B6E-8DF4-7641-8EC7-413E50031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2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67C98-0764-BBC0-6393-67890037F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A33EBF-2A15-87B8-C559-C94E45E868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DECDE-1DA2-2EC1-A075-20FC4AF05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CF6E8-66C6-42EB-94C8-179E38AAE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2468-8489-744C-924A-A3B85BFD2C98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D6F5F-A56E-CEC2-061C-5F99736D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4E029-5D84-4EF3-FB24-15EDA2E19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7B6E-8DF4-7641-8EC7-413E50031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A110C9-B2E2-857E-5682-8BA4AFA6E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DDB67-8A68-F269-9141-FCE32C302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10195-B230-CBCE-94F3-57F5DB2D0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02468-8489-744C-924A-A3B85BFD2C98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7D6B6-2396-4CB6-C957-885C909BE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EB55B-8EE8-1DF3-3B5F-88BC2BA9F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D7B6E-8DF4-7641-8EC7-413E50031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20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C99B60-A01A-4971-26AF-8F239C91E89D}"/>
              </a:ext>
            </a:extLst>
          </p:cNvPr>
          <p:cNvSpPr txBox="1"/>
          <p:nvPr/>
        </p:nvSpPr>
        <p:spPr>
          <a:xfrm>
            <a:off x="2152372" y="1113465"/>
            <a:ext cx="712818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Example Excerpt from PMID 15307176: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sz="1800" kern="100" dirty="0">
                <a:effectLst/>
                <a:highlight>
                  <a:srgbClr val="FFFF00"/>
                </a:highlight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CD46</a:t>
            </a: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enhanced</a:t>
            </a: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effectLst/>
                <a:highlight>
                  <a:srgbClr val="FFFF00"/>
                </a:highlight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TCR</a:t>
            </a: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800" kern="100" dirty="0">
                <a:effectLst/>
                <a:highlight>
                  <a:srgbClr val="FFFF00"/>
                </a:highlight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CD3</a:t>
            </a: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-induced tyrosine </a:t>
            </a:r>
            <a:r>
              <a:rPr lang="en-US" sz="1800" u="sng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phosphorylation</a:t>
            </a: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n-US" sz="1800" kern="100" dirty="0">
                <a:effectLst/>
                <a:highlight>
                  <a:srgbClr val="FFFF00"/>
                </a:highlight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CD3zeta</a:t>
            </a: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kern="100" dirty="0">
                <a:effectLst/>
                <a:highlight>
                  <a:srgbClr val="FFFF00"/>
                </a:highlight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ZAP-70</a:t>
            </a: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as well as the </a:t>
            </a:r>
            <a:r>
              <a:rPr lang="en-US" sz="1800" u="sng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activation</a:t>
            </a: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the </a:t>
            </a:r>
            <a:r>
              <a:rPr lang="en-US" sz="1800" kern="100" dirty="0">
                <a:effectLst/>
                <a:highlight>
                  <a:srgbClr val="FFFF00"/>
                </a:highlight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ERK</a:t>
            </a: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>
                <a:effectLst/>
                <a:highlight>
                  <a:srgbClr val="FFFF00"/>
                </a:highlight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JNK</a:t>
            </a: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r>
              <a:rPr lang="en-US" sz="1800" kern="100" dirty="0">
                <a:effectLst/>
                <a:highlight>
                  <a:srgbClr val="FFFF00"/>
                </a:highlight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p38</a:t>
            </a: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but did not modify intracellular calcium.”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8F5302-80E2-CFB1-58ED-BF969D5A3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871103"/>
              </p:ext>
            </p:extLst>
          </p:nvPr>
        </p:nvGraphicFramePr>
        <p:xfrm>
          <a:off x="3573668" y="2687317"/>
          <a:ext cx="4129158" cy="2968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579">
                  <a:extLst>
                    <a:ext uri="{9D8B030D-6E8A-4147-A177-3AD203B41FA5}">
                      <a16:colId xmlns:a16="http://schemas.microsoft.com/office/drawing/2014/main" val="4014488409"/>
                    </a:ext>
                  </a:extLst>
                </a:gridCol>
                <a:gridCol w="2064579">
                  <a:extLst>
                    <a:ext uri="{9D8B030D-6E8A-4147-A177-3AD203B41FA5}">
                      <a16:colId xmlns:a16="http://schemas.microsoft.com/office/drawing/2014/main" val="3754179176"/>
                    </a:ext>
                  </a:extLst>
                </a:gridCol>
              </a:tblGrid>
              <a:tr h="148402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True 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False 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2042589"/>
                  </a:ext>
                </a:extLst>
              </a:tr>
              <a:tr h="148402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False 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True 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4935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9202F11-417C-933A-0D6E-C63672E1D43F}"/>
              </a:ext>
            </a:extLst>
          </p:cNvPr>
          <p:cNvSpPr txBox="1"/>
          <p:nvPr/>
        </p:nvSpPr>
        <p:spPr>
          <a:xfrm>
            <a:off x="3836505" y="2344571"/>
            <a:ext cx="1425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CD46 &amp; ERK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755142-B123-45AD-D1E2-821418B735C4}"/>
              </a:ext>
            </a:extLst>
          </p:cNvPr>
          <p:cNvSpPr txBox="1"/>
          <p:nvPr/>
        </p:nvSpPr>
        <p:spPr>
          <a:xfrm>
            <a:off x="6018960" y="2344571"/>
            <a:ext cx="1252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ERK &amp; JNK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F6DAD-FE22-46B0-0B53-38D4E618766B}"/>
              </a:ext>
            </a:extLst>
          </p:cNvPr>
          <p:cNvSpPr txBox="1"/>
          <p:nvPr/>
        </p:nvSpPr>
        <p:spPr>
          <a:xfrm>
            <a:off x="2152372" y="3013626"/>
            <a:ext cx="1421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 annotation:</a:t>
            </a:r>
          </a:p>
          <a:p>
            <a:r>
              <a:rPr lang="en-US" u="sng" dirty="0"/>
              <a:t>Related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C3AF2A-6C81-50ED-53DC-25DA33EA6E06}"/>
              </a:ext>
            </a:extLst>
          </p:cNvPr>
          <p:cNvSpPr txBox="1"/>
          <p:nvPr/>
        </p:nvSpPr>
        <p:spPr>
          <a:xfrm>
            <a:off x="2152372" y="4340371"/>
            <a:ext cx="1421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 annotation:</a:t>
            </a:r>
          </a:p>
          <a:p>
            <a:r>
              <a:rPr lang="en-US" u="sng" dirty="0"/>
              <a:t>Not Related</a:t>
            </a:r>
          </a:p>
        </p:txBody>
      </p:sp>
    </p:spTree>
    <p:extLst>
      <p:ext uri="{BB962C8B-B14F-4D97-AF65-F5344CB8AC3E}">
        <p14:creationId xmlns:p14="http://schemas.microsoft.com/office/powerpoint/2010/main" val="4049390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63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SJ</dc:creator>
  <cp:lastModifiedBy>Kim, SJ</cp:lastModifiedBy>
  <cp:revision>1</cp:revision>
  <dcterms:created xsi:type="dcterms:W3CDTF">2023-11-09T18:56:02Z</dcterms:created>
  <dcterms:modified xsi:type="dcterms:W3CDTF">2023-11-10T23:10:38Z</dcterms:modified>
</cp:coreProperties>
</file>