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2D05-843E-C296-6D65-90C2F997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68D6-434C-CB58-9F06-5021CB9E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E1E3-326E-5781-0831-90C592C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E75E-0803-EA57-EC6E-8DAB6BE5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22D1-3EA0-4F77-23B0-A5EEA304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D271-2BBA-DF65-79C4-B82DC13B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68857-A93A-26F1-660C-C5FA9589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60AE-53BD-87F1-CF8C-65D2A621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2E0B-6425-7B47-B1DA-777C232A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7FC1-005F-661D-75FB-2ACF276A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62A8-4087-8516-8EB9-2CF8407F5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0C980-379D-70C5-D9F9-C6E0A3D5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453E-2A17-6D0C-A31F-023E94C3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0DCA-D3BC-BC4A-06B2-910E7C33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7370A-9723-8E26-D5B1-6B0EDB52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1811-3EEC-2873-134E-DD245D0F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7F96-EB8F-EC5A-5DBA-D74EA045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3C1A-02E5-75EB-806E-717CDB7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DACC-0DD2-63F9-2D05-1FF7FCC5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3106-4BAA-1348-71FC-7D1BE66B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74D-89F8-04A9-6480-8B9D03B4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22B4-390B-7662-9201-B4359909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0D8C-9B15-F071-1439-BE2CE6F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A6A2-436C-1A02-1E7F-0DB41CA5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0493-986F-C599-5801-E7501DCE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5F26-E5CC-A3D9-D6BB-2640D8C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C460-4ED8-D2E8-6C12-03585F703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F7E8-343F-3975-34FF-F702D6BD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52401-96AB-D0A8-2283-55A7FF39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28BD-1FB7-DA56-D9EB-BE911E9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50DF-21DA-8661-1719-8A99D1C7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E53D-8B90-245D-E87C-27AB142B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F654-B361-DFB4-3EEB-6D26BD54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4A24-60FB-CE2D-FF43-D2794EE6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4F4A3-BD27-99BB-428F-B9CEE3D76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E2F94-E6D7-4F6F-60E1-5D70C1600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36BA2-84D1-F134-88CA-623E75D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906D1-8A47-447C-005E-35E0432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3E818-D546-D03F-A505-33E8D684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D36-79BA-3A4F-B194-8A00A533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51026-80CD-61DA-0592-92373C20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845E7-BA35-F047-C10C-4C422EC0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9F4B1-FA74-06F7-58DB-534A241C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6888A-8996-22C1-EFD3-B6ADD7E1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B8E10-EE30-BB7D-BEED-8270D1AD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6C83-9CB6-5057-652B-E8EE4EF6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E42-72D8-5F50-0D37-6AF17FA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A615-3552-C45D-CB06-338B2D0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DB343-870B-E477-C4A6-A320EB2D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D860-BD55-2F3B-587E-F9BE11D1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85B3-DDA4-ECF8-DE39-F552167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1B132-C199-E01C-EAF4-9EA6BD8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F652-E09F-8E4C-597D-96458F6B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351AF-5005-6931-1E38-EBD89CA3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321B8-C35D-DE4F-51FE-A251A59D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F162-C644-BED8-25A0-497A013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C4E8-27C2-AAE3-3C6C-DA55DB7A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C610-F681-5D68-DA50-1B3ED4D4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1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95049-8AF7-25CB-EC20-1E11CB1A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E5BC-D757-DFDD-0063-849EE47E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CADC-09B8-7AE9-85B8-89460886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B6B9-2A6C-A94E-B33D-BFE9F95673F4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6CDA-1CED-5693-6B72-434F05CD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ADB0-8764-1222-80CE-439014DF3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7C25-DC8F-974B-A344-57AFF38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58AC401A-81E2-F85B-EF0A-9175DA01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" y="1073426"/>
            <a:ext cx="5903844" cy="4217031"/>
          </a:xfrm>
          <a:prstGeom prst="rect">
            <a:avLst/>
          </a:prstGeom>
        </p:spPr>
      </p:pic>
      <p:pic>
        <p:nvPicPr>
          <p:cNvPr id="4" name="Picture 3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6652AE05-81FE-F1BE-6F55-79F32BE2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19" y="1225353"/>
            <a:ext cx="5691145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2023-11-08T22:42:19Z</dcterms:created>
  <dcterms:modified xsi:type="dcterms:W3CDTF">2023-11-08T22:44:29Z</dcterms:modified>
</cp:coreProperties>
</file>