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86308-6C53-9245-87D5-4168A5B6CD27}" v="11" dt="2023-11-14T02:21:02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, SJ" userId="4875b5e4-ae71-45f2-9524-6b9c01832601" providerId="ADAL" clId="{2FC86308-6C53-9245-87D5-4168A5B6CD27}"/>
    <pc:docChg chg="modSld">
      <pc:chgData name="Kim, SJ" userId="4875b5e4-ae71-45f2-9524-6b9c01832601" providerId="ADAL" clId="{2FC86308-6C53-9245-87D5-4168A5B6CD27}" dt="2023-11-14T02:21:07.059" v="104" actId="1076"/>
      <pc:docMkLst>
        <pc:docMk/>
      </pc:docMkLst>
      <pc:sldChg chg="addSp modSp mod">
        <pc:chgData name="Kim, SJ" userId="4875b5e4-ae71-45f2-9524-6b9c01832601" providerId="ADAL" clId="{2FC86308-6C53-9245-87D5-4168A5B6CD27}" dt="2023-11-14T02:21:07.059" v="104" actId="1076"/>
        <pc:sldMkLst>
          <pc:docMk/>
          <pc:sldMk cId="580523159" sldId="257"/>
        </pc:sldMkLst>
        <pc:graphicFrameChg chg="mod">
          <ac:chgData name="Kim, SJ" userId="4875b5e4-ae71-45f2-9524-6b9c01832601" providerId="ADAL" clId="{2FC86308-6C53-9245-87D5-4168A5B6CD27}" dt="2023-11-14T02:21:07.059" v="104" actId="1076"/>
          <ac:graphicFrameMkLst>
            <pc:docMk/>
            <pc:sldMk cId="580523159" sldId="257"/>
            <ac:graphicFrameMk id="2" creationId="{DB174CD4-89F6-1026-475D-D56D87B2E256}"/>
          </ac:graphicFrameMkLst>
        </pc:graphicFrameChg>
        <pc:graphicFrameChg chg="add mod modGraphic">
          <ac:chgData name="Kim, SJ" userId="4875b5e4-ae71-45f2-9524-6b9c01832601" providerId="ADAL" clId="{2FC86308-6C53-9245-87D5-4168A5B6CD27}" dt="2023-11-14T02:21:02.460" v="103"/>
          <ac:graphicFrameMkLst>
            <pc:docMk/>
            <pc:sldMk cId="580523159" sldId="257"/>
            <ac:graphicFrameMk id="3" creationId="{07CC94BE-D094-37C4-3E18-A19DDB77FDA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700E-5064-4C51-07D2-AE34A7142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62790-0714-27CE-D294-9F88EC629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178B6-4C1A-AC87-40F3-5F1CBC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75C6-C197-1D44-8C84-04BC6BEBFA4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2A525-C9B6-7032-75EC-1FD9B79E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6B65F-28B7-5CBF-F610-597948AC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018-1F09-EA4C-89EB-950D609B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8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211B-9D8E-9543-AE40-F7DD0E91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1DADC-6A0F-01EC-27A0-E4C18700A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D824F-F79C-EA13-222B-1BDDB6EE8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75C6-C197-1D44-8C84-04BC6BEBFA4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42D70-40DB-A30B-9243-BF06C102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917BC-C79A-2BE4-1DC8-F70F2AE2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018-1F09-EA4C-89EB-950D609B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3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2951F-326A-B959-CBAF-C2A3E06AD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EFFFD-BC96-E0FF-4FE2-BA59421A5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5D26A-1CDA-A94C-1D64-47F37F41F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75C6-C197-1D44-8C84-04BC6BEBFA4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ECB0C-1F9B-523F-CE3C-656E33FC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A39B8-90F8-79A6-868A-F0B13D4B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018-1F09-EA4C-89EB-950D609B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1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BFE0-3F3A-E727-F4D7-AD38E309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E9731-EE09-3A3A-7132-1C3B5FAC3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57FBB-3E76-D77D-597C-DE753891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75C6-C197-1D44-8C84-04BC6BEBFA4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77D77-6990-1CD2-E456-D2DB39BD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51074-1010-3BB8-8045-6F8EF0E2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018-1F09-EA4C-89EB-950D609B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0051-B585-6EAD-A25B-B4ECCD52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5C64F-EBD1-52DD-4E6B-FD047C91F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311F0-0436-2A28-1105-F7C12AD6C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75C6-C197-1D44-8C84-04BC6BEBFA4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185CF-8159-06A2-738D-65A77AEA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7C035-3684-E6FA-0D04-3D55964F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018-1F09-EA4C-89EB-950D609B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2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E081-3B9F-2C1F-3EE6-FF2ABE40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67491-9D24-8961-2F42-01814A636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AC05F-332E-5EB4-4C9F-ECAEFDF0D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0A489-65AC-E58D-B1F5-92D76B0D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75C6-C197-1D44-8C84-04BC6BEBFA4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8B327-2A80-4009-E856-EC4485D9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E5D25-A45B-2FAB-E50D-A6B1B50E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018-1F09-EA4C-89EB-950D609B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1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C0AAD-233E-3502-E53A-15DFA73F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C49C8-F0BA-F1D4-DA6A-D9BFD9E7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25BCC-9D72-9ECC-F3F9-975A0C164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68E02-9C83-3C17-8779-450F6D26F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7C2BF-DE75-F6AB-BAB7-35E96816E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6F043-9CF6-31AC-0EDB-D34DD957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75C6-C197-1D44-8C84-04BC6BEBFA4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C04FF-8FCC-C0BF-0765-1AB5E88B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0526C-888A-9B95-071F-A1005454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018-1F09-EA4C-89EB-950D609B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8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E2C6-3477-3169-566E-B70ABF8B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4FC61-B1A5-F5BA-99C2-37C288D5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75C6-C197-1D44-8C84-04BC6BEBFA4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8EFBB-F7A3-63E2-9D42-9763E3A2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BFF52-4A37-BC09-17C3-98DEBB0F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018-1F09-EA4C-89EB-950D609B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6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28C85-D002-2407-A06D-79970E1E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75C6-C197-1D44-8C84-04BC6BEBFA4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2D929-5CCF-FE13-8041-A6E6044B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9F40F-3B72-DBCB-6B93-00A5DB46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018-1F09-EA4C-89EB-950D609B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2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4808-57AF-4FC7-BCE3-410FA4BA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B1EF0-41B9-1D8E-5111-361E4332D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3006F-4B4D-0031-B5CD-653EC1BDF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4F3E2-BCA5-BF8C-42C0-C94542E6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75C6-C197-1D44-8C84-04BC6BEBFA4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F8230-B6AA-6047-2008-72B34E89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7AFBB-5FBD-B450-B713-9A1A62DD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018-1F09-EA4C-89EB-950D609B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8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8B22-1D11-A334-FF97-2856C413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16659-9DAC-A22E-AF4A-F0395A34F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212D4-396B-0DE2-8307-813237730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134CF-CAA7-21EA-E8BB-7C31FE96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75C6-C197-1D44-8C84-04BC6BEBFA4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F53AA-ABF5-0282-CEA1-839FBAE6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8490E-2FBF-A454-E9E4-113F6DD4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3018-1F09-EA4C-89EB-950D609B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4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583441-920F-6819-42CB-B1382DBD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2661E-E52B-7B36-B45E-868C8D61A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8E97B-DC53-7DFC-1089-53D0B42D8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975C6-C197-1D44-8C84-04BC6BEBFA4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9F0C1-9A05-E0C5-5F63-AF44F4281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5BEBE-7FC4-021A-3E10-637A2E602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A3018-1F09-EA4C-89EB-950D609B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4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174CD4-89F6-1026-475D-D56D87B2E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681414"/>
              </p:ext>
            </p:extLst>
          </p:nvPr>
        </p:nvGraphicFramePr>
        <p:xfrm>
          <a:off x="6335987" y="3352800"/>
          <a:ext cx="5777187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729">
                  <a:extLst>
                    <a:ext uri="{9D8B030D-6E8A-4147-A177-3AD203B41FA5}">
                      <a16:colId xmlns:a16="http://schemas.microsoft.com/office/drawing/2014/main" val="582909035"/>
                    </a:ext>
                  </a:extLst>
                </a:gridCol>
                <a:gridCol w="1925729">
                  <a:extLst>
                    <a:ext uri="{9D8B030D-6E8A-4147-A177-3AD203B41FA5}">
                      <a16:colId xmlns:a16="http://schemas.microsoft.com/office/drawing/2014/main" val="2453073308"/>
                    </a:ext>
                  </a:extLst>
                </a:gridCol>
                <a:gridCol w="1925729">
                  <a:extLst>
                    <a:ext uri="{9D8B030D-6E8A-4147-A177-3AD203B41FA5}">
                      <a16:colId xmlns:a16="http://schemas.microsoft.com/office/drawing/2014/main" val="3577183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5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Co-Occurrence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0.5896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0.5765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58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Related Term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0.6666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0.6181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11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Pubmed.mineR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+ Cosine 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0.5145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30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Pubmed.mineR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+ Cosine 0.03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0.5896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0.5765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48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0.7726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0.3140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81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0.7206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57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PubMedBERT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0.7341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0.0921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17626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CC94BE-D094-37C4-3E18-A19DDB77F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106084"/>
              </p:ext>
            </p:extLst>
          </p:nvPr>
        </p:nvGraphicFramePr>
        <p:xfrm>
          <a:off x="78828" y="73573"/>
          <a:ext cx="5777187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729">
                  <a:extLst>
                    <a:ext uri="{9D8B030D-6E8A-4147-A177-3AD203B41FA5}">
                      <a16:colId xmlns:a16="http://schemas.microsoft.com/office/drawing/2014/main" val="582909035"/>
                    </a:ext>
                  </a:extLst>
                </a:gridCol>
                <a:gridCol w="1925729">
                  <a:extLst>
                    <a:ext uri="{9D8B030D-6E8A-4147-A177-3AD203B41FA5}">
                      <a16:colId xmlns:a16="http://schemas.microsoft.com/office/drawing/2014/main" val="2453073308"/>
                    </a:ext>
                  </a:extLst>
                </a:gridCol>
                <a:gridCol w="1925729">
                  <a:extLst>
                    <a:ext uri="{9D8B030D-6E8A-4147-A177-3AD203B41FA5}">
                      <a16:colId xmlns:a16="http://schemas.microsoft.com/office/drawing/2014/main" val="3577183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5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Related Term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0.6181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0.6666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58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Co-Occurrence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0.5765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0.5896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11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Pubmed.mineR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+ Cosine 0.03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0.5765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0.5896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30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Pubmed.mineR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+ Cosine 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0.5145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48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0.7726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0.3140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81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PubMedBERT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0.0921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0.7341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57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0.7206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176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52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70</Words>
  <Application>Microsoft Macintosh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SJ</dc:creator>
  <cp:lastModifiedBy>Kim, SJ</cp:lastModifiedBy>
  <cp:revision>1</cp:revision>
  <dcterms:created xsi:type="dcterms:W3CDTF">2023-11-13T03:35:20Z</dcterms:created>
  <dcterms:modified xsi:type="dcterms:W3CDTF">2023-11-14T02:21:08Z</dcterms:modified>
</cp:coreProperties>
</file>