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SJ" userId="4875b5e4-ae71-45f2-9524-6b9c01832601" providerId="ADAL" clId="{BC890427-3F5E-F142-9B77-62E133FC30C2}"/>
    <pc:docChg chg="modSld">
      <pc:chgData name="Kim, SJ" userId="4875b5e4-ae71-45f2-9524-6b9c01832601" providerId="ADAL" clId="{BC890427-3F5E-F142-9B77-62E133FC30C2}" dt="2023-11-14T00:38:13.594" v="13" actId="20577"/>
      <pc:docMkLst>
        <pc:docMk/>
      </pc:docMkLst>
      <pc:sldChg chg="modSp mod">
        <pc:chgData name="Kim, SJ" userId="4875b5e4-ae71-45f2-9524-6b9c01832601" providerId="ADAL" clId="{BC890427-3F5E-F142-9B77-62E133FC30C2}" dt="2023-11-14T00:38:13.594" v="13" actId="20577"/>
        <pc:sldMkLst>
          <pc:docMk/>
          <pc:sldMk cId="342190722" sldId="257"/>
        </pc:sldMkLst>
        <pc:graphicFrameChg chg="modGraphic">
          <ac:chgData name="Kim, SJ" userId="4875b5e4-ae71-45f2-9524-6b9c01832601" providerId="ADAL" clId="{BC890427-3F5E-F142-9B77-62E133FC30C2}" dt="2023-11-14T00:38:13.594" v="13" actId="20577"/>
          <ac:graphicFrameMkLst>
            <pc:docMk/>
            <pc:sldMk cId="342190722" sldId="257"/>
            <ac:graphicFrameMk id="5" creationId="{7E295232-BD18-DCC7-4378-5F8821F996B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2C97-6B2D-A298-5044-30100283C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A5312-9D71-F12F-A8D3-11AF2CF8B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3E44-006F-56D9-C541-DFF4167B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6893-236A-3016-969B-CC9280C6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B581-730D-9B6B-3F95-EDC7DC15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8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BA4E-5137-880F-61B8-8B61A02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099A5-A940-7B46-90DF-7AF275284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27E6-ECAD-8828-E06D-A1DB7C8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2517-A32B-4563-5938-32E07B1B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3A0C-C293-3D76-0130-B57E34A4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7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013C3-099A-C548-6BC8-88A070880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4F407-E47C-0381-EC31-260CCE6A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0850-AF2B-DFAB-74CF-0AA9FE42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A903-3C44-B9D1-D7AC-75EFA230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8F02-D9FE-EF64-C686-8B6D4C6D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E7A3-653C-A9D1-27A0-B1168144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E8B-E996-9976-FED2-BA68F8C3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3060-582D-AE10-730A-EE52F122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E648-1BB8-1AD1-60D7-5D865E50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3EF3-6BB6-AF9A-DE7F-3536B52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F02C-1FBD-95FF-3FDE-65BC7A3B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9232-231C-9057-ACB7-8B24DD57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D8B5-EEED-7E32-CE87-D20486E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B46E-F411-7989-E0F5-2A55BED0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D76D-7902-0914-C7A3-74C112B1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B6CF-4924-6375-70AA-0511586A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EFB4-5950-DABE-D6B4-EA8AF1A47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67878-9135-1D6E-46A0-D9D20CFE0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48904-4D58-5B1D-9A7D-DBB11417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C97BF-2941-9F8A-EA2A-8E5C87BE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2CADC-9FAD-EDC3-947F-F50D9030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9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7E75-6382-F551-D78A-CC3CADDF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517F-0045-4A81-505D-18F3DCED0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FD03C-3EE5-728A-7E96-628E2E7C0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95877-C791-55EA-4628-90787AA57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DD1B4-477C-A0BB-5D8C-B7220A494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A2B59-8EAD-1091-FC02-949EFB24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DB33E-CE4B-5587-F78B-B7562B33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D1D7A-0BC8-CCF6-EFA5-9E2EE38B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8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01CA-2D0D-8E08-61F6-07A8F8F1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792FE-7922-4D62-4E9E-6D255E69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06987-7C82-86C1-9EA4-E9FF42F0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36EA6-0245-1C20-2C1F-C8C9279B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D38F5-9395-6C55-11F0-58B832EA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7562C-1CF8-994A-CFBE-D07282ED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F1EC8-FA61-53E7-9CB5-6E1660FC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2E3E-0D84-53C9-3ACD-DD0B554A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F63A-12C1-ABE5-D382-5A17AC17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5D092-F42C-025A-8B8B-330125B6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1068A-A071-9356-B2BB-928425AC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4B4DE-894F-1ABA-5313-E93B445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5555F-C197-50BA-E7E0-9EEF89EB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7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BD13-1F95-5AC9-9F33-75A1FBA8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DF915-7784-3782-51D5-AE59A88E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9364-8D09-3A0D-63AF-6BAA8F5B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6D2DD-C8A5-96FA-609F-96445CD7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25357-3F45-1EA2-5ADD-C20659C8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A1987-0D95-A11E-01B8-2193AA54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B635A-3695-D130-64B0-FFFB14C8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0A6EB-F564-1FDC-AFBA-1817DF33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4EB1-EF72-D508-7038-E4DC1E476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28B88-C106-E045-AC64-3BBC0EE9AF2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80D3-59D5-8FB3-E8F4-8D05F3FCD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DD921-5FEF-0D95-034F-2191F697E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BCC5-7512-5840-A654-C978A3A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95232-BD18-DCC7-4378-5F8821F99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88885"/>
              </p:ext>
            </p:extLst>
          </p:nvPr>
        </p:nvGraphicFramePr>
        <p:xfrm>
          <a:off x="183322" y="153136"/>
          <a:ext cx="8128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50925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92831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36969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069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Algorithm Type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Trained on PubMed Abstracts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Parses Abstracts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56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Co-Occurence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Non-ML 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57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Co-Occurrence and Relational Term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Non-ML 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51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Pubmed.miner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&amp; Cosine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Non-ML 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24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Reach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ML NER + 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37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TRIPS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ML NER + 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69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PubMedBERT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ML 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28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9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SJ</dc:creator>
  <cp:lastModifiedBy>Kim, SJ</cp:lastModifiedBy>
  <cp:revision>1</cp:revision>
  <dcterms:created xsi:type="dcterms:W3CDTF">2023-11-14T00:23:40Z</dcterms:created>
  <dcterms:modified xsi:type="dcterms:W3CDTF">2023-11-14T00:38:16Z</dcterms:modified>
</cp:coreProperties>
</file>