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62" r:id="rId4"/>
  </p:sldMasterIdLst>
  <p:notesMasterIdLst>
    <p:notesMasterId r:id="rId6"/>
  </p:notesMasterIdLst>
  <p:sldIdLst>
    <p:sldId id="2147469268" r:id="rId5"/>
  </p:sldIdLst>
  <p:sldSz cx="9144000" cy="5143500" type="screen16x9"/>
  <p:notesSz cx="6858000" cy="9144000"/>
  <p:embeddedFontLst>
    <p:embeddedFont>
      <p:font typeface="Gotham Book" panose="020B0604020202020204" pitchFamily="34" charset="0"/>
      <p:regular r:id="rId7"/>
      <p:bold r:id="rId8"/>
      <p:italic r:id="rId9"/>
      <p:boldItalic r:id="rId10"/>
    </p:embeddedFont>
    <p:embeddedFont>
      <p:font typeface="Gotham Medium" panose="020B0604020202020204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Montserrat ExtraBold" pitchFamily="2" charset="77"/>
      <p:bold r:id="rId19"/>
      <p:italic r:id="rId20"/>
      <p:boldItalic r:id="rId21"/>
    </p:embeddedFont>
    <p:embeddedFont>
      <p:font typeface="Montserrat ExtraLight" pitchFamily="2" charset="77"/>
      <p:regular r:id="rId22"/>
      <p:italic r:id="rId23"/>
    </p:embeddedFont>
    <p:embeddedFont>
      <p:font typeface="Montserrat Light" pitchFamily="2" charset="77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A7ED83-F0FD-1C3C-5AF2-0CD52E1863E9}" name="Marc Trouard-Riolle" initials="MT" userId="S::marc.trouardriolle@nutanix.com::02561351-ce0c-4d69-aa36-3308172994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18"/>
    <a:srgbClr val="F99D2A"/>
    <a:srgbClr val="1FDDE9"/>
    <a:srgbClr val="000000"/>
    <a:srgbClr val="4B00AA"/>
    <a:srgbClr val="D2C4F7"/>
    <a:srgbClr val="C2E600"/>
    <a:srgbClr val="FF9900"/>
    <a:srgbClr val="0089D6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06B3A0-F6C8-403F-9800-823F9783B476}">
  <a:tblStyle styleId="{9A06B3A0-F6C8-403F-9800-823F9783B47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9"/>
          </a:solidFill>
        </a:fill>
      </a:tcStyle>
    </a:wholeTbl>
    <a:band1H>
      <a:tcTxStyle b="off" i="off"/>
      <a:tcStyle>
        <a:tcBdr/>
        <a:fill>
          <a:solidFill>
            <a:srgbClr val="CAD5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5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96"/>
    <p:restoredTop sz="73752"/>
  </p:normalViewPr>
  <p:slideViewPr>
    <p:cSldViewPr snapToGrid="0">
      <p:cViewPr varScale="1">
        <p:scale>
          <a:sx n="179" d="100"/>
          <a:sy n="179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32A5950-F53A-F248-B03E-512CD32874D8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4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Grid">
  <p:cSld name="Icon Gri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3850" y="410375"/>
            <a:ext cx="8332200" cy="4325825"/>
            <a:chOff x="393850" y="410375"/>
            <a:chExt cx="8332200" cy="4325825"/>
          </a:xfrm>
        </p:grpSpPr>
        <p:cxnSp>
          <p:nvCxnSpPr>
            <p:cNvPr id="58" name="Google Shape;58;p9"/>
            <p:cNvCxnSpPr/>
            <p:nvPr/>
          </p:nvCxnSpPr>
          <p:spPr>
            <a:xfrm>
              <a:off x="12327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9"/>
            <p:cNvCxnSpPr/>
            <p:nvPr/>
          </p:nvCxnSpPr>
          <p:spPr>
            <a:xfrm>
              <a:off x="20650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9"/>
            <p:cNvCxnSpPr/>
            <p:nvPr/>
          </p:nvCxnSpPr>
          <p:spPr>
            <a:xfrm>
              <a:off x="289731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9"/>
            <p:cNvCxnSpPr/>
            <p:nvPr/>
          </p:nvCxnSpPr>
          <p:spPr>
            <a:xfrm>
              <a:off x="372960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56188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9"/>
            <p:cNvCxnSpPr/>
            <p:nvPr/>
          </p:nvCxnSpPr>
          <p:spPr>
            <a:xfrm>
              <a:off x="539417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9"/>
            <p:cNvCxnSpPr/>
            <p:nvPr/>
          </p:nvCxnSpPr>
          <p:spPr>
            <a:xfrm>
              <a:off x="622646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9"/>
            <p:cNvCxnSpPr/>
            <p:nvPr/>
          </p:nvCxnSpPr>
          <p:spPr>
            <a:xfrm>
              <a:off x="70587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8910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9"/>
            <p:cNvCxnSpPr/>
            <p:nvPr/>
          </p:nvCxnSpPr>
          <p:spPr>
            <a:xfrm>
              <a:off x="4004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9"/>
            <p:cNvCxnSpPr/>
            <p:nvPr/>
          </p:nvCxnSpPr>
          <p:spPr>
            <a:xfrm>
              <a:off x="87233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9"/>
            <p:cNvCxnSpPr/>
            <p:nvPr/>
          </p:nvCxnSpPr>
          <p:spPr>
            <a:xfrm rot="10800000">
              <a:off x="393850" y="410375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9"/>
            <p:cNvCxnSpPr/>
            <p:nvPr/>
          </p:nvCxnSpPr>
          <p:spPr>
            <a:xfrm rot="10800000">
              <a:off x="393850" y="1131346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9"/>
            <p:cNvCxnSpPr/>
            <p:nvPr/>
          </p:nvCxnSpPr>
          <p:spPr>
            <a:xfrm rot="10800000">
              <a:off x="393850" y="1852317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9"/>
            <p:cNvCxnSpPr/>
            <p:nvPr/>
          </p:nvCxnSpPr>
          <p:spPr>
            <a:xfrm rot="10800000">
              <a:off x="393850" y="257328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393850" y="329425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9"/>
            <p:cNvCxnSpPr/>
            <p:nvPr/>
          </p:nvCxnSpPr>
          <p:spPr>
            <a:xfrm rot="10800000">
              <a:off x="393850" y="4015229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" name="Google Shape;76;p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726050" y="4749850"/>
            <a:ext cx="4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78" name="Google Shape;78;p9"/>
          <p:cNvCxnSpPr/>
          <p:nvPr/>
        </p:nvCxnSpPr>
        <p:spPr>
          <a:xfrm rot="10800000">
            <a:off x="393850" y="4736200"/>
            <a:ext cx="8332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4036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12270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206380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4"/>
          </p:nvPr>
        </p:nvSpPr>
        <p:spPr>
          <a:xfrm>
            <a:off x="28872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5"/>
          </p:nvPr>
        </p:nvSpPr>
        <p:spPr>
          <a:xfrm>
            <a:off x="37305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6"/>
          </p:nvPr>
        </p:nvSpPr>
        <p:spPr>
          <a:xfrm>
            <a:off x="455402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7"/>
          </p:nvPr>
        </p:nvSpPr>
        <p:spPr>
          <a:xfrm>
            <a:off x="53907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8"/>
          </p:nvPr>
        </p:nvSpPr>
        <p:spPr>
          <a:xfrm>
            <a:off x="621417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9"/>
          </p:nvPr>
        </p:nvSpPr>
        <p:spPr>
          <a:xfrm>
            <a:off x="7059713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3"/>
          </p:nvPr>
        </p:nvSpPr>
        <p:spPr>
          <a:xfrm>
            <a:off x="78831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4"/>
          </p:nvPr>
        </p:nvSpPr>
        <p:spPr>
          <a:xfrm>
            <a:off x="4036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5"/>
          </p:nvPr>
        </p:nvSpPr>
        <p:spPr>
          <a:xfrm>
            <a:off x="12270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6"/>
          </p:nvPr>
        </p:nvSpPr>
        <p:spPr>
          <a:xfrm>
            <a:off x="206380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7"/>
          </p:nvPr>
        </p:nvSpPr>
        <p:spPr>
          <a:xfrm>
            <a:off x="28872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8"/>
          </p:nvPr>
        </p:nvSpPr>
        <p:spPr>
          <a:xfrm>
            <a:off x="37305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9"/>
          </p:nvPr>
        </p:nvSpPr>
        <p:spPr>
          <a:xfrm>
            <a:off x="455402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0"/>
          </p:nvPr>
        </p:nvSpPr>
        <p:spPr>
          <a:xfrm>
            <a:off x="53907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1"/>
          </p:nvPr>
        </p:nvSpPr>
        <p:spPr>
          <a:xfrm>
            <a:off x="621417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2"/>
          </p:nvPr>
        </p:nvSpPr>
        <p:spPr>
          <a:xfrm>
            <a:off x="7059713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3"/>
          </p:nvPr>
        </p:nvSpPr>
        <p:spPr>
          <a:xfrm>
            <a:off x="78831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4"/>
          </p:nvPr>
        </p:nvSpPr>
        <p:spPr>
          <a:xfrm>
            <a:off x="4036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5"/>
          </p:nvPr>
        </p:nvSpPr>
        <p:spPr>
          <a:xfrm>
            <a:off x="12270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6"/>
          </p:nvPr>
        </p:nvSpPr>
        <p:spPr>
          <a:xfrm>
            <a:off x="206380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7"/>
          </p:nvPr>
        </p:nvSpPr>
        <p:spPr>
          <a:xfrm>
            <a:off x="28872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28"/>
          </p:nvPr>
        </p:nvSpPr>
        <p:spPr>
          <a:xfrm>
            <a:off x="37305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9"/>
          </p:nvPr>
        </p:nvSpPr>
        <p:spPr>
          <a:xfrm>
            <a:off x="455402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30"/>
          </p:nvPr>
        </p:nvSpPr>
        <p:spPr>
          <a:xfrm>
            <a:off x="53907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31"/>
          </p:nvPr>
        </p:nvSpPr>
        <p:spPr>
          <a:xfrm>
            <a:off x="621417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32"/>
          </p:nvPr>
        </p:nvSpPr>
        <p:spPr>
          <a:xfrm>
            <a:off x="7059713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33"/>
          </p:nvPr>
        </p:nvSpPr>
        <p:spPr>
          <a:xfrm>
            <a:off x="78831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4"/>
          </p:nvPr>
        </p:nvSpPr>
        <p:spPr>
          <a:xfrm>
            <a:off x="4036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35"/>
          </p:nvPr>
        </p:nvSpPr>
        <p:spPr>
          <a:xfrm>
            <a:off x="12270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36"/>
          </p:nvPr>
        </p:nvSpPr>
        <p:spPr>
          <a:xfrm>
            <a:off x="206380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37"/>
          </p:nvPr>
        </p:nvSpPr>
        <p:spPr>
          <a:xfrm>
            <a:off x="28872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38"/>
          </p:nvPr>
        </p:nvSpPr>
        <p:spPr>
          <a:xfrm>
            <a:off x="37305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39"/>
          </p:nvPr>
        </p:nvSpPr>
        <p:spPr>
          <a:xfrm>
            <a:off x="455402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40"/>
          </p:nvPr>
        </p:nvSpPr>
        <p:spPr>
          <a:xfrm>
            <a:off x="53907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41"/>
          </p:nvPr>
        </p:nvSpPr>
        <p:spPr>
          <a:xfrm>
            <a:off x="621417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42"/>
          </p:nvPr>
        </p:nvSpPr>
        <p:spPr>
          <a:xfrm>
            <a:off x="7059713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43"/>
          </p:nvPr>
        </p:nvSpPr>
        <p:spPr>
          <a:xfrm>
            <a:off x="78831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44"/>
          </p:nvPr>
        </p:nvSpPr>
        <p:spPr>
          <a:xfrm>
            <a:off x="4036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45"/>
          </p:nvPr>
        </p:nvSpPr>
        <p:spPr>
          <a:xfrm>
            <a:off x="12270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46"/>
          </p:nvPr>
        </p:nvSpPr>
        <p:spPr>
          <a:xfrm>
            <a:off x="206380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47"/>
          </p:nvPr>
        </p:nvSpPr>
        <p:spPr>
          <a:xfrm>
            <a:off x="28872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48"/>
          </p:nvPr>
        </p:nvSpPr>
        <p:spPr>
          <a:xfrm>
            <a:off x="37305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49"/>
          </p:nvPr>
        </p:nvSpPr>
        <p:spPr>
          <a:xfrm>
            <a:off x="455402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50"/>
          </p:nvPr>
        </p:nvSpPr>
        <p:spPr>
          <a:xfrm>
            <a:off x="53907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51"/>
          </p:nvPr>
        </p:nvSpPr>
        <p:spPr>
          <a:xfrm>
            <a:off x="621417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52"/>
          </p:nvPr>
        </p:nvSpPr>
        <p:spPr>
          <a:xfrm>
            <a:off x="7059713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53"/>
          </p:nvPr>
        </p:nvSpPr>
        <p:spPr>
          <a:xfrm>
            <a:off x="78831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54"/>
          </p:nvPr>
        </p:nvSpPr>
        <p:spPr>
          <a:xfrm>
            <a:off x="4036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55"/>
          </p:nvPr>
        </p:nvSpPr>
        <p:spPr>
          <a:xfrm>
            <a:off x="12270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56"/>
          </p:nvPr>
        </p:nvSpPr>
        <p:spPr>
          <a:xfrm>
            <a:off x="206380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57"/>
          </p:nvPr>
        </p:nvSpPr>
        <p:spPr>
          <a:xfrm>
            <a:off x="28872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58"/>
          </p:nvPr>
        </p:nvSpPr>
        <p:spPr>
          <a:xfrm>
            <a:off x="37305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59"/>
          </p:nvPr>
        </p:nvSpPr>
        <p:spPr>
          <a:xfrm>
            <a:off x="455402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60"/>
          </p:nvPr>
        </p:nvSpPr>
        <p:spPr>
          <a:xfrm>
            <a:off x="53907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61"/>
          </p:nvPr>
        </p:nvSpPr>
        <p:spPr>
          <a:xfrm>
            <a:off x="621417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62"/>
          </p:nvPr>
        </p:nvSpPr>
        <p:spPr>
          <a:xfrm>
            <a:off x="7059713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63"/>
          </p:nvPr>
        </p:nvSpPr>
        <p:spPr>
          <a:xfrm>
            <a:off x="78831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8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Light">
  <p:cSld name="Section Title-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ctrTitle"/>
          </p:nvPr>
        </p:nvSpPr>
        <p:spPr>
          <a:xfrm>
            <a:off x="403650" y="403225"/>
            <a:ext cx="25332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3279775" y="403225"/>
            <a:ext cx="52356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‒"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1" name="Google Shape;301;p1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3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2">
  <p:cSld name="Section Title-2"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>
            <a:spLocks noGrp="1"/>
          </p:cNvSpPr>
          <p:nvPr>
            <p:ph type="ctrTitle"/>
          </p:nvPr>
        </p:nvSpPr>
        <p:spPr>
          <a:xfrm>
            <a:off x="403650" y="1300950"/>
            <a:ext cx="83286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1"/>
          </p:nvPr>
        </p:nvSpPr>
        <p:spPr>
          <a:xfrm>
            <a:off x="395075" y="3125675"/>
            <a:ext cx="8328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6" name="Google Shape;306;p2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">
  <p:cSld name="Title and Comparison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2"/>
          </p:nvPr>
        </p:nvSpPr>
        <p:spPr>
          <a:xfrm>
            <a:off x="4764250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3"/>
          </p:nvPr>
        </p:nvSpPr>
        <p:spPr>
          <a:xfrm>
            <a:off x="4764250" y="1245450"/>
            <a:ext cx="39534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4"/>
          </p:nvPr>
        </p:nvSpPr>
        <p:spPr>
          <a:xfrm>
            <a:off x="403613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31" name="Google Shape;331;p2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-2">
  <p:cSld name="Title and Comparison-2">
    <p:bg>
      <p:bgPr>
        <a:solidFill>
          <a:schemeClr val="dk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6" name="Google Shape;336;p24"/>
          <p:cNvSpPr txBox="1">
            <a:spLocks noGrp="1"/>
          </p:cNvSpPr>
          <p:nvPr>
            <p:ph type="body" idx="2"/>
          </p:nvPr>
        </p:nvSpPr>
        <p:spPr>
          <a:xfrm>
            <a:off x="4714876" y="2017200"/>
            <a:ext cx="39501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3"/>
          </p:nvPr>
        </p:nvSpPr>
        <p:spPr>
          <a:xfrm>
            <a:off x="4773475" y="1245350"/>
            <a:ext cx="3950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8" name="Google Shape;338;p24"/>
          <p:cNvSpPr txBox="1">
            <a:spLocks noGrp="1"/>
          </p:cNvSpPr>
          <p:nvPr>
            <p:ph type="body" idx="4"/>
          </p:nvPr>
        </p:nvSpPr>
        <p:spPr>
          <a:xfrm>
            <a:off x="485475" y="2017200"/>
            <a:ext cx="39528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9" name="Google Shape;339;p24"/>
          <p:cNvSpPr txBox="1">
            <a:spLocks noGrp="1"/>
          </p:cNvSpPr>
          <p:nvPr>
            <p:ph type="title"/>
          </p:nvPr>
        </p:nvSpPr>
        <p:spPr>
          <a:xfrm>
            <a:off x="403675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41" name="Google Shape;341;p2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42" name="Google Shape;342;p2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8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">
  <p:cSld name="Title and Content 2x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8" name="Google Shape;348;p25"/>
          <p:cNvSpPr txBox="1">
            <a:spLocks noGrp="1"/>
          </p:cNvSpPr>
          <p:nvPr>
            <p:ph type="body" idx="2"/>
          </p:nvPr>
        </p:nvSpPr>
        <p:spPr>
          <a:xfrm>
            <a:off x="4714876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9" name="Google Shape;349;p25"/>
          <p:cNvSpPr txBox="1">
            <a:spLocks noGrp="1"/>
          </p:cNvSpPr>
          <p:nvPr>
            <p:ph type="body" idx="3"/>
          </p:nvPr>
        </p:nvSpPr>
        <p:spPr>
          <a:xfrm>
            <a:off x="476249" y="1628112"/>
            <a:ext cx="3952875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4"/>
          </p:nvPr>
        </p:nvSpPr>
        <p:spPr>
          <a:xfrm>
            <a:off x="4714876" y="1628112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5"/>
          </p:nvPr>
        </p:nvSpPr>
        <p:spPr>
          <a:xfrm>
            <a:off x="476249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4" name="Google Shape;354;p25"/>
          <p:cNvSpPr txBox="1">
            <a:spLocks noGrp="1"/>
          </p:cNvSpPr>
          <p:nvPr>
            <p:ph type="body" idx="7"/>
          </p:nvPr>
        </p:nvSpPr>
        <p:spPr>
          <a:xfrm>
            <a:off x="476249" y="3449463"/>
            <a:ext cx="3945477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5" name="Google Shape;355;p25"/>
          <p:cNvSpPr txBox="1">
            <a:spLocks noGrp="1"/>
          </p:cNvSpPr>
          <p:nvPr>
            <p:ph type="body" idx="8"/>
          </p:nvPr>
        </p:nvSpPr>
        <p:spPr>
          <a:xfrm>
            <a:off x="4714876" y="3449463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6" name="Google Shape;356;p25"/>
          <p:cNvSpPr txBox="1">
            <a:spLocks noGrp="1"/>
          </p:cNvSpPr>
          <p:nvPr>
            <p:ph type="ftr" idx="11"/>
          </p:nvPr>
        </p:nvSpPr>
        <p:spPr>
          <a:xfrm>
            <a:off x="403675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57" name="Google Shape;357;p2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8" name="Google Shape;358;p2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1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-2">
  <p:cSld name="Title and Content 2x2-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2"/>
          </p:nvPr>
        </p:nvSpPr>
        <p:spPr>
          <a:xfrm>
            <a:off x="4770200" y="1245350"/>
            <a:ext cx="3953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6" name="Google Shape;366;p26"/>
          <p:cNvSpPr txBox="1">
            <a:spLocks noGrp="1"/>
          </p:cNvSpPr>
          <p:nvPr>
            <p:ph type="body" idx="3"/>
          </p:nvPr>
        </p:nvSpPr>
        <p:spPr>
          <a:xfrm>
            <a:off x="403650" y="1836875"/>
            <a:ext cx="39534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7" name="Google Shape;367;p26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body" idx="4"/>
          </p:nvPr>
        </p:nvSpPr>
        <p:spPr>
          <a:xfrm>
            <a:off x="4770200" y="1836875"/>
            <a:ext cx="3945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5"/>
          </p:nvPr>
        </p:nvSpPr>
        <p:spPr>
          <a:xfrm>
            <a:off x="476250" y="2983425"/>
            <a:ext cx="3880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7"/>
          </p:nvPr>
        </p:nvSpPr>
        <p:spPr>
          <a:xfrm>
            <a:off x="476250" y="3526725"/>
            <a:ext cx="39456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2" name="Google Shape;372;p26"/>
          <p:cNvSpPr txBox="1">
            <a:spLocks noGrp="1"/>
          </p:cNvSpPr>
          <p:nvPr>
            <p:ph type="body" idx="8"/>
          </p:nvPr>
        </p:nvSpPr>
        <p:spPr>
          <a:xfrm>
            <a:off x="4714871" y="3526725"/>
            <a:ext cx="39501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3" name="Google Shape;373;p2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75" name="Google Shape;375;p2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4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-2">
  <p:cSld name="Title Only-2"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84" name="Google Shape;384;p2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85" name="Google Shape;385;p2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">
  <p:cSld name="Three Key Poin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0" name="Google Shape;390;p28"/>
          <p:cNvSpPr txBox="1">
            <a:spLocks noGrp="1"/>
          </p:cNvSpPr>
          <p:nvPr>
            <p:ph type="body" idx="1"/>
          </p:nvPr>
        </p:nvSpPr>
        <p:spPr>
          <a:xfrm>
            <a:off x="4762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1" name="Google Shape;391;p28"/>
          <p:cNvSpPr txBox="1">
            <a:spLocks noGrp="1"/>
          </p:cNvSpPr>
          <p:nvPr>
            <p:ph type="body" idx="2"/>
          </p:nvPr>
        </p:nvSpPr>
        <p:spPr>
          <a:xfrm>
            <a:off x="3352801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2" name="Google Shape;392;p28"/>
          <p:cNvSpPr txBox="1">
            <a:spLocks noGrp="1"/>
          </p:cNvSpPr>
          <p:nvPr>
            <p:ph type="body" idx="3"/>
          </p:nvPr>
        </p:nvSpPr>
        <p:spPr>
          <a:xfrm>
            <a:off x="62293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3" name="Google Shape;393;p2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94" name="Google Shape;394;p2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9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-2">
  <p:cSld name="Three Key Points-2">
    <p:bg>
      <p:bgPr>
        <a:solidFill>
          <a:schemeClr val="dk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1"/>
          </p:nvPr>
        </p:nvSpPr>
        <p:spPr>
          <a:xfrm>
            <a:off x="4036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2"/>
          </p:nvPr>
        </p:nvSpPr>
        <p:spPr>
          <a:xfrm>
            <a:off x="3280200" y="3125675"/>
            <a:ext cx="25839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3"/>
          </p:nvPr>
        </p:nvSpPr>
        <p:spPr>
          <a:xfrm>
            <a:off x="62293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1" name="Google Shape;401;p2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02" name="Google Shape;402;p2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8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Six Items-2">
  <p:cSld name="Grid_Six Items-2">
    <p:bg>
      <p:bgPr>
        <a:solidFill>
          <a:schemeClr val="dk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420" name="Google Shape;420;p31"/>
          <p:cNvCxnSpPr/>
          <p:nvPr/>
        </p:nvCxnSpPr>
        <p:spPr>
          <a:xfrm>
            <a:off x="3094871" y="166429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475488" y="3005158"/>
            <a:ext cx="81930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6031954" y="166430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31"/>
          <p:cNvSpPr txBox="1">
            <a:spLocks noGrp="1"/>
          </p:cNvSpPr>
          <p:nvPr>
            <p:ph type="body" idx="1"/>
          </p:nvPr>
        </p:nvSpPr>
        <p:spPr>
          <a:xfrm>
            <a:off x="4036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2"/>
          </p:nvPr>
        </p:nvSpPr>
        <p:spPr>
          <a:xfrm>
            <a:off x="403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5" name="Google Shape;425;p31"/>
          <p:cNvSpPr txBox="1">
            <a:spLocks noGrp="1"/>
          </p:cNvSpPr>
          <p:nvPr>
            <p:ph type="body" idx="3"/>
          </p:nvPr>
        </p:nvSpPr>
        <p:spPr>
          <a:xfrm>
            <a:off x="3279925" y="3144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6" name="Google Shape;426;p31"/>
          <p:cNvSpPr txBox="1">
            <a:spLocks noGrp="1"/>
          </p:cNvSpPr>
          <p:nvPr>
            <p:ph type="body" idx="4"/>
          </p:nvPr>
        </p:nvSpPr>
        <p:spPr>
          <a:xfrm>
            <a:off x="3265150" y="2316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7" name="Google Shape;427;p31"/>
          <p:cNvSpPr txBox="1">
            <a:spLocks noGrp="1"/>
          </p:cNvSpPr>
          <p:nvPr>
            <p:ph type="body" idx="5"/>
          </p:nvPr>
        </p:nvSpPr>
        <p:spPr>
          <a:xfrm>
            <a:off x="62074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8" name="Google Shape;428;p31"/>
          <p:cNvSpPr txBox="1">
            <a:spLocks noGrp="1"/>
          </p:cNvSpPr>
          <p:nvPr>
            <p:ph type="body" idx="6"/>
          </p:nvPr>
        </p:nvSpPr>
        <p:spPr>
          <a:xfrm>
            <a:off x="6190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9" name="Google Shape;429;p3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0" name="Google Shape;430;p3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1" name="Google Shape;431;p3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6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2">
  <p:cSld name="Title Slide-2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"/>
          <p:cNvPicPr preferRelativeResize="0"/>
          <p:nvPr/>
        </p:nvPicPr>
        <p:blipFill rotWithShape="1">
          <a:blip r:embed="rId2">
            <a:alphaModFix/>
          </a:blip>
          <a:srcRect l="2438" t="243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9840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subTitle" idx="1"/>
          </p:nvPr>
        </p:nvSpPr>
        <p:spPr>
          <a:xfrm>
            <a:off x="403650" y="3125670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49" name="Google Shape;1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400" y="4481080"/>
            <a:ext cx="1260124" cy="37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5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_Headline-2">
  <p:cSld name="1/2_Headline-2">
    <p:bg>
      <p:bgPr>
        <a:solidFill>
          <a:schemeClr val="dk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/>
          <p:nvPr/>
        </p:nvSpPr>
        <p:spPr>
          <a:xfrm>
            <a:off x="6825" y="7125"/>
            <a:ext cx="3901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D4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2"/>
          <p:cNvPicPr preferRelativeResize="0"/>
          <p:nvPr/>
        </p:nvPicPr>
        <p:blipFill rotWithShape="1">
          <a:blip r:embed="rId2">
            <a:alphaModFix/>
          </a:blip>
          <a:srcRect l="36405" r="34949"/>
          <a:stretch/>
        </p:blipFill>
        <p:spPr>
          <a:xfrm>
            <a:off x="403650" y="-408025"/>
            <a:ext cx="3116672" cy="58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2"/>
          <p:cNvSpPr txBox="1">
            <a:spLocks noGrp="1"/>
          </p:cNvSpPr>
          <p:nvPr>
            <p:ph type="body" idx="1"/>
          </p:nvPr>
        </p:nvSpPr>
        <p:spPr>
          <a:xfrm>
            <a:off x="403650" y="1159359"/>
            <a:ext cx="3116700" cy="29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7" name="Google Shape;437;p3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8" name="Google Shape;438;p3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9" name="Google Shape;439;p3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9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Big Graphic, Minimal 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3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45" name="Google Shape;445;p3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3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1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1_Big Graphic, Minimal Text">
    <p:bg>
      <p:bgPr>
        <a:solidFill>
          <a:schemeClr val="dk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4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4"/>
          <p:cNvSpPr txBox="1">
            <a:spLocks noGrp="1"/>
          </p:cNvSpPr>
          <p:nvPr>
            <p:ph type="title"/>
          </p:nvPr>
        </p:nvSpPr>
        <p:spPr>
          <a:xfrm>
            <a:off x="403575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3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6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Stylized Headlin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56" name="Google Shape;456;p35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8" name="Google Shape;458;p3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59" name="Google Shape;459;p3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3C4F84D-077A-4C42-8E5F-3CD4D8F2EF6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0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1_Stylized Headline">
    <p:bg>
      <p:bgPr>
        <a:solidFill>
          <a:schemeClr val="dk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4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">
  <p:cSld name="Three Subject Comparis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body" idx="1"/>
          </p:nvPr>
        </p:nvSpPr>
        <p:spPr>
          <a:xfrm>
            <a:off x="3279925" y="2754982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2"/>
          </p:nvPr>
        </p:nvSpPr>
        <p:spPr>
          <a:xfrm>
            <a:off x="6207450" y="3212500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3" name="Google Shape;473;p37"/>
          <p:cNvSpPr txBox="1">
            <a:spLocks noGrp="1"/>
          </p:cNvSpPr>
          <p:nvPr>
            <p:ph type="body" idx="3"/>
          </p:nvPr>
        </p:nvSpPr>
        <p:spPr>
          <a:xfrm>
            <a:off x="6207450" y="3496357"/>
            <a:ext cx="2529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4" name="Google Shape;474;p37"/>
          <p:cNvSpPr txBox="1">
            <a:spLocks noGrp="1"/>
          </p:cNvSpPr>
          <p:nvPr>
            <p:ph type="body" idx="4"/>
          </p:nvPr>
        </p:nvSpPr>
        <p:spPr>
          <a:xfrm>
            <a:off x="403650" y="3468208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5" name="Google Shape;475;p37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6" name="Google Shape;476;p37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7" name="Google Shape;477;p3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78" name="Google Shape;478;p3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79" name="Google Shape;479;p3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1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">
  <p:cSld name="Three Subject Comparison-Dark">
    <p:bg>
      <p:bgPr>
        <a:solidFill>
          <a:schemeClr val="dk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8"/>
          <p:cNvSpPr txBox="1">
            <a:spLocks noGrp="1"/>
          </p:cNvSpPr>
          <p:nvPr>
            <p:ph type="title"/>
          </p:nvPr>
        </p:nvSpPr>
        <p:spPr>
          <a:xfrm>
            <a:off x="446575" y="403975"/>
            <a:ext cx="82770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7" name="Google Shape;487;p38"/>
          <p:cNvSpPr txBox="1">
            <a:spLocks noGrp="1"/>
          </p:cNvSpPr>
          <p:nvPr>
            <p:ph type="body" idx="1"/>
          </p:nvPr>
        </p:nvSpPr>
        <p:spPr>
          <a:xfrm>
            <a:off x="3279925" y="2754975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8" name="Google Shape;488;p38"/>
          <p:cNvSpPr txBox="1">
            <a:spLocks noGrp="1"/>
          </p:cNvSpPr>
          <p:nvPr>
            <p:ph type="body" idx="2"/>
          </p:nvPr>
        </p:nvSpPr>
        <p:spPr>
          <a:xfrm>
            <a:off x="6329553" y="3212506"/>
            <a:ext cx="217627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9" name="Google Shape;489;p38"/>
          <p:cNvSpPr txBox="1">
            <a:spLocks noGrp="1"/>
          </p:cNvSpPr>
          <p:nvPr>
            <p:ph type="body" idx="3"/>
          </p:nvPr>
        </p:nvSpPr>
        <p:spPr>
          <a:xfrm>
            <a:off x="6207450" y="3496375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0" name="Google Shape;490;p38"/>
          <p:cNvSpPr txBox="1">
            <a:spLocks noGrp="1"/>
          </p:cNvSpPr>
          <p:nvPr>
            <p:ph type="body" idx="4"/>
          </p:nvPr>
        </p:nvSpPr>
        <p:spPr>
          <a:xfrm>
            <a:off x="403650" y="3468200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1" name="Google Shape;491;p38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2" name="Google Shape;492;p38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32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3" name="Google Shape;493;p3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94" name="Google Shape;494;p3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95" name="Google Shape;495;p3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554D57A-0DF4-5526-DE09-38236D2C5F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9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2">
  <p:cSld name="Three Subject Comparison-Dark2">
    <p:bg>
      <p:bgPr>
        <a:solidFill>
          <a:schemeClr val="dk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0" name="Google Shape;500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4" name="Google Shape;504;p39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05" name="Google Shape;505;p39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7" name="Google Shape;507;p39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8" name="Google Shape;508;p39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9" name="Google Shape;509;p39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0" name="Google Shape;510;p39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12" name="Google Shape;512;p3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BD89B55-DDC9-264E-E9F1-46B64BB62D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0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2">
  <p:cSld name="Three Subject Comparison-2"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7" name="Google Shape;517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21" name="Google Shape;521;p40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22" name="Google Shape;522;p40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3" name="Google Shape;523;p40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4" name="Google Shape;524;p40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5" name="Google Shape;525;p40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6" name="Google Shape;526;p40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7" name="Google Shape;527;p40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8" name="Google Shape;528;p4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29" name="Google Shape;529;p4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23A5D89B-89DD-84D1-0DF2-DF583FA85020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86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-Dark">
  <p:cSld name="Four Subject Comparison-Dark">
    <p:bg>
      <p:bgPr>
        <a:solidFill>
          <a:schemeClr val="dk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>
            <a:off x="403650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1"/>
          <p:cNvSpPr/>
          <p:nvPr/>
        </p:nvSpPr>
        <p:spPr>
          <a:xfrm>
            <a:off x="2541131" y="1245347"/>
            <a:ext cx="19332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1"/>
          <p:cNvSpPr/>
          <p:nvPr/>
        </p:nvSpPr>
        <p:spPr>
          <a:xfrm>
            <a:off x="4711032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39" name="Google Shape;539;p41"/>
          <p:cNvSpPr txBox="1">
            <a:spLocks noGrp="1"/>
          </p:cNvSpPr>
          <p:nvPr>
            <p:ph type="body" idx="1"/>
          </p:nvPr>
        </p:nvSpPr>
        <p:spPr>
          <a:xfrm>
            <a:off x="517685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0" name="Google Shape;540;p41"/>
          <p:cNvSpPr txBox="1">
            <a:spLocks noGrp="1"/>
          </p:cNvSpPr>
          <p:nvPr>
            <p:ph type="body" idx="2"/>
          </p:nvPr>
        </p:nvSpPr>
        <p:spPr>
          <a:xfrm>
            <a:off x="517685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1" name="Google Shape;541;p41"/>
          <p:cNvSpPr txBox="1">
            <a:spLocks noGrp="1"/>
          </p:cNvSpPr>
          <p:nvPr>
            <p:ph type="body" idx="3"/>
          </p:nvPr>
        </p:nvSpPr>
        <p:spPr>
          <a:xfrm>
            <a:off x="2677794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2" name="Google Shape;542;p41"/>
          <p:cNvSpPr txBox="1">
            <a:spLocks noGrp="1"/>
          </p:cNvSpPr>
          <p:nvPr>
            <p:ph type="body" idx="4"/>
          </p:nvPr>
        </p:nvSpPr>
        <p:spPr>
          <a:xfrm>
            <a:off x="2677794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3" name="Google Shape;543;p41"/>
          <p:cNvSpPr txBox="1">
            <a:spLocks noGrp="1"/>
          </p:cNvSpPr>
          <p:nvPr>
            <p:ph type="body" idx="5"/>
          </p:nvPr>
        </p:nvSpPr>
        <p:spPr>
          <a:xfrm>
            <a:off x="4825066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4" name="Google Shape;544;p41"/>
          <p:cNvSpPr txBox="1">
            <a:spLocks noGrp="1"/>
          </p:cNvSpPr>
          <p:nvPr>
            <p:ph type="body" idx="6"/>
          </p:nvPr>
        </p:nvSpPr>
        <p:spPr>
          <a:xfrm>
            <a:off x="4825066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5" name="Google Shape;545;p41"/>
          <p:cNvSpPr/>
          <p:nvPr/>
        </p:nvSpPr>
        <p:spPr>
          <a:xfrm>
            <a:off x="6835675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>
            <a:spLocks noGrp="1"/>
          </p:cNvSpPr>
          <p:nvPr>
            <p:ph type="body" idx="7"/>
          </p:nvPr>
        </p:nvSpPr>
        <p:spPr>
          <a:xfrm>
            <a:off x="6949708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8" name="Google Shape;548;p41"/>
          <p:cNvSpPr txBox="1">
            <a:spLocks noGrp="1"/>
          </p:cNvSpPr>
          <p:nvPr>
            <p:ph type="body" idx="8"/>
          </p:nvPr>
        </p:nvSpPr>
        <p:spPr>
          <a:xfrm>
            <a:off x="6949708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9" name="Google Shape;549;p4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50" name="Google Shape;550;p4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06B3E568-60B3-4520-2440-1F72A126372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9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">
  <p:cSld name="Co-Partner Title Slide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125" y="-37125"/>
            <a:ext cx="9144000" cy="23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subTitle" idx="1"/>
          </p:nvPr>
        </p:nvSpPr>
        <p:spPr>
          <a:xfrm>
            <a:off x="403650" y="4253566"/>
            <a:ext cx="8114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ctrTitle"/>
          </p:nvPr>
        </p:nvSpPr>
        <p:spPr>
          <a:xfrm>
            <a:off x="403650" y="3239375"/>
            <a:ext cx="81141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54" name="Google Shape;154;p12"/>
          <p:cNvCxnSpPr/>
          <p:nvPr/>
        </p:nvCxnSpPr>
        <p:spPr>
          <a:xfrm>
            <a:off x="2112398" y="2752268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650" y="289299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/>
          <p:nvPr/>
        </p:nvSpPr>
        <p:spPr>
          <a:xfrm rot="-2700000">
            <a:off x="1962260" y="2146361"/>
            <a:ext cx="300379" cy="30037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"/>
          </p:nvPr>
        </p:nvSpPr>
        <p:spPr>
          <a:xfrm>
            <a:off x="2380000" y="2684450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59A6527-D60F-5373-2676-A211532A3E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910" y="2718167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1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">
  <p:cSld name="Four Subject Comparison">
    <p:bg>
      <p:bgPr>
        <a:solidFill>
          <a:schemeClr val="lt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/>
          <p:nvPr/>
        </p:nvSpPr>
        <p:spPr>
          <a:xfrm>
            <a:off x="403650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2"/>
          <p:cNvSpPr/>
          <p:nvPr/>
        </p:nvSpPr>
        <p:spPr>
          <a:xfrm>
            <a:off x="2541131" y="1245348"/>
            <a:ext cx="19332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42"/>
          <p:cNvSpPr/>
          <p:nvPr/>
        </p:nvSpPr>
        <p:spPr>
          <a:xfrm>
            <a:off x="4711032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5" name="Google Shape;555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59" name="Google Shape;559;p42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60" name="Google Shape;560;p42"/>
          <p:cNvSpPr txBox="1">
            <a:spLocks noGrp="1"/>
          </p:cNvSpPr>
          <p:nvPr>
            <p:ph type="body" idx="1"/>
          </p:nvPr>
        </p:nvSpPr>
        <p:spPr>
          <a:xfrm>
            <a:off x="517685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1" name="Google Shape;561;p42"/>
          <p:cNvSpPr txBox="1">
            <a:spLocks noGrp="1"/>
          </p:cNvSpPr>
          <p:nvPr>
            <p:ph type="body" idx="2"/>
          </p:nvPr>
        </p:nvSpPr>
        <p:spPr>
          <a:xfrm>
            <a:off x="517685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2" name="Google Shape;562;p42"/>
          <p:cNvSpPr txBox="1">
            <a:spLocks noGrp="1"/>
          </p:cNvSpPr>
          <p:nvPr>
            <p:ph type="body" idx="3"/>
          </p:nvPr>
        </p:nvSpPr>
        <p:spPr>
          <a:xfrm>
            <a:off x="2677794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3" name="Google Shape;563;p42"/>
          <p:cNvSpPr txBox="1">
            <a:spLocks noGrp="1"/>
          </p:cNvSpPr>
          <p:nvPr>
            <p:ph type="body" idx="4"/>
          </p:nvPr>
        </p:nvSpPr>
        <p:spPr>
          <a:xfrm>
            <a:off x="2677794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4" name="Google Shape;564;p42"/>
          <p:cNvSpPr txBox="1">
            <a:spLocks noGrp="1"/>
          </p:cNvSpPr>
          <p:nvPr>
            <p:ph type="body" idx="5"/>
          </p:nvPr>
        </p:nvSpPr>
        <p:spPr>
          <a:xfrm>
            <a:off x="4825066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5" name="Google Shape;565;p42"/>
          <p:cNvSpPr txBox="1">
            <a:spLocks noGrp="1"/>
          </p:cNvSpPr>
          <p:nvPr>
            <p:ph type="body" idx="6"/>
          </p:nvPr>
        </p:nvSpPr>
        <p:spPr>
          <a:xfrm>
            <a:off x="4825066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6835675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 txBox="1">
            <a:spLocks noGrp="1"/>
          </p:cNvSpPr>
          <p:nvPr>
            <p:ph type="body" idx="7"/>
          </p:nvPr>
        </p:nvSpPr>
        <p:spPr>
          <a:xfrm>
            <a:off x="6949708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9" name="Google Shape;569;p42"/>
          <p:cNvSpPr txBox="1">
            <a:spLocks noGrp="1"/>
          </p:cNvSpPr>
          <p:nvPr>
            <p:ph type="body" idx="8"/>
          </p:nvPr>
        </p:nvSpPr>
        <p:spPr>
          <a:xfrm>
            <a:off x="6949708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0" name="Google Shape;570;p4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1" name="Google Shape;571;p4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EF130745-CF3F-85FF-8D36-D4B7CBA7370C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88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-Black">
  <p:cSld name="Quotes-Black">
    <p:bg>
      <p:bgPr>
        <a:solidFill>
          <a:schemeClr val="dk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5" name="Google Shape;575;p43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76" name="Google Shape;576;p43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577" name="Google Shape;577;p43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43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82" name="Google Shape;582;p4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583" name="Google Shape;58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0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, White">
  <p:cSld name="Quotes, White">
    <p:bg>
      <p:bgPr>
        <a:solidFill>
          <a:schemeClr val="l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6" name="Google Shape;586;p44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87" name="Google Shape;587;p44"/>
          <p:cNvGrpSpPr/>
          <p:nvPr/>
        </p:nvGrpSpPr>
        <p:grpSpPr>
          <a:xfrm>
            <a:off x="403643" y="2992824"/>
            <a:ext cx="691374" cy="18288"/>
            <a:chOff x="3842851" y="2453321"/>
            <a:chExt cx="691374" cy="18288"/>
          </a:xfrm>
        </p:grpSpPr>
        <p:sp>
          <p:nvSpPr>
            <p:cNvPr id="588" name="Google Shape;588;p4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44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93" name="Google Shape;593;p4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7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Black">
  <p:cSld name="Quotes+Headshot, Black">
    <p:bg>
      <p:bgPr>
        <a:solidFill>
          <a:schemeClr val="dk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8" name="Google Shape;598;p45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99" name="Google Shape;599;p45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00" name="Google Shape;600;p45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45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05" name="Google Shape;605;p4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06" name="Google Shape;60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5"/>
          <p:cNvPicPr preferRelativeResize="0"/>
          <p:nvPr/>
        </p:nvPicPr>
        <p:blipFill rotWithShape="1">
          <a:blip r:embed="rId3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5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White">
  <p:cSld name="Quotes+Headshot, White"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1" name="Google Shape;611;p46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13" name="Google Shape;613;p46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46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18" name="Google Shape;618;p4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20" name="Google Shape;620;p46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6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86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Image Fill">
  <p:cSld name="Quotes Image Fill">
    <p:bg>
      <p:bgPr>
        <a:solidFill>
          <a:schemeClr val="lt1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47"/>
          <p:cNvSpPr txBox="1">
            <a:spLocks noGrp="1"/>
          </p:cNvSpPr>
          <p:nvPr>
            <p:ph type="body" idx="1"/>
          </p:nvPr>
        </p:nvSpPr>
        <p:spPr>
          <a:xfrm>
            <a:off x="3279925" y="1245350"/>
            <a:ext cx="5292600" cy="24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5" name="Google Shape;625;p47"/>
          <p:cNvSpPr txBox="1">
            <a:spLocks noGrp="1"/>
          </p:cNvSpPr>
          <p:nvPr>
            <p:ph type="body" idx="3"/>
          </p:nvPr>
        </p:nvSpPr>
        <p:spPr>
          <a:xfrm>
            <a:off x="3279825" y="4149500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26" name="Google Shape;626;p47"/>
          <p:cNvGrpSpPr/>
          <p:nvPr/>
        </p:nvGrpSpPr>
        <p:grpSpPr>
          <a:xfrm>
            <a:off x="3279924" y="3956570"/>
            <a:ext cx="691374" cy="18288"/>
            <a:chOff x="3842851" y="2453321"/>
            <a:chExt cx="691374" cy="18288"/>
          </a:xfrm>
        </p:grpSpPr>
        <p:sp>
          <p:nvSpPr>
            <p:cNvPr id="627" name="Google Shape;627;p4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2961649" y="654063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32" name="Google Shape;632;p4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33" name="Google Shape;633;p4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0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wo">
  <p:cSld name="Quotes_Two">
    <p:bg>
      <p:bgPr>
        <a:solidFill>
          <a:schemeClr val="l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8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6" name="Google Shape;636;p48"/>
          <p:cNvSpPr txBox="1">
            <a:spLocks noGrp="1"/>
          </p:cNvSpPr>
          <p:nvPr>
            <p:ph type="body" idx="2"/>
          </p:nvPr>
        </p:nvSpPr>
        <p:spPr>
          <a:xfrm>
            <a:off x="4756475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7" name="Google Shape;637;p48"/>
          <p:cNvSpPr txBox="1">
            <a:spLocks noGrp="1"/>
          </p:cNvSpPr>
          <p:nvPr>
            <p:ph type="body" idx="3"/>
          </p:nvPr>
        </p:nvSpPr>
        <p:spPr>
          <a:xfrm>
            <a:off x="4000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4"/>
          </p:nvPr>
        </p:nvSpPr>
        <p:spPr>
          <a:xfrm>
            <a:off x="47669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9" name="Google Shape;639;p48"/>
          <p:cNvSpPr txBox="1">
            <a:spLocks noGrp="1"/>
          </p:cNvSpPr>
          <p:nvPr>
            <p:ph type="body" idx="5"/>
          </p:nvPr>
        </p:nvSpPr>
        <p:spPr>
          <a:xfrm>
            <a:off x="4756474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0" name="Google Shape;640;p48"/>
          <p:cNvSpPr txBox="1">
            <a:spLocks noGrp="1"/>
          </p:cNvSpPr>
          <p:nvPr>
            <p:ph type="body" idx="6"/>
          </p:nvPr>
        </p:nvSpPr>
        <p:spPr>
          <a:xfrm>
            <a:off x="403650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41" name="Google Shape;641;p48"/>
          <p:cNvGrpSpPr/>
          <p:nvPr/>
        </p:nvGrpSpPr>
        <p:grpSpPr>
          <a:xfrm>
            <a:off x="424747" y="3143845"/>
            <a:ext cx="691374" cy="18288"/>
            <a:chOff x="3842851" y="2453321"/>
            <a:chExt cx="691374" cy="18288"/>
          </a:xfrm>
        </p:grpSpPr>
        <p:sp>
          <p:nvSpPr>
            <p:cNvPr id="642" name="Google Shape;642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48"/>
          <p:cNvGrpSpPr/>
          <p:nvPr/>
        </p:nvGrpSpPr>
        <p:grpSpPr>
          <a:xfrm>
            <a:off x="4783054" y="3143845"/>
            <a:ext cx="691374" cy="18288"/>
            <a:chOff x="3842851" y="2453321"/>
            <a:chExt cx="691374" cy="18288"/>
          </a:xfrm>
        </p:grpSpPr>
        <p:sp>
          <p:nvSpPr>
            <p:cNvPr id="646" name="Google Shape;646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48"/>
          <p:cNvSpPr/>
          <p:nvPr/>
        </p:nvSpPr>
        <p:spPr>
          <a:xfrm>
            <a:off x="16835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8"/>
          <p:cNvSpPr/>
          <p:nvPr/>
        </p:nvSpPr>
        <p:spPr>
          <a:xfrm>
            <a:off x="451313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52" name="Google Shape;652;p4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53" name="Google Shape;653;p4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0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hree">
  <p:cSld name="Quotes_Three">
    <p:bg>
      <p:bgPr>
        <a:solidFill>
          <a:schemeClr val="lt1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>
            <a:spLocks noGrp="1"/>
          </p:cNvSpPr>
          <p:nvPr>
            <p:ph type="body" idx="1"/>
          </p:nvPr>
        </p:nvSpPr>
        <p:spPr>
          <a:xfrm>
            <a:off x="4218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6" name="Google Shape;656;p49"/>
          <p:cNvSpPr txBox="1">
            <a:spLocks noGrp="1"/>
          </p:cNvSpPr>
          <p:nvPr>
            <p:ph type="body" idx="2"/>
          </p:nvPr>
        </p:nvSpPr>
        <p:spPr>
          <a:xfrm>
            <a:off x="421825" y="403975"/>
            <a:ext cx="2514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7" name="Google Shape;657;p49"/>
          <p:cNvSpPr txBox="1">
            <a:spLocks noGrp="1"/>
          </p:cNvSpPr>
          <p:nvPr>
            <p:ph type="body" idx="3"/>
          </p:nvPr>
        </p:nvSpPr>
        <p:spPr>
          <a:xfrm>
            <a:off x="62089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8" name="Google Shape;658;p49"/>
          <p:cNvSpPr txBox="1">
            <a:spLocks noGrp="1"/>
          </p:cNvSpPr>
          <p:nvPr>
            <p:ph type="body" idx="4"/>
          </p:nvPr>
        </p:nvSpPr>
        <p:spPr>
          <a:xfrm>
            <a:off x="3279925" y="1867425"/>
            <a:ext cx="25842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9" name="Google Shape;659;p49"/>
          <p:cNvSpPr txBox="1">
            <a:spLocks noGrp="1"/>
          </p:cNvSpPr>
          <p:nvPr>
            <p:ph type="body" idx="5"/>
          </p:nvPr>
        </p:nvSpPr>
        <p:spPr>
          <a:xfrm>
            <a:off x="62089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0" name="Google Shape;660;p49"/>
          <p:cNvSpPr txBox="1">
            <a:spLocks noGrp="1"/>
          </p:cNvSpPr>
          <p:nvPr>
            <p:ph type="body" idx="6"/>
          </p:nvPr>
        </p:nvSpPr>
        <p:spPr>
          <a:xfrm>
            <a:off x="3279925" y="40264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1" name="Google Shape;661;p49"/>
          <p:cNvSpPr txBox="1">
            <a:spLocks noGrp="1"/>
          </p:cNvSpPr>
          <p:nvPr>
            <p:ph type="body" idx="7"/>
          </p:nvPr>
        </p:nvSpPr>
        <p:spPr>
          <a:xfrm>
            <a:off x="4218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2" name="Google Shape;662;p49"/>
          <p:cNvSpPr txBox="1">
            <a:spLocks noGrp="1"/>
          </p:cNvSpPr>
          <p:nvPr>
            <p:ph type="body" idx="8"/>
          </p:nvPr>
        </p:nvSpPr>
        <p:spPr>
          <a:xfrm>
            <a:off x="3279925" y="403975"/>
            <a:ext cx="2584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3" name="Google Shape;663;p49"/>
          <p:cNvSpPr txBox="1">
            <a:spLocks noGrp="1"/>
          </p:cNvSpPr>
          <p:nvPr>
            <p:ph type="body" idx="9"/>
          </p:nvPr>
        </p:nvSpPr>
        <p:spPr>
          <a:xfrm>
            <a:off x="6208925" y="403975"/>
            <a:ext cx="25146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64" name="Google Shape;664;p49"/>
          <p:cNvGrpSpPr/>
          <p:nvPr/>
        </p:nvGrpSpPr>
        <p:grpSpPr>
          <a:xfrm>
            <a:off x="421825" y="3817983"/>
            <a:ext cx="691374" cy="18288"/>
            <a:chOff x="3842851" y="2453321"/>
            <a:chExt cx="691374" cy="18288"/>
          </a:xfrm>
        </p:grpSpPr>
        <p:sp>
          <p:nvSpPr>
            <p:cNvPr id="665" name="Google Shape;665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49"/>
          <p:cNvGrpSpPr/>
          <p:nvPr/>
        </p:nvGrpSpPr>
        <p:grpSpPr>
          <a:xfrm>
            <a:off x="3287521" y="3817983"/>
            <a:ext cx="691374" cy="18288"/>
            <a:chOff x="3842851" y="2453321"/>
            <a:chExt cx="691374" cy="18288"/>
          </a:xfrm>
        </p:grpSpPr>
        <p:sp>
          <p:nvSpPr>
            <p:cNvPr id="669" name="Google Shape;669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9"/>
          <p:cNvGrpSpPr/>
          <p:nvPr/>
        </p:nvGrpSpPr>
        <p:grpSpPr>
          <a:xfrm>
            <a:off x="6223920" y="3829645"/>
            <a:ext cx="691374" cy="18288"/>
            <a:chOff x="3842851" y="2453321"/>
            <a:chExt cx="691374" cy="18288"/>
          </a:xfrm>
        </p:grpSpPr>
        <p:sp>
          <p:nvSpPr>
            <p:cNvPr id="673" name="Google Shape;673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49"/>
          <p:cNvSpPr/>
          <p:nvPr/>
        </p:nvSpPr>
        <p:spPr>
          <a:xfrm>
            <a:off x="18387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9"/>
          <p:cNvSpPr/>
          <p:nvPr/>
        </p:nvSpPr>
        <p:spPr>
          <a:xfrm>
            <a:off x="304264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9"/>
          <p:cNvSpPr/>
          <p:nvPr/>
        </p:nvSpPr>
        <p:spPr>
          <a:xfrm>
            <a:off x="5961510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0" name="Google Shape;680;p4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1" name="Google Shape;681;p4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6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-2">
  <p:cSld name="Timeline-2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684" name="Google Shape;684;p50"/>
          <p:cNvCxnSpPr/>
          <p:nvPr/>
        </p:nvCxnSpPr>
        <p:spPr>
          <a:xfrm>
            <a:off x="4576400" y="1262525"/>
            <a:ext cx="0" cy="34860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5" name="Google Shape;685;p5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6" name="Google Shape;686;p5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7" name="Google Shape;687;p5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7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1/3 Photo">
  <p:cSld name="2/3 Content, 1/3 Photo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51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2" name="Google Shape;692;p5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93" name="Google Shape;693;p5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94" name="Google Shape;694;p5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1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-2">
  <p:cSld name="Co-Partner Title Slide-2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3"/>
          <p:cNvCxnSpPr/>
          <p:nvPr/>
        </p:nvCxnSpPr>
        <p:spPr>
          <a:xfrm>
            <a:off x="2112398" y="338222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3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162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403650" y="3125676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600" y="47894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 rot="5400000">
            <a:off x="4475850" y="494775"/>
            <a:ext cx="5181600" cy="4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 rot="2700000">
            <a:off x="4818673" y="414472"/>
            <a:ext cx="300379" cy="3003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l="36405" r="34949"/>
          <a:stretch/>
        </p:blipFill>
        <p:spPr>
          <a:xfrm>
            <a:off x="5371913" y="-616300"/>
            <a:ext cx="3389476" cy="63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2"/>
          </p:nvPr>
        </p:nvSpPr>
        <p:spPr>
          <a:xfrm>
            <a:off x="2383050" y="289325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6522A9F-D674-49B0-4EC1-C83FFCEAA9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5910" y="314704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4-Piece Content + 1/3 Photo">
  <p:cSld name="2/3 Content, 4-Piece Content + 1/3 Photo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9" name="Google Shape;699;p52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5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01" name="Google Shape;701;p5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02" name="Google Shape;702;p5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2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4" name="Google Shape;704;p52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5" name="Google Shape;705;p52"/>
          <p:cNvSpPr txBox="1">
            <a:spLocks noGrp="1"/>
          </p:cNvSpPr>
          <p:nvPr>
            <p:ph type="body" idx="4"/>
          </p:nvPr>
        </p:nvSpPr>
        <p:spPr>
          <a:xfrm>
            <a:off x="3279775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6" name="Google Shape;706;p52"/>
          <p:cNvSpPr txBox="1">
            <a:spLocks noGrp="1"/>
          </p:cNvSpPr>
          <p:nvPr>
            <p:ph type="body" idx="5"/>
          </p:nvPr>
        </p:nvSpPr>
        <p:spPr>
          <a:xfrm>
            <a:off x="3279775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2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Two-Piece Content + 1/3 Photo">
  <p:cSld name="2/3 Content, Two-Piece Content + 1/3 Photo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3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0" name="Google Shape;710;p53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Google Shape;711;p5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12" name="Google Shape;712;p5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13" name="Google Shape;713;p5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3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15" name="Google Shape;715;p53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7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Photo, 1/2 Content">
  <p:cSld name="1/2 Photo, 1/2 Content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>
            <a:spLocks noGrp="1"/>
          </p:cNvSpPr>
          <p:nvPr>
            <p:ph type="pic" idx="2"/>
          </p:nvPr>
        </p:nvSpPr>
        <p:spPr>
          <a:xfrm>
            <a:off x="0" y="0"/>
            <a:ext cx="438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54"/>
          <p:cNvSpPr txBox="1">
            <a:spLocks noGrp="1"/>
          </p:cNvSpPr>
          <p:nvPr>
            <p:ph type="title"/>
          </p:nvPr>
        </p:nvSpPr>
        <p:spPr>
          <a:xfrm>
            <a:off x="4756475" y="403975"/>
            <a:ext cx="39114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9" name="Google Shape;719;p5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0" name="Google Shape;720;p5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1" name="Google Shape;721;p5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4"/>
          <p:cNvSpPr txBox="1">
            <a:spLocks noGrp="1"/>
          </p:cNvSpPr>
          <p:nvPr>
            <p:ph type="body" idx="1"/>
          </p:nvPr>
        </p:nvSpPr>
        <p:spPr>
          <a:xfrm>
            <a:off x="4756475" y="1244600"/>
            <a:ext cx="39669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1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+Photo Longer Headline">
  <p:cSld name="2-Column+Photo Longer Headline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>
            <a:spLocks noGrp="1"/>
          </p:cNvSpPr>
          <p:nvPr>
            <p:ph type="pic" idx="2"/>
          </p:nvPr>
        </p:nvSpPr>
        <p:spPr>
          <a:xfrm>
            <a:off x="4756473" y="1245350"/>
            <a:ext cx="4387500" cy="3897900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Google Shape;725;p5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26" name="Google Shape;726;p5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7" name="Google Shape;727;p5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8" name="Google Shape;728;p5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5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6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">
  <p:cSld name="Photo-8A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7"/>
          <p:cNvSpPr>
            <a:spLocks noGrp="1"/>
          </p:cNvSpPr>
          <p:nvPr>
            <p:ph type="pic" idx="2"/>
          </p:nvPr>
        </p:nvSpPr>
        <p:spPr>
          <a:xfrm>
            <a:off x="4756475" y="1245350"/>
            <a:ext cx="43875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5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0" name="Google Shape;740;p5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1" name="Google Shape;741;p5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42" name="Google Shape;742;p5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7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44" name="Google Shape;744;p57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5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 1">
  <p:cSld name="Photo-8A 1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8"/>
          <p:cNvSpPr>
            <a:spLocks noGrp="1"/>
          </p:cNvSpPr>
          <p:nvPr>
            <p:ph type="pic" idx="2"/>
          </p:nvPr>
        </p:nvSpPr>
        <p:spPr>
          <a:xfrm>
            <a:off x="4756475" y="0"/>
            <a:ext cx="43875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Google Shape;747;p5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398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8" name="Google Shape;748;p5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9" name="Google Shape;749;p5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0" name="Google Shape;750;p5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8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52" name="Google Shape;752;p58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9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umn, Left Header, Right Text + Photo">
  <p:cSld name="Half Column, Left Header, Right Text + Photo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9"/>
          <p:cNvSpPr>
            <a:spLocks noGrp="1"/>
          </p:cNvSpPr>
          <p:nvPr>
            <p:ph type="pic" idx="2"/>
          </p:nvPr>
        </p:nvSpPr>
        <p:spPr>
          <a:xfrm>
            <a:off x="385775" y="1245350"/>
            <a:ext cx="40017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55" name="Google Shape;755;p59"/>
          <p:cNvSpPr txBox="1">
            <a:spLocks noGrp="1"/>
          </p:cNvSpPr>
          <p:nvPr>
            <p:ph type="title"/>
          </p:nvPr>
        </p:nvSpPr>
        <p:spPr>
          <a:xfrm>
            <a:off x="403650" y="403972"/>
            <a:ext cx="81102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56" name="Google Shape;756;p5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57" name="Google Shape;757;p5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8" name="Google Shape;758;p5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9"/>
          <p:cNvSpPr txBox="1">
            <a:spLocks noGrp="1"/>
          </p:cNvSpPr>
          <p:nvPr>
            <p:ph type="body" idx="1"/>
          </p:nvPr>
        </p:nvSpPr>
        <p:spPr>
          <a:xfrm>
            <a:off x="4756150" y="1244600"/>
            <a:ext cx="39672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">
  <p:cSld name="1/3 Photo, 2/3 Conten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0"/>
          <p:cNvSpPr>
            <a:spLocks noGrp="1"/>
          </p:cNvSpPr>
          <p:nvPr>
            <p:ph type="pic" idx="2"/>
          </p:nvPr>
        </p:nvSpPr>
        <p:spPr>
          <a:xfrm>
            <a:off x="403650" y="403976"/>
            <a:ext cx="2532900" cy="43215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60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4" name="Google Shape;764;p6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65" name="Google Shape;765;p6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0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8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 1">
  <p:cSld name="1/3 Photo, 2/3 Content 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1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61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0" name="Google Shape;770;p6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1" name="Google Shape;771;p6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72" name="Google Shape;772;p6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61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8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+ Photos">
  <p:cSld name="Three Column + Photos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6" name="Google Shape;776;p6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2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8" name="Google Shape;778;p62"/>
          <p:cNvSpPr txBox="1">
            <a:spLocks noGrp="1"/>
          </p:cNvSpPr>
          <p:nvPr>
            <p:ph type="ftr" idx="11"/>
          </p:nvPr>
        </p:nvSpPr>
        <p:spPr>
          <a:xfrm>
            <a:off x="403651" y="4725397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9" name="Google Shape;779;p62"/>
          <p:cNvSpPr>
            <a:spLocks noGrp="1"/>
          </p:cNvSpPr>
          <p:nvPr>
            <p:ph type="pic" idx="2"/>
          </p:nvPr>
        </p:nvSpPr>
        <p:spPr>
          <a:xfrm>
            <a:off x="403650" y="3125675"/>
            <a:ext cx="25329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62"/>
          <p:cNvSpPr>
            <a:spLocks noGrp="1"/>
          </p:cNvSpPr>
          <p:nvPr>
            <p:ph type="pic" idx="3"/>
          </p:nvPr>
        </p:nvSpPr>
        <p:spPr>
          <a:xfrm>
            <a:off x="3356025" y="312577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1" name="Google Shape;781;p62"/>
          <p:cNvSpPr>
            <a:spLocks noGrp="1"/>
          </p:cNvSpPr>
          <p:nvPr>
            <p:ph type="pic" idx="4"/>
          </p:nvPr>
        </p:nvSpPr>
        <p:spPr>
          <a:xfrm>
            <a:off x="6217600" y="312572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2" name="Google Shape;782;p6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83" name="Google Shape;783;p6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2"/>
          <p:cNvSpPr txBox="1">
            <a:spLocks noGrp="1"/>
          </p:cNvSpPr>
          <p:nvPr>
            <p:ph type="body" idx="5"/>
          </p:nvPr>
        </p:nvSpPr>
        <p:spPr>
          <a:xfrm>
            <a:off x="40395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5" name="Google Shape;785;p62"/>
          <p:cNvSpPr txBox="1">
            <a:spLocks noGrp="1"/>
          </p:cNvSpPr>
          <p:nvPr>
            <p:ph type="body" idx="6"/>
          </p:nvPr>
        </p:nvSpPr>
        <p:spPr>
          <a:xfrm>
            <a:off x="3279775" y="2595575"/>
            <a:ext cx="2596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6" name="Google Shape;786;p62"/>
          <p:cNvSpPr txBox="1">
            <a:spLocks noGrp="1"/>
          </p:cNvSpPr>
          <p:nvPr>
            <p:ph type="body" idx="7"/>
          </p:nvPr>
        </p:nvSpPr>
        <p:spPr>
          <a:xfrm>
            <a:off x="621950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">
  <p:cSld name="Personal Intro_One"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Char char="•"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2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-950725" y="0"/>
            <a:ext cx="52282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>
            <a:spLocks noGrp="1"/>
          </p:cNvSpPr>
          <p:nvPr>
            <p:ph type="pic" idx="3"/>
          </p:nvPr>
        </p:nvSpPr>
        <p:spPr>
          <a:xfrm>
            <a:off x="403650" y="1245350"/>
            <a:ext cx="2532900" cy="25305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4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74" name="Google Shape;174;p1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538250C-54FD-FC2F-AC62-E370ADAAD969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04985" y="4830836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6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Intro">
  <p:cSld name="Video Intro">
    <p:bg>
      <p:bgPr>
        <a:solidFill>
          <a:schemeClr val="dk1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5"/>
          <p:cNvSpPr txBox="1">
            <a:spLocks noGrp="1"/>
          </p:cNvSpPr>
          <p:nvPr>
            <p:ph type="body" idx="1"/>
          </p:nvPr>
        </p:nvSpPr>
        <p:spPr>
          <a:xfrm>
            <a:off x="403650" y="3304050"/>
            <a:ext cx="831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6" name="Google Shape;816;p65"/>
          <p:cNvSpPr txBox="1">
            <a:spLocks noGrp="1"/>
          </p:cNvSpPr>
          <p:nvPr>
            <p:ph type="ftr" idx="11"/>
          </p:nvPr>
        </p:nvSpPr>
        <p:spPr>
          <a:xfrm>
            <a:off x="403651" y="4725398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817" name="Google Shape;817;p65"/>
          <p:cNvGrpSpPr/>
          <p:nvPr/>
        </p:nvGrpSpPr>
        <p:grpSpPr>
          <a:xfrm>
            <a:off x="2567478" y="1435850"/>
            <a:ext cx="4037743" cy="1705509"/>
            <a:chOff x="2567477" y="1435848"/>
            <a:chExt cx="4037743" cy="1705509"/>
          </a:xfrm>
        </p:grpSpPr>
        <p:sp>
          <p:nvSpPr>
            <p:cNvPr id="818" name="Google Shape;818;p65"/>
            <p:cNvSpPr/>
            <p:nvPr/>
          </p:nvSpPr>
          <p:spPr>
            <a:xfrm rot="10800000">
              <a:off x="2567477" y="1435848"/>
              <a:ext cx="4037743" cy="1705509"/>
            </a:xfrm>
            <a:custGeom>
              <a:avLst/>
              <a:gdLst/>
              <a:ahLst/>
              <a:cxnLst/>
              <a:rect l="l" t="t" r="r" b="b"/>
              <a:pathLst>
                <a:path w="4037743" h="1705509" extrusionOk="0">
                  <a:moveTo>
                    <a:pt x="4001409" y="1705509"/>
                  </a:moveTo>
                  <a:lnTo>
                    <a:pt x="36334" y="1705509"/>
                  </a:lnTo>
                  <a:cubicBezTo>
                    <a:pt x="16267" y="1705509"/>
                    <a:pt x="0" y="1689242"/>
                    <a:pt x="0" y="1669175"/>
                  </a:cubicBezTo>
                  <a:lnTo>
                    <a:pt x="0" y="303461"/>
                  </a:lnTo>
                  <a:cubicBezTo>
                    <a:pt x="0" y="283394"/>
                    <a:pt x="16267" y="267127"/>
                    <a:pt x="36334" y="267127"/>
                  </a:cubicBezTo>
                  <a:lnTo>
                    <a:pt x="1863939" y="267127"/>
                  </a:lnTo>
                  <a:lnTo>
                    <a:pt x="2018873" y="0"/>
                  </a:lnTo>
                  <a:lnTo>
                    <a:pt x="2173806" y="267127"/>
                  </a:lnTo>
                  <a:lnTo>
                    <a:pt x="4001409" y="267127"/>
                  </a:lnTo>
                  <a:cubicBezTo>
                    <a:pt x="4021476" y="267127"/>
                    <a:pt x="4037743" y="283394"/>
                    <a:pt x="4037743" y="303461"/>
                  </a:cubicBezTo>
                  <a:lnTo>
                    <a:pt x="4037743" y="1669175"/>
                  </a:lnTo>
                  <a:cubicBezTo>
                    <a:pt x="4037743" y="1689242"/>
                    <a:pt x="4021476" y="1705509"/>
                    <a:pt x="4001409" y="1705509"/>
                  </a:cubicBezTo>
                  <a:close/>
                </a:path>
              </a:pathLst>
            </a:custGeom>
            <a:solidFill>
              <a:schemeClr val="accent1"/>
            </a:solidFill>
            <a:ln w="793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5"/>
            <p:cNvSpPr/>
            <p:nvPr/>
          </p:nvSpPr>
          <p:spPr>
            <a:xfrm>
              <a:off x="4133194" y="1749141"/>
              <a:ext cx="2270590" cy="830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VIDEO</a:t>
              </a: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2608933" y="1477847"/>
              <a:ext cx="1371600" cy="1371816"/>
            </a:xfrm>
            <a:custGeom>
              <a:avLst/>
              <a:gdLst/>
              <a:ahLst/>
              <a:cxnLst/>
              <a:rect l="l" t="t" r="r" b="b"/>
              <a:pathLst>
                <a:path w="1356935" h="1357149" extrusionOk="0">
                  <a:moveTo>
                    <a:pt x="0" y="0"/>
                  </a:moveTo>
                  <a:lnTo>
                    <a:pt x="1355558" y="0"/>
                  </a:lnTo>
                  <a:lnTo>
                    <a:pt x="1356935" y="588222"/>
                  </a:lnTo>
                  <a:lnTo>
                    <a:pt x="1284968" y="677891"/>
                  </a:lnTo>
                  <a:lnTo>
                    <a:pt x="1356935" y="763713"/>
                  </a:lnTo>
                  <a:lnTo>
                    <a:pt x="1355558" y="1357149"/>
                  </a:lnTo>
                  <a:lnTo>
                    <a:pt x="0" y="13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 rot="5400000">
              <a:off x="3215081" y="2120452"/>
              <a:ext cx="1421316" cy="77506"/>
            </a:xfrm>
            <a:custGeom>
              <a:avLst/>
              <a:gdLst/>
              <a:ahLst/>
              <a:cxnLst/>
              <a:rect l="l" t="t" r="r" b="b"/>
              <a:pathLst>
                <a:path w="6135" h="368" extrusionOk="0">
                  <a:moveTo>
                    <a:pt x="0" y="0"/>
                  </a:moveTo>
                  <a:lnTo>
                    <a:pt x="2726" y="0"/>
                  </a:lnTo>
                  <a:lnTo>
                    <a:pt x="3090" y="368"/>
                  </a:lnTo>
                  <a:lnTo>
                    <a:pt x="3440" y="0"/>
                  </a:lnTo>
                  <a:lnTo>
                    <a:pt x="6135" y="0"/>
                  </a:ln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2958325" y="18544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053" y="10386"/>
                  </a:moveTo>
                  <a:lnTo>
                    <a:pt x="15053" y="10391"/>
                  </a:lnTo>
                  <a:cubicBezTo>
                    <a:pt x="15205" y="10473"/>
                    <a:pt x="15300" y="10631"/>
                    <a:pt x="15300" y="10802"/>
                  </a:cubicBezTo>
                  <a:cubicBezTo>
                    <a:pt x="15300" y="10974"/>
                    <a:pt x="15205" y="11132"/>
                    <a:pt x="15053" y="11214"/>
                  </a:cubicBezTo>
                  <a:lnTo>
                    <a:pt x="8821" y="14779"/>
                  </a:lnTo>
                  <a:cubicBezTo>
                    <a:pt x="8674" y="14871"/>
                    <a:pt x="8487" y="14874"/>
                    <a:pt x="8336" y="14788"/>
                  </a:cubicBezTo>
                  <a:cubicBezTo>
                    <a:pt x="8186" y="14702"/>
                    <a:pt x="8095" y="14541"/>
                    <a:pt x="8100" y="14368"/>
                  </a:cubicBezTo>
                  <a:lnTo>
                    <a:pt x="8100" y="7232"/>
                  </a:lnTo>
                  <a:cubicBezTo>
                    <a:pt x="8095" y="7060"/>
                    <a:pt x="8186" y="6899"/>
                    <a:pt x="8336" y="6812"/>
                  </a:cubicBezTo>
                  <a:cubicBezTo>
                    <a:pt x="8487" y="6726"/>
                    <a:pt x="8674" y="6730"/>
                    <a:pt x="8821" y="6821"/>
                  </a:cubicBezTo>
                  <a:cubicBezTo>
                    <a:pt x="8821" y="6821"/>
                    <a:pt x="15053" y="10386"/>
                    <a:pt x="15053" y="10386"/>
                  </a:cubicBezTo>
                  <a:close/>
                  <a:moveTo>
                    <a:pt x="10800" y="20700"/>
                  </a:moveTo>
                  <a:cubicBezTo>
                    <a:pt x="16268" y="20700"/>
                    <a:pt x="20700" y="16267"/>
                    <a:pt x="20700" y="10800"/>
                  </a:cubicBezTo>
                  <a:cubicBezTo>
                    <a:pt x="20700" y="5332"/>
                    <a:pt x="16268" y="900"/>
                    <a:pt x="10800" y="900"/>
                  </a:cubicBezTo>
                  <a:cubicBezTo>
                    <a:pt x="5333" y="900"/>
                    <a:pt x="900" y="5332"/>
                    <a:pt x="900" y="10800"/>
                  </a:cubicBezTo>
                  <a:cubicBezTo>
                    <a:pt x="900" y="16267"/>
                    <a:pt x="5333" y="20700"/>
                    <a:pt x="10800" y="2070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6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25" name="Google Shape;82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th 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12EDCF-C180-44BD-8D74-D98D6CC88F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8CD2B-3CBB-4098-805F-C37C8EC08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4400"/>
            <a:ext cx="9144000" cy="342900"/>
          </a:xfrm>
        </p:spPr>
        <p:txBody>
          <a:bodyPr/>
          <a:lstStyle>
            <a:lvl1pPr>
              <a:defRPr b="0" i="0">
                <a:latin typeface="Gotham Medium" pitchFamily="2" charset="-128"/>
                <a:ea typeface="Gotham Medium" pitchFamily="2" charset="-128"/>
                <a:cs typeface="Gotham Medium" pitchFamily="2" charset="-128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34D6BD-2741-445F-9A5A-FCA6F55060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371600"/>
            <a:ext cx="9144000" cy="3143250"/>
          </a:xfrm>
        </p:spPr>
        <p:txBody>
          <a:bodyPr/>
          <a:lstStyle>
            <a:lvl2pPr marL="0" indent="0">
              <a:buNone/>
              <a:defRPr b="0" i="0">
                <a:latin typeface="Gotham Book" pitchFamily="2" charset="-128"/>
                <a:ea typeface="Gotham Book" pitchFamily="2" charset="-128"/>
                <a:cs typeface="Gotham Book" pitchFamily="2" charset="-128"/>
              </a:defRPr>
            </a:lvl2pPr>
          </a:lstStyle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3405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14937"/>
            <a:ext cx="8443913" cy="620870"/>
          </a:xfrm>
        </p:spPr>
        <p:txBody>
          <a:bodyPr/>
          <a:lstStyle>
            <a:lvl1pPr>
              <a:defRPr b="1" i="0"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028701"/>
            <a:ext cx="8443913" cy="2928938"/>
          </a:xfrm>
          <a:prstGeom prst="rect">
            <a:avLst/>
          </a:prstGeom>
        </p:spPr>
        <p:txBody>
          <a:bodyPr/>
          <a:lstStyle>
            <a:lvl5pPr>
              <a:defRPr sz="118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4415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1"/>
            <a:ext cx="8263890" cy="362123"/>
          </a:xfrm>
        </p:spPr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1209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7517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userDrawn="1">
  <p:cSld name="1_Title Only"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-2">
  <p:cSld name="Personal Intro_One-2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5"/>
          <p:cNvPicPr preferRelativeResize="0"/>
          <p:nvPr/>
        </p:nvPicPr>
        <p:blipFill rotWithShape="1">
          <a:blip r:embed="rId2">
            <a:alphaModFix/>
          </a:blip>
          <a:srcRect l="-1250" t="19" r="-1250" b="28"/>
          <a:stretch/>
        </p:blipFill>
        <p:spPr>
          <a:xfrm>
            <a:off x="-972675" y="0"/>
            <a:ext cx="52721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>
            <a:spLocks noGrp="1"/>
          </p:cNvSpPr>
          <p:nvPr>
            <p:ph type="pic" idx="2"/>
          </p:nvPr>
        </p:nvSpPr>
        <p:spPr>
          <a:xfrm>
            <a:off x="403650" y="1306211"/>
            <a:ext cx="2532900" cy="25311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5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84" name="Google Shape;184;p15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85" name="Google Shape;185;p15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89" name="Google Shape;189;p15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  <a:defRPr sz="2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3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4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wo">
  <p:cSld name="Personal Intro_Two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 rotWithShape="1">
          <a:blip r:embed="rId2">
            <a:alphaModFix/>
          </a:blip>
          <a:srcRect l="-2476" t="-2454" r="-2476" b="-2453"/>
          <a:stretch/>
        </p:blipFill>
        <p:spPr>
          <a:xfrm>
            <a:off x="1312875" y="373425"/>
            <a:ext cx="2089373" cy="20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l="-1451" t="-2476" r="-1461" b="-2476"/>
          <a:stretch/>
        </p:blipFill>
        <p:spPr>
          <a:xfrm>
            <a:off x="5751525" y="373425"/>
            <a:ext cx="2089375" cy="20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173579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6165312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>
            <a:spLocks noGrp="1"/>
          </p:cNvSpPr>
          <p:nvPr>
            <p:ph type="pic" idx="2"/>
          </p:nvPr>
        </p:nvSpPr>
        <p:spPr>
          <a:xfrm>
            <a:off x="6165312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6"/>
          <p:cNvSpPr>
            <a:spLocks noGrp="1"/>
          </p:cNvSpPr>
          <p:nvPr>
            <p:ph type="pic" idx="3"/>
          </p:nvPr>
        </p:nvSpPr>
        <p:spPr>
          <a:xfrm>
            <a:off x="173579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524210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4"/>
          </p:nvPr>
        </p:nvSpPr>
        <p:spPr>
          <a:xfrm>
            <a:off x="524210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5"/>
          </p:nvPr>
        </p:nvSpPr>
        <p:spPr>
          <a:xfrm>
            <a:off x="524210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6"/>
          </p:nvPr>
        </p:nvSpPr>
        <p:spPr>
          <a:xfrm>
            <a:off x="4953732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7"/>
          </p:nvPr>
        </p:nvSpPr>
        <p:spPr>
          <a:xfrm>
            <a:off x="4953732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5" name="Google Shape;205;p16"/>
          <p:cNvSpPr txBox="1">
            <a:spLocks noGrp="1"/>
          </p:cNvSpPr>
          <p:nvPr>
            <p:ph type="body" idx="8"/>
          </p:nvPr>
        </p:nvSpPr>
        <p:spPr>
          <a:xfrm>
            <a:off x="4953732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2007323" y="2885623"/>
            <a:ext cx="691374" cy="18288"/>
            <a:chOff x="3842851" y="2453321"/>
            <a:chExt cx="691374" cy="18288"/>
          </a:xfrm>
        </p:grpSpPr>
        <p:sp>
          <p:nvSpPr>
            <p:cNvPr id="207" name="Google Shape;207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436845" y="2885623"/>
            <a:ext cx="691374" cy="18288"/>
            <a:chOff x="3842851" y="2453321"/>
            <a:chExt cx="691374" cy="18288"/>
          </a:xfrm>
        </p:grpSpPr>
        <p:sp>
          <p:nvSpPr>
            <p:cNvPr id="211" name="Google Shape;211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8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hree">
  <p:cSld name="Personal Intro_Three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7"/>
          <p:cNvPicPr preferRelativeResize="0"/>
          <p:nvPr/>
        </p:nvPicPr>
        <p:blipFill rotWithShape="1">
          <a:blip r:embed="rId2">
            <a:alphaModFix/>
          </a:blip>
          <a:srcRect l="-2040" r="-2050"/>
          <a:stretch/>
        </p:blipFill>
        <p:spPr>
          <a:xfrm>
            <a:off x="615700" y="422750"/>
            <a:ext cx="2113449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825" y="422750"/>
            <a:ext cx="2030351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2">
            <a:alphaModFix/>
          </a:blip>
          <a:srcRect t="-999" b="-988"/>
          <a:stretch/>
        </p:blipFill>
        <p:spPr>
          <a:xfrm>
            <a:off x="6456387" y="402937"/>
            <a:ext cx="2030351" cy="203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1055209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95478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854325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>
            <a:spLocks noGrp="1"/>
          </p:cNvSpPr>
          <p:nvPr>
            <p:ph type="pic" idx="2"/>
          </p:nvPr>
        </p:nvSpPr>
        <p:spPr>
          <a:xfrm>
            <a:off x="1055209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7"/>
          <p:cNvSpPr>
            <a:spLocks noGrp="1"/>
          </p:cNvSpPr>
          <p:nvPr>
            <p:ph type="pic" idx="3"/>
          </p:nvPr>
        </p:nvSpPr>
        <p:spPr>
          <a:xfrm>
            <a:off x="6854325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"/>
          <p:cNvSpPr>
            <a:spLocks noGrp="1"/>
          </p:cNvSpPr>
          <p:nvPr>
            <p:ph type="pic" idx="4"/>
          </p:nvPr>
        </p:nvSpPr>
        <p:spPr>
          <a:xfrm>
            <a:off x="395478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403650" y="2443475"/>
            <a:ext cx="2532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5"/>
          </p:nvPr>
        </p:nvSpPr>
        <p:spPr>
          <a:xfrm>
            <a:off x="390379" y="2933325"/>
            <a:ext cx="2564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6"/>
          </p:nvPr>
        </p:nvSpPr>
        <p:spPr>
          <a:xfrm>
            <a:off x="390379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7"/>
          </p:nvPr>
        </p:nvSpPr>
        <p:spPr>
          <a:xfrm>
            <a:off x="3300000" y="2443475"/>
            <a:ext cx="2564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8"/>
          </p:nvPr>
        </p:nvSpPr>
        <p:spPr>
          <a:xfrm>
            <a:off x="3300000" y="2933325"/>
            <a:ext cx="25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2" name="Google Shape;232;p17"/>
          <p:cNvSpPr txBox="1">
            <a:spLocks noGrp="1"/>
          </p:cNvSpPr>
          <p:nvPr>
            <p:ph type="body" idx="9"/>
          </p:nvPr>
        </p:nvSpPr>
        <p:spPr>
          <a:xfrm>
            <a:off x="3300000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13"/>
          </p:nvPr>
        </p:nvSpPr>
        <p:spPr>
          <a:xfrm>
            <a:off x="6213525" y="2443475"/>
            <a:ext cx="2516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14"/>
          </p:nvPr>
        </p:nvSpPr>
        <p:spPr>
          <a:xfrm>
            <a:off x="6213525" y="2933325"/>
            <a:ext cx="25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5"/>
          </p:nvPr>
        </p:nvSpPr>
        <p:spPr>
          <a:xfrm>
            <a:off x="6205125" y="3636300"/>
            <a:ext cx="253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1326742" y="2885623"/>
            <a:ext cx="691374" cy="18288"/>
            <a:chOff x="3842851" y="2453321"/>
            <a:chExt cx="691374" cy="18288"/>
          </a:xfrm>
        </p:grpSpPr>
        <p:sp>
          <p:nvSpPr>
            <p:cNvPr id="237" name="Google Shape;237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4226313" y="2885623"/>
            <a:ext cx="691374" cy="18288"/>
            <a:chOff x="3842851" y="2453321"/>
            <a:chExt cx="691374" cy="18288"/>
          </a:xfrm>
        </p:grpSpPr>
        <p:sp>
          <p:nvSpPr>
            <p:cNvPr id="241" name="Google Shape;241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7125888" y="2885623"/>
            <a:ext cx="691374" cy="18288"/>
            <a:chOff x="3842851" y="2453321"/>
            <a:chExt cx="691374" cy="18288"/>
          </a:xfrm>
        </p:grpSpPr>
        <p:sp>
          <p:nvSpPr>
            <p:cNvPr id="245" name="Google Shape;245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7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49" name="Google Shape;249;p1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Four">
  <p:cSld name="Personal Intro_Four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68013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510769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8013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10769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>
            <a:spLocks noGrp="1"/>
          </p:cNvSpPr>
          <p:nvPr>
            <p:ph type="pic" idx="2"/>
          </p:nvPr>
        </p:nvSpPr>
        <p:spPr>
          <a:xfrm>
            <a:off x="68013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8"/>
          <p:cNvSpPr>
            <a:spLocks noGrp="1"/>
          </p:cNvSpPr>
          <p:nvPr>
            <p:ph type="pic" idx="3"/>
          </p:nvPr>
        </p:nvSpPr>
        <p:spPr>
          <a:xfrm>
            <a:off x="68013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8"/>
          <p:cNvSpPr>
            <a:spLocks noGrp="1"/>
          </p:cNvSpPr>
          <p:nvPr>
            <p:ph type="pic" idx="4"/>
          </p:nvPr>
        </p:nvSpPr>
        <p:spPr>
          <a:xfrm>
            <a:off x="510769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2079364" y="759146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5"/>
          </p:nvPr>
        </p:nvSpPr>
        <p:spPr>
          <a:xfrm>
            <a:off x="207936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6"/>
          </p:nvPr>
        </p:nvSpPr>
        <p:spPr>
          <a:xfrm>
            <a:off x="2079364" y="183149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7"/>
          </p:nvPr>
        </p:nvSpPr>
        <p:spPr>
          <a:xfrm>
            <a:off x="207936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8"/>
          </p:nvPr>
        </p:nvSpPr>
        <p:spPr>
          <a:xfrm>
            <a:off x="207936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9"/>
          </p:nvPr>
        </p:nvSpPr>
        <p:spPr>
          <a:xfrm>
            <a:off x="207936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13"/>
          </p:nvPr>
        </p:nvSpPr>
        <p:spPr>
          <a:xfrm>
            <a:off x="6430724" y="775208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4"/>
          </p:nvPr>
        </p:nvSpPr>
        <p:spPr>
          <a:xfrm>
            <a:off x="643072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15"/>
          </p:nvPr>
        </p:nvSpPr>
        <p:spPr>
          <a:xfrm>
            <a:off x="6430724" y="1955323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3" name="Google Shape;273;p18"/>
          <p:cNvSpPr>
            <a:spLocks noGrp="1"/>
          </p:cNvSpPr>
          <p:nvPr>
            <p:ph type="pic" idx="16"/>
          </p:nvPr>
        </p:nvSpPr>
        <p:spPr>
          <a:xfrm>
            <a:off x="510769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"/>
          <p:cNvSpPr txBox="1">
            <a:spLocks noGrp="1"/>
          </p:cNvSpPr>
          <p:nvPr>
            <p:ph type="body" idx="17"/>
          </p:nvPr>
        </p:nvSpPr>
        <p:spPr>
          <a:xfrm>
            <a:off x="643072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8"/>
          </p:nvPr>
        </p:nvSpPr>
        <p:spPr>
          <a:xfrm>
            <a:off x="643072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9"/>
          </p:nvPr>
        </p:nvSpPr>
        <p:spPr>
          <a:xfrm>
            <a:off x="643072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77" name="Google Shape;277;p18"/>
          <p:cNvGrpSpPr/>
          <p:nvPr/>
        </p:nvGrpSpPr>
        <p:grpSpPr>
          <a:xfrm>
            <a:off x="2334915" y="1156324"/>
            <a:ext cx="691374" cy="18288"/>
            <a:chOff x="3842851" y="2453321"/>
            <a:chExt cx="691374" cy="18288"/>
          </a:xfrm>
        </p:grpSpPr>
        <p:sp>
          <p:nvSpPr>
            <p:cNvPr id="278" name="Google Shape;278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2334915" y="3626116"/>
            <a:ext cx="691374" cy="18288"/>
            <a:chOff x="3842851" y="2453321"/>
            <a:chExt cx="691374" cy="18288"/>
          </a:xfrm>
        </p:grpSpPr>
        <p:sp>
          <p:nvSpPr>
            <p:cNvPr id="282" name="Google Shape;282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8"/>
          <p:cNvGrpSpPr/>
          <p:nvPr/>
        </p:nvGrpSpPr>
        <p:grpSpPr>
          <a:xfrm>
            <a:off x="6762475" y="1156324"/>
            <a:ext cx="691374" cy="18288"/>
            <a:chOff x="3842851" y="2453321"/>
            <a:chExt cx="691374" cy="18288"/>
          </a:xfrm>
        </p:grpSpPr>
        <p:sp>
          <p:nvSpPr>
            <p:cNvPr id="286" name="Google Shape;286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6762475" y="3626116"/>
            <a:ext cx="691374" cy="18288"/>
            <a:chOff x="3842851" y="2453321"/>
            <a:chExt cx="691374" cy="18288"/>
          </a:xfrm>
        </p:grpSpPr>
        <p:sp>
          <p:nvSpPr>
            <p:cNvPr id="290" name="Google Shape;290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8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94" name="Google Shape;294;p1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9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21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ntserrat ExtraLight"/>
              <a:buNone/>
              <a:defRPr sz="2800" b="0" i="0" u="none" strike="noStrike" cap="none">
                <a:solidFill>
                  <a:schemeClr val="accent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0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6770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70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2" r:id="rId19"/>
    <p:sldLayoutId id="2147483993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9" r:id="rId45"/>
    <p:sldLayoutId id="2147484020" r:id="rId46"/>
    <p:sldLayoutId id="2147484021" r:id="rId47"/>
    <p:sldLayoutId id="2147484022" r:id="rId48"/>
    <p:sldLayoutId id="2147484023" r:id="rId49"/>
    <p:sldLayoutId id="2147484026" r:id="rId50"/>
    <p:sldLayoutId id="2147483724" r:id="rId51"/>
    <p:sldLayoutId id="2147483731" r:id="rId52"/>
    <p:sldLayoutId id="2147483757" r:id="rId53"/>
    <p:sldLayoutId id="2147484034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4">
          <p15:clr>
            <a:srgbClr val="F26B43"/>
          </p15:clr>
        </p15:guide>
        <p15:guide id="2" pos="2764">
          <p15:clr>
            <a:srgbClr val="F26B43"/>
          </p15:clr>
        </p15:guide>
        <p15:guide id="3" pos="2996">
          <p15:clr>
            <a:srgbClr val="EA4335"/>
          </p15:clr>
        </p15:guide>
        <p15:guide id="4" pos="1850">
          <p15:clr>
            <a:srgbClr val="EA4335"/>
          </p15:clr>
        </p15:guide>
        <p15:guide id="5" pos="2066">
          <p15:clr>
            <a:srgbClr val="EA4335"/>
          </p15:clr>
        </p15:guide>
        <p15:guide id="6" pos="254">
          <p15:clr>
            <a:srgbClr val="EA4335"/>
          </p15:clr>
        </p15:guide>
        <p15:guide id="7" pos="5495">
          <p15:clr>
            <a:srgbClr val="EA4335"/>
          </p15:clr>
        </p15:guide>
        <p15:guide id="8" pos="3694">
          <p15:clr>
            <a:srgbClr val="EA4335"/>
          </p15:clr>
        </p15:guide>
        <p15:guide id="9" pos="3910">
          <p15:clr>
            <a:srgbClr val="EA4335"/>
          </p15:clr>
        </p15:guide>
        <p15:guide id="10" orient="horz" pos="2977">
          <p15:clr>
            <a:srgbClr val="EA4335"/>
          </p15:clr>
        </p15:guide>
        <p15:guide id="11" orient="horz" pos="648">
          <p15:clr>
            <a:srgbClr val="EA4335"/>
          </p15:clr>
        </p15:guide>
        <p15:guide id="12" orient="horz" pos="784">
          <p15:clr>
            <a:srgbClr val="EA4335"/>
          </p15:clr>
        </p15:guide>
        <p15:guide id="13" orient="horz" pos="1812">
          <p15:clr>
            <a:srgbClr val="EA4335"/>
          </p15:clr>
        </p15:guide>
        <p15:guide id="14" orient="horz" pos="196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raphic 1038">
            <a:extLst>
              <a:ext uri="{FF2B5EF4-FFF2-40B4-BE49-F238E27FC236}">
                <a16:creationId xmlns:a16="http://schemas.microsoft.com/office/drawing/2014/main" id="{55E665B6-6F1B-E357-F949-49BAE5E0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895" y="1950649"/>
            <a:ext cx="7900687" cy="2725429"/>
          </a:xfrm>
          <a:prstGeom prst="rect">
            <a:avLst/>
          </a:prstGeom>
        </p:spPr>
      </p:pic>
      <p:sp>
        <p:nvSpPr>
          <p:cNvPr id="1033" name="Rounded Rectangle 20">
            <a:extLst>
              <a:ext uri="{FF2B5EF4-FFF2-40B4-BE49-F238E27FC236}">
                <a16:creationId xmlns:a16="http://schemas.microsoft.com/office/drawing/2014/main" id="{AB6B9E46-06EC-82D4-22FD-FEC506CDF4F7}"/>
              </a:ext>
            </a:extLst>
          </p:cNvPr>
          <p:cNvSpPr/>
          <p:nvPr/>
        </p:nvSpPr>
        <p:spPr>
          <a:xfrm>
            <a:off x="934252" y="2298402"/>
            <a:ext cx="7072324" cy="20951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68580" rIns="137160" rtlCol="0" anchor="t" anchorCtr="0"/>
          <a:lstStyle/>
          <a:p>
            <a:pPr marL="84533" indent="-84533" defTabSz="685783">
              <a:spcBef>
                <a:spcPts val="450"/>
              </a:spcBef>
            </a:pPr>
            <a:endParaRPr lang="en-US" sz="1500" i="1">
              <a:solidFill>
                <a:srgbClr val="00A7E1"/>
              </a:solidFill>
              <a:latin typeface="Gotham Medium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585D200D-8904-AAAF-5E53-1B109AB80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58" y="194445"/>
            <a:ext cx="8381762" cy="475461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5332096-1BE0-9035-F597-6AD276B877ED}"/>
              </a:ext>
            </a:extLst>
          </p:cNvPr>
          <p:cNvGrpSpPr/>
          <p:nvPr/>
        </p:nvGrpSpPr>
        <p:grpSpPr>
          <a:xfrm>
            <a:off x="2100832" y="2786709"/>
            <a:ext cx="986035" cy="1039091"/>
            <a:chOff x="2426116" y="2540783"/>
            <a:chExt cx="986035" cy="103909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6C6316-44FD-8DFE-E19D-7BFE8CDCA51C}"/>
                </a:ext>
              </a:extLst>
            </p:cNvPr>
            <p:cNvGrpSpPr/>
            <p:nvPr/>
          </p:nvGrpSpPr>
          <p:grpSpPr>
            <a:xfrm>
              <a:off x="2426116" y="2540783"/>
              <a:ext cx="986035" cy="1039091"/>
              <a:chOff x="1747959" y="1993848"/>
              <a:chExt cx="986035" cy="1039091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D7DE9BA1-C8B3-0646-C1E6-610DB4D22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5965" y="2025351"/>
                <a:ext cx="285756" cy="28575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42FEFC7-642E-BF8A-3681-E2683EEB7264}"/>
                  </a:ext>
                </a:extLst>
              </p:cNvPr>
              <p:cNvSpPr/>
              <p:nvPr/>
            </p:nvSpPr>
            <p:spPr>
              <a:xfrm>
                <a:off x="1747959" y="1993848"/>
                <a:ext cx="986035" cy="1039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B24893B-AD59-3DB4-6B3B-58A8A7C59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58" y="2924065"/>
              <a:ext cx="590884" cy="52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558DEF-414E-D455-0B4E-B145AE32BBF7}"/>
              </a:ext>
            </a:extLst>
          </p:cNvPr>
          <p:cNvGrpSpPr/>
          <p:nvPr/>
        </p:nvGrpSpPr>
        <p:grpSpPr>
          <a:xfrm>
            <a:off x="3947077" y="2781354"/>
            <a:ext cx="986035" cy="1039091"/>
            <a:chOff x="3947077" y="2540785"/>
            <a:chExt cx="986035" cy="10390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C51BC3-464A-4E0B-8A91-FC73513AA6A4}"/>
                </a:ext>
              </a:extLst>
            </p:cNvPr>
            <p:cNvGrpSpPr/>
            <p:nvPr/>
          </p:nvGrpSpPr>
          <p:grpSpPr>
            <a:xfrm>
              <a:off x="3947077" y="2540785"/>
              <a:ext cx="986035" cy="1039091"/>
              <a:chOff x="1747959" y="1993848"/>
              <a:chExt cx="986035" cy="1039091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1C9EBCB3-62EF-52F4-521A-562639BC8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5965" y="2025351"/>
                <a:ext cx="285756" cy="285756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5DBEA0-A7B0-B979-BD11-5DDBEF588EC8}"/>
                  </a:ext>
                </a:extLst>
              </p:cNvPr>
              <p:cNvSpPr/>
              <p:nvPr/>
            </p:nvSpPr>
            <p:spPr>
              <a:xfrm>
                <a:off x="1747959" y="1993848"/>
                <a:ext cx="986035" cy="1039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92A16BF-4138-9087-BDA7-E69F07FA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652" y="2955839"/>
              <a:ext cx="590884" cy="52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C34C3BE-6A09-8471-68C7-082F4E684E47}"/>
              </a:ext>
            </a:extLst>
          </p:cNvPr>
          <p:cNvGrpSpPr/>
          <p:nvPr/>
        </p:nvGrpSpPr>
        <p:grpSpPr>
          <a:xfrm>
            <a:off x="5850266" y="2781354"/>
            <a:ext cx="986035" cy="1039091"/>
            <a:chOff x="5490722" y="2540784"/>
            <a:chExt cx="986035" cy="103909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D80D61-8EBB-ECB0-73C5-7F3F61F2AE50}"/>
                </a:ext>
              </a:extLst>
            </p:cNvPr>
            <p:cNvGrpSpPr/>
            <p:nvPr/>
          </p:nvGrpSpPr>
          <p:grpSpPr>
            <a:xfrm>
              <a:off x="5490722" y="2540784"/>
              <a:ext cx="986035" cy="1039091"/>
              <a:chOff x="1747959" y="1993848"/>
              <a:chExt cx="986035" cy="1039091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9888B682-6D3C-9C03-7AC9-469E4B1C2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5965" y="2025351"/>
                <a:ext cx="285756" cy="285756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945D34-9AE8-A1E3-4712-158AF8D46AC5}"/>
                  </a:ext>
                </a:extLst>
              </p:cNvPr>
              <p:cNvSpPr/>
              <p:nvPr/>
            </p:nvSpPr>
            <p:spPr>
              <a:xfrm>
                <a:off x="1747959" y="1993848"/>
                <a:ext cx="986035" cy="1039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E1E7C2E-E44D-539C-D999-5E18B861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164" y="2922917"/>
              <a:ext cx="590884" cy="52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846AEA6-4EAD-403B-6690-5A3D0BF86CD6}"/>
              </a:ext>
            </a:extLst>
          </p:cNvPr>
          <p:cNvSpPr txBox="1"/>
          <p:nvPr/>
        </p:nvSpPr>
        <p:spPr>
          <a:xfrm>
            <a:off x="3366361" y="364048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Load Balancer</a:t>
            </a:r>
          </a:p>
        </p:txBody>
      </p: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A65A468F-3518-833A-E610-796E5F3CEA8A}"/>
              </a:ext>
            </a:extLst>
          </p:cNvPr>
          <p:cNvSpPr/>
          <p:nvPr/>
        </p:nvSpPr>
        <p:spPr bwMode="ltGray">
          <a:xfrm>
            <a:off x="1003777" y="3949341"/>
            <a:ext cx="6902689" cy="317784"/>
          </a:xfrm>
          <a:prstGeom prst="roundRect">
            <a:avLst/>
          </a:prstGeom>
          <a:solidFill>
            <a:srgbClr val="5002B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Nutanix Cloud Cluster</a:t>
            </a:r>
          </a:p>
        </p:txBody>
      </p:sp>
      <p:pic>
        <p:nvPicPr>
          <p:cNvPr id="5" name="Picture 2" descr="AWS Application Load Balancer | Sumo Logic Docs">
            <a:extLst>
              <a:ext uri="{FF2B5EF4-FFF2-40B4-BE49-F238E27FC236}">
                <a16:creationId xmlns:a16="http://schemas.microsoft.com/office/drawing/2014/main" id="{88FCF880-1923-53F7-6A1B-8ED4F9198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59" y="729347"/>
            <a:ext cx="645077" cy="64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4E3C7-79E9-90AB-702F-C182ECDF45B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12998" y="1374424"/>
            <a:ext cx="14963" cy="140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0AB9CB-803B-972C-613E-2EBD43A0B1A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657778" y="1374424"/>
            <a:ext cx="1685506" cy="140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F253EA-4979-FFB1-7FA9-49DEBC953BF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593850" y="1374424"/>
            <a:ext cx="1561980" cy="14122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37" grpId="0"/>
      <p:bldP spid="37" grpId="1"/>
      <p:bldP spid="1035" grpId="0" animBg="1"/>
    </p:bldLst>
  </p:timing>
</p:sld>
</file>

<file path=ppt/theme/theme1.xml><?xml version="1.0" encoding="utf-8"?>
<a:theme xmlns:a="http://schemas.openxmlformats.org/drawingml/2006/main" name="NTX Purple Theme">
  <a:themeElements>
    <a:clrScheme name="Workday">
      <a:dk1>
        <a:srgbClr val="131313"/>
      </a:dk1>
      <a:lt1>
        <a:srgbClr val="FFFFFF"/>
      </a:lt1>
      <a:dk2>
        <a:srgbClr val="4B00AA"/>
      </a:dk2>
      <a:lt2>
        <a:srgbClr val="41AA00"/>
      </a:lt2>
      <a:accent1>
        <a:srgbClr val="7855FA"/>
      </a:accent1>
      <a:accent2>
        <a:srgbClr val="1FDDE9"/>
      </a:accent2>
      <a:accent3>
        <a:srgbClr val="92DD23"/>
      </a:accent3>
      <a:accent4>
        <a:srgbClr val="FF9178"/>
      </a:accent4>
      <a:accent5>
        <a:srgbClr val="0092B0"/>
      </a:accent5>
      <a:accent6>
        <a:srgbClr val="391699"/>
      </a:accent6>
      <a:hlink>
        <a:srgbClr val="004387"/>
      </a:hlink>
      <a:folHlink>
        <a:srgbClr val="0875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X Purple Theme" id="{537C17F0-324D-BE43-967C-41E6F9C5D20D}" vid="{9443D321-C7EA-954C-9B16-9B4ADAA3FB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F3C9CEA1F53478773A1C67AA68938" ma:contentTypeVersion="5" ma:contentTypeDescription="Create a new document." ma:contentTypeScope="" ma:versionID="f5aaa009536703c93152a059f574a21f">
  <xsd:schema xmlns:xsd="http://www.w3.org/2001/XMLSchema" xmlns:xs="http://www.w3.org/2001/XMLSchema" xmlns:p="http://schemas.microsoft.com/office/2006/metadata/properties" xmlns:ns2="24a86399-71f0-4c0f-8a55-7da0b2ce6e8d" xmlns:ns3="e5ba7c9c-a11e-4798-b28f-deefbb160a98" targetNamespace="http://schemas.microsoft.com/office/2006/metadata/properties" ma:root="true" ma:fieldsID="6b8e1ed4f6b3213454c8b7552eb6f9e6" ns2:_="" ns3:_="">
    <xsd:import namespace="24a86399-71f0-4c0f-8a55-7da0b2ce6e8d"/>
    <xsd:import namespace="e5ba7c9c-a11e-4798-b28f-deefbb160a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86399-71f0-4c0f-8a55-7da0b2ce6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a7c9c-a11e-4798-b28f-deefbb160a9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ba7c9c-a11e-4798-b28f-deefbb160a98">
      <UserInfo>
        <DisplayName>Caroline Spunar</DisplayName>
        <AccountId>32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1FA001F-579C-441D-949A-85CFD46609F0}">
  <ds:schemaRefs>
    <ds:schemaRef ds:uri="24a86399-71f0-4c0f-8a55-7da0b2ce6e8d"/>
    <ds:schemaRef ds:uri="e5ba7c9c-a11e-4798-b28f-deefbb160a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166423-972F-4217-BFF8-E882AAD3AB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BCFF2B-B74B-4FBD-A1D6-573F855C580E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e5ba7c9c-a11e-4798-b28f-deefbb160a98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4a86399-71f0-4c0f-8a55-7da0b2ce6e8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7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Montserrat Light</vt:lpstr>
      <vt:lpstr>Montserrat ExtraLight</vt:lpstr>
      <vt:lpstr>Montserrat</vt:lpstr>
      <vt:lpstr>Montserrat ExtraBold</vt:lpstr>
      <vt:lpstr>Gotham Medium</vt:lpstr>
      <vt:lpstr>Gotham Book</vt:lpstr>
      <vt:lpstr>Arial</vt:lpstr>
      <vt:lpstr>NTX Purple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Slide Library</dc:title>
  <dc:creator>Natasha Marinakis</dc:creator>
  <cp:lastModifiedBy>Jones, Steve</cp:lastModifiedBy>
  <cp:revision>10</cp:revision>
  <dcterms:modified xsi:type="dcterms:W3CDTF">2025-06-02T04:25:30Z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0x010100A6CF3C9CEA1F53478773A1C67AA68938</vt:lpwstr>
  </property>
</Properties>
</file>