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962" r:id="rId4"/>
  </p:sldMasterIdLst>
  <p:notesMasterIdLst>
    <p:notesMasterId r:id="rId6"/>
  </p:notesMasterIdLst>
  <p:sldIdLst>
    <p:sldId id="2147469268" r:id="rId5"/>
  </p:sldIdLst>
  <p:sldSz cx="9144000" cy="5143500" type="screen16x9"/>
  <p:notesSz cx="6858000" cy="9144000"/>
  <p:embeddedFontLst>
    <p:embeddedFont>
      <p:font typeface="Gotham Book" panose="020B0604020202020204" pitchFamily="34" charset="0"/>
      <p:regular r:id="rId7"/>
      <p:bold r:id="rId8"/>
      <p:italic r:id="rId9"/>
      <p:boldItalic r:id="rId10"/>
    </p:embeddedFont>
    <p:embeddedFont>
      <p:font typeface="Gotham Medium" panose="020B0604020202020204" pitchFamily="34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Montserrat ExtraBold" pitchFamily="2" charset="77"/>
      <p:bold r:id="rId19"/>
      <p:italic r:id="rId20"/>
      <p:boldItalic r:id="rId21"/>
    </p:embeddedFont>
    <p:embeddedFont>
      <p:font typeface="Montserrat ExtraLight" pitchFamily="2" charset="77"/>
      <p:regular r:id="rId22"/>
      <p:italic r:id="rId23"/>
    </p:embeddedFont>
    <p:embeddedFont>
      <p:font typeface="Montserrat Light" pitchFamily="2" charset="77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A7ED83-F0FD-1C3C-5AF2-0CD52E1863E9}" name="Marc Trouard-Riolle" initials="MT" userId="S::marc.trouardriolle@nutanix.com::02561351-ce0c-4d69-aa36-3308172994d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18"/>
    <a:srgbClr val="F99D2A"/>
    <a:srgbClr val="1FDDE9"/>
    <a:srgbClr val="000000"/>
    <a:srgbClr val="4B00AA"/>
    <a:srgbClr val="D2C4F7"/>
    <a:srgbClr val="C2E600"/>
    <a:srgbClr val="FF9900"/>
    <a:srgbClr val="0089D6"/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06B3A0-F6C8-403F-9800-823F9783B476}">
  <a:tblStyle styleId="{9A06B3A0-F6C8-403F-9800-823F9783B47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9"/>
          </a:solidFill>
        </a:fill>
      </a:tcStyle>
    </a:wholeTbl>
    <a:band1H>
      <a:tcTxStyle b="off" i="off"/>
      <a:tcStyle>
        <a:tcBdr/>
        <a:fill>
          <a:solidFill>
            <a:srgbClr val="CAD5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5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80"/>
    <p:restoredTop sz="73782"/>
  </p:normalViewPr>
  <p:slideViewPr>
    <p:cSldViewPr snapToGrid="0">
      <p:cViewPr varScale="1">
        <p:scale>
          <a:sx n="214" d="100"/>
          <a:sy n="214" d="100"/>
        </p:scale>
        <p:origin x="1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200" kern="1200" dirty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932A5950-F53A-F248-B03E-512CD32874D8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247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Grid">
  <p:cSld name="Icon Gri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3850" y="410375"/>
            <a:ext cx="8332200" cy="4325825"/>
            <a:chOff x="393850" y="410375"/>
            <a:chExt cx="8332200" cy="4325825"/>
          </a:xfrm>
        </p:grpSpPr>
        <p:cxnSp>
          <p:nvCxnSpPr>
            <p:cNvPr id="58" name="Google Shape;58;p9"/>
            <p:cNvCxnSpPr/>
            <p:nvPr/>
          </p:nvCxnSpPr>
          <p:spPr>
            <a:xfrm>
              <a:off x="123273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9"/>
            <p:cNvCxnSpPr/>
            <p:nvPr/>
          </p:nvCxnSpPr>
          <p:spPr>
            <a:xfrm>
              <a:off x="206502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9"/>
            <p:cNvCxnSpPr/>
            <p:nvPr/>
          </p:nvCxnSpPr>
          <p:spPr>
            <a:xfrm>
              <a:off x="2897313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9"/>
            <p:cNvCxnSpPr/>
            <p:nvPr/>
          </p:nvCxnSpPr>
          <p:spPr>
            <a:xfrm>
              <a:off x="372960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9"/>
            <p:cNvCxnSpPr/>
            <p:nvPr/>
          </p:nvCxnSpPr>
          <p:spPr>
            <a:xfrm>
              <a:off x="456188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9"/>
            <p:cNvCxnSpPr/>
            <p:nvPr/>
          </p:nvCxnSpPr>
          <p:spPr>
            <a:xfrm>
              <a:off x="539417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9"/>
            <p:cNvCxnSpPr/>
            <p:nvPr/>
          </p:nvCxnSpPr>
          <p:spPr>
            <a:xfrm>
              <a:off x="6226463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9"/>
            <p:cNvCxnSpPr/>
            <p:nvPr/>
          </p:nvCxnSpPr>
          <p:spPr>
            <a:xfrm>
              <a:off x="705875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789103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9"/>
            <p:cNvCxnSpPr/>
            <p:nvPr/>
          </p:nvCxnSpPr>
          <p:spPr>
            <a:xfrm>
              <a:off x="40045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9"/>
            <p:cNvCxnSpPr/>
            <p:nvPr/>
          </p:nvCxnSpPr>
          <p:spPr>
            <a:xfrm>
              <a:off x="872332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9"/>
            <p:cNvCxnSpPr/>
            <p:nvPr/>
          </p:nvCxnSpPr>
          <p:spPr>
            <a:xfrm rot="10800000">
              <a:off x="393850" y="410375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9"/>
            <p:cNvCxnSpPr/>
            <p:nvPr/>
          </p:nvCxnSpPr>
          <p:spPr>
            <a:xfrm rot="10800000">
              <a:off x="393850" y="1131346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9"/>
            <p:cNvCxnSpPr/>
            <p:nvPr/>
          </p:nvCxnSpPr>
          <p:spPr>
            <a:xfrm rot="10800000">
              <a:off x="393850" y="1852317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" name="Google Shape;72;p9"/>
            <p:cNvCxnSpPr/>
            <p:nvPr/>
          </p:nvCxnSpPr>
          <p:spPr>
            <a:xfrm rot="10800000">
              <a:off x="393850" y="2573288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393850" y="3294258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9"/>
            <p:cNvCxnSpPr/>
            <p:nvPr/>
          </p:nvCxnSpPr>
          <p:spPr>
            <a:xfrm rot="10800000">
              <a:off x="393850" y="4015229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6" name="Google Shape;76;p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726050" y="4749850"/>
            <a:ext cx="419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78" name="Google Shape;78;p9"/>
          <p:cNvCxnSpPr/>
          <p:nvPr/>
        </p:nvCxnSpPr>
        <p:spPr>
          <a:xfrm rot="10800000">
            <a:off x="393850" y="4736200"/>
            <a:ext cx="8332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40365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2"/>
          </p:nvPr>
        </p:nvSpPr>
        <p:spPr>
          <a:xfrm>
            <a:off x="122708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3"/>
          </p:nvPr>
        </p:nvSpPr>
        <p:spPr>
          <a:xfrm>
            <a:off x="206380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4"/>
          </p:nvPr>
        </p:nvSpPr>
        <p:spPr>
          <a:xfrm>
            <a:off x="288723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5"/>
          </p:nvPr>
        </p:nvSpPr>
        <p:spPr>
          <a:xfrm>
            <a:off x="373058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6"/>
          </p:nvPr>
        </p:nvSpPr>
        <p:spPr>
          <a:xfrm>
            <a:off x="4554025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7"/>
          </p:nvPr>
        </p:nvSpPr>
        <p:spPr>
          <a:xfrm>
            <a:off x="539073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8"/>
          </p:nvPr>
        </p:nvSpPr>
        <p:spPr>
          <a:xfrm>
            <a:off x="6214175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9"/>
          </p:nvPr>
        </p:nvSpPr>
        <p:spPr>
          <a:xfrm>
            <a:off x="7059713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13"/>
          </p:nvPr>
        </p:nvSpPr>
        <p:spPr>
          <a:xfrm>
            <a:off x="788315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14"/>
          </p:nvPr>
        </p:nvSpPr>
        <p:spPr>
          <a:xfrm>
            <a:off x="40365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5"/>
          </p:nvPr>
        </p:nvSpPr>
        <p:spPr>
          <a:xfrm>
            <a:off x="122708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6"/>
          </p:nvPr>
        </p:nvSpPr>
        <p:spPr>
          <a:xfrm>
            <a:off x="206380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7"/>
          </p:nvPr>
        </p:nvSpPr>
        <p:spPr>
          <a:xfrm>
            <a:off x="288723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8"/>
          </p:nvPr>
        </p:nvSpPr>
        <p:spPr>
          <a:xfrm>
            <a:off x="373058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9"/>
          </p:nvPr>
        </p:nvSpPr>
        <p:spPr>
          <a:xfrm>
            <a:off x="4554025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0"/>
          </p:nvPr>
        </p:nvSpPr>
        <p:spPr>
          <a:xfrm>
            <a:off x="539073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1"/>
          </p:nvPr>
        </p:nvSpPr>
        <p:spPr>
          <a:xfrm>
            <a:off x="6214175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2"/>
          </p:nvPr>
        </p:nvSpPr>
        <p:spPr>
          <a:xfrm>
            <a:off x="7059713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23"/>
          </p:nvPr>
        </p:nvSpPr>
        <p:spPr>
          <a:xfrm>
            <a:off x="788315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4"/>
          </p:nvPr>
        </p:nvSpPr>
        <p:spPr>
          <a:xfrm>
            <a:off x="40365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5"/>
          </p:nvPr>
        </p:nvSpPr>
        <p:spPr>
          <a:xfrm>
            <a:off x="122708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6"/>
          </p:nvPr>
        </p:nvSpPr>
        <p:spPr>
          <a:xfrm>
            <a:off x="206380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7"/>
          </p:nvPr>
        </p:nvSpPr>
        <p:spPr>
          <a:xfrm>
            <a:off x="288723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28"/>
          </p:nvPr>
        </p:nvSpPr>
        <p:spPr>
          <a:xfrm>
            <a:off x="373058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29"/>
          </p:nvPr>
        </p:nvSpPr>
        <p:spPr>
          <a:xfrm>
            <a:off x="4554025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30"/>
          </p:nvPr>
        </p:nvSpPr>
        <p:spPr>
          <a:xfrm>
            <a:off x="539073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31"/>
          </p:nvPr>
        </p:nvSpPr>
        <p:spPr>
          <a:xfrm>
            <a:off x="6214175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7" name="Google Shape;107;p9"/>
          <p:cNvSpPr txBox="1">
            <a:spLocks noGrp="1"/>
          </p:cNvSpPr>
          <p:nvPr>
            <p:ph type="body" idx="32"/>
          </p:nvPr>
        </p:nvSpPr>
        <p:spPr>
          <a:xfrm>
            <a:off x="7059713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33"/>
          </p:nvPr>
        </p:nvSpPr>
        <p:spPr>
          <a:xfrm>
            <a:off x="788315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34"/>
          </p:nvPr>
        </p:nvSpPr>
        <p:spPr>
          <a:xfrm>
            <a:off x="40365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35"/>
          </p:nvPr>
        </p:nvSpPr>
        <p:spPr>
          <a:xfrm>
            <a:off x="122708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1" name="Google Shape;111;p9"/>
          <p:cNvSpPr txBox="1">
            <a:spLocks noGrp="1"/>
          </p:cNvSpPr>
          <p:nvPr>
            <p:ph type="body" idx="36"/>
          </p:nvPr>
        </p:nvSpPr>
        <p:spPr>
          <a:xfrm>
            <a:off x="206380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37"/>
          </p:nvPr>
        </p:nvSpPr>
        <p:spPr>
          <a:xfrm>
            <a:off x="288723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3" name="Google Shape;113;p9"/>
          <p:cNvSpPr txBox="1">
            <a:spLocks noGrp="1"/>
          </p:cNvSpPr>
          <p:nvPr>
            <p:ph type="body" idx="38"/>
          </p:nvPr>
        </p:nvSpPr>
        <p:spPr>
          <a:xfrm>
            <a:off x="373058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39"/>
          </p:nvPr>
        </p:nvSpPr>
        <p:spPr>
          <a:xfrm>
            <a:off x="4554025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40"/>
          </p:nvPr>
        </p:nvSpPr>
        <p:spPr>
          <a:xfrm>
            <a:off x="539073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41"/>
          </p:nvPr>
        </p:nvSpPr>
        <p:spPr>
          <a:xfrm>
            <a:off x="6214175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42"/>
          </p:nvPr>
        </p:nvSpPr>
        <p:spPr>
          <a:xfrm>
            <a:off x="7059713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43"/>
          </p:nvPr>
        </p:nvSpPr>
        <p:spPr>
          <a:xfrm>
            <a:off x="788315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44"/>
          </p:nvPr>
        </p:nvSpPr>
        <p:spPr>
          <a:xfrm>
            <a:off x="40365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45"/>
          </p:nvPr>
        </p:nvSpPr>
        <p:spPr>
          <a:xfrm>
            <a:off x="122708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46"/>
          </p:nvPr>
        </p:nvSpPr>
        <p:spPr>
          <a:xfrm>
            <a:off x="206380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2" name="Google Shape;122;p9"/>
          <p:cNvSpPr txBox="1">
            <a:spLocks noGrp="1"/>
          </p:cNvSpPr>
          <p:nvPr>
            <p:ph type="body" idx="47"/>
          </p:nvPr>
        </p:nvSpPr>
        <p:spPr>
          <a:xfrm>
            <a:off x="288723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48"/>
          </p:nvPr>
        </p:nvSpPr>
        <p:spPr>
          <a:xfrm>
            <a:off x="373058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49"/>
          </p:nvPr>
        </p:nvSpPr>
        <p:spPr>
          <a:xfrm>
            <a:off x="4554025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5" name="Google Shape;125;p9"/>
          <p:cNvSpPr txBox="1">
            <a:spLocks noGrp="1"/>
          </p:cNvSpPr>
          <p:nvPr>
            <p:ph type="body" idx="50"/>
          </p:nvPr>
        </p:nvSpPr>
        <p:spPr>
          <a:xfrm>
            <a:off x="539073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51"/>
          </p:nvPr>
        </p:nvSpPr>
        <p:spPr>
          <a:xfrm>
            <a:off x="6214175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7" name="Google Shape;127;p9"/>
          <p:cNvSpPr txBox="1">
            <a:spLocks noGrp="1"/>
          </p:cNvSpPr>
          <p:nvPr>
            <p:ph type="body" idx="52"/>
          </p:nvPr>
        </p:nvSpPr>
        <p:spPr>
          <a:xfrm>
            <a:off x="7059713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53"/>
          </p:nvPr>
        </p:nvSpPr>
        <p:spPr>
          <a:xfrm>
            <a:off x="788315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54"/>
          </p:nvPr>
        </p:nvSpPr>
        <p:spPr>
          <a:xfrm>
            <a:off x="40365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55"/>
          </p:nvPr>
        </p:nvSpPr>
        <p:spPr>
          <a:xfrm>
            <a:off x="122708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56"/>
          </p:nvPr>
        </p:nvSpPr>
        <p:spPr>
          <a:xfrm>
            <a:off x="206380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57"/>
          </p:nvPr>
        </p:nvSpPr>
        <p:spPr>
          <a:xfrm>
            <a:off x="288723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58"/>
          </p:nvPr>
        </p:nvSpPr>
        <p:spPr>
          <a:xfrm>
            <a:off x="373058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59"/>
          </p:nvPr>
        </p:nvSpPr>
        <p:spPr>
          <a:xfrm>
            <a:off x="4554025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60"/>
          </p:nvPr>
        </p:nvSpPr>
        <p:spPr>
          <a:xfrm>
            <a:off x="539073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61"/>
          </p:nvPr>
        </p:nvSpPr>
        <p:spPr>
          <a:xfrm>
            <a:off x="6214175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62"/>
          </p:nvPr>
        </p:nvSpPr>
        <p:spPr>
          <a:xfrm>
            <a:off x="7059713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63"/>
          </p:nvPr>
        </p:nvSpPr>
        <p:spPr>
          <a:xfrm>
            <a:off x="788315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83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-Light">
  <p:cSld name="Section Title-Light"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ctrTitle"/>
          </p:nvPr>
        </p:nvSpPr>
        <p:spPr>
          <a:xfrm>
            <a:off x="403650" y="403225"/>
            <a:ext cx="2533200" cy="4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ubTitle" idx="1"/>
          </p:nvPr>
        </p:nvSpPr>
        <p:spPr>
          <a:xfrm>
            <a:off x="3279775" y="403225"/>
            <a:ext cx="5235600" cy="4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‒"/>
              <a:defRPr sz="24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01" name="Google Shape;301;p1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33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-2">
  <p:cSld name="Section Title-2">
    <p:bg>
      <p:bgPr>
        <a:solidFill>
          <a:schemeClr val="dk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 txBox="1">
            <a:spLocks noGrp="1"/>
          </p:cNvSpPr>
          <p:nvPr>
            <p:ph type="ctrTitle"/>
          </p:nvPr>
        </p:nvSpPr>
        <p:spPr>
          <a:xfrm>
            <a:off x="403650" y="1300950"/>
            <a:ext cx="83286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1"/>
          </p:nvPr>
        </p:nvSpPr>
        <p:spPr>
          <a:xfrm>
            <a:off x="395075" y="3125675"/>
            <a:ext cx="8328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06" name="Google Shape;306;p2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308" name="Google Shape;30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4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mparison">
  <p:cSld name="Title and Comparison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5" name="Google Shape;325;p23"/>
          <p:cNvSpPr txBox="1">
            <a:spLocks noGrp="1"/>
          </p:cNvSpPr>
          <p:nvPr>
            <p:ph type="body" idx="2"/>
          </p:nvPr>
        </p:nvSpPr>
        <p:spPr>
          <a:xfrm>
            <a:off x="4764250" y="2037100"/>
            <a:ext cx="39534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‒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o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◆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6" name="Google Shape;326;p23"/>
          <p:cNvSpPr txBox="1">
            <a:spLocks noGrp="1"/>
          </p:cNvSpPr>
          <p:nvPr>
            <p:ph type="body" idx="3"/>
          </p:nvPr>
        </p:nvSpPr>
        <p:spPr>
          <a:xfrm>
            <a:off x="4764250" y="1245450"/>
            <a:ext cx="39534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4"/>
          </p:nvPr>
        </p:nvSpPr>
        <p:spPr>
          <a:xfrm>
            <a:off x="403613" y="2037100"/>
            <a:ext cx="39534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‒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o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◆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8" name="Google Shape;328;p2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30" name="Google Shape;330;p2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31" name="Google Shape;331;p2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3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mparison-2">
  <p:cSld name="Title and Comparison-2">
    <p:bg>
      <p:bgPr>
        <a:solidFill>
          <a:schemeClr val="dk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6" name="Google Shape;336;p24"/>
          <p:cNvSpPr txBox="1">
            <a:spLocks noGrp="1"/>
          </p:cNvSpPr>
          <p:nvPr>
            <p:ph type="body" idx="2"/>
          </p:nvPr>
        </p:nvSpPr>
        <p:spPr>
          <a:xfrm>
            <a:off x="4714876" y="2017200"/>
            <a:ext cx="3950100" cy="27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‒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o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◆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7" name="Google Shape;337;p24"/>
          <p:cNvSpPr txBox="1">
            <a:spLocks noGrp="1"/>
          </p:cNvSpPr>
          <p:nvPr>
            <p:ph type="body" idx="3"/>
          </p:nvPr>
        </p:nvSpPr>
        <p:spPr>
          <a:xfrm>
            <a:off x="4773475" y="1245350"/>
            <a:ext cx="39501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8" name="Google Shape;338;p24"/>
          <p:cNvSpPr txBox="1">
            <a:spLocks noGrp="1"/>
          </p:cNvSpPr>
          <p:nvPr>
            <p:ph type="body" idx="4"/>
          </p:nvPr>
        </p:nvSpPr>
        <p:spPr>
          <a:xfrm>
            <a:off x="485475" y="2017200"/>
            <a:ext cx="3952800" cy="27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‒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o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◆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9" name="Google Shape;339;p24"/>
          <p:cNvSpPr txBox="1">
            <a:spLocks noGrp="1"/>
          </p:cNvSpPr>
          <p:nvPr>
            <p:ph type="title"/>
          </p:nvPr>
        </p:nvSpPr>
        <p:spPr>
          <a:xfrm>
            <a:off x="403675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40" name="Google Shape;340;p2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41" name="Google Shape;341;p2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42" name="Google Shape;342;p2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85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x2">
  <p:cSld name="Title and Content 2x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>
            <a:spLocks noGrp="1"/>
          </p:cNvSpPr>
          <p:nvPr>
            <p:ph type="body" idx="1"/>
          </p:nvPr>
        </p:nvSpPr>
        <p:spPr>
          <a:xfrm>
            <a:off x="476250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8" name="Google Shape;348;p25"/>
          <p:cNvSpPr txBox="1">
            <a:spLocks noGrp="1"/>
          </p:cNvSpPr>
          <p:nvPr>
            <p:ph type="body" idx="2"/>
          </p:nvPr>
        </p:nvSpPr>
        <p:spPr>
          <a:xfrm>
            <a:off x="4714876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9" name="Google Shape;349;p25"/>
          <p:cNvSpPr txBox="1">
            <a:spLocks noGrp="1"/>
          </p:cNvSpPr>
          <p:nvPr>
            <p:ph type="body" idx="3"/>
          </p:nvPr>
        </p:nvSpPr>
        <p:spPr>
          <a:xfrm>
            <a:off x="476249" y="1628112"/>
            <a:ext cx="3952875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0" name="Google Shape;350;p25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1" name="Google Shape;351;p25"/>
          <p:cNvSpPr txBox="1">
            <a:spLocks noGrp="1"/>
          </p:cNvSpPr>
          <p:nvPr>
            <p:ph type="body" idx="4"/>
          </p:nvPr>
        </p:nvSpPr>
        <p:spPr>
          <a:xfrm>
            <a:off x="4714876" y="1628112"/>
            <a:ext cx="3950209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2" name="Google Shape;352;p25"/>
          <p:cNvSpPr txBox="1">
            <a:spLocks noGrp="1"/>
          </p:cNvSpPr>
          <p:nvPr>
            <p:ph type="body" idx="5"/>
          </p:nvPr>
        </p:nvSpPr>
        <p:spPr>
          <a:xfrm>
            <a:off x="476249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3" name="Google Shape;353;p25"/>
          <p:cNvSpPr txBox="1">
            <a:spLocks noGrp="1"/>
          </p:cNvSpPr>
          <p:nvPr>
            <p:ph type="body" idx="6"/>
          </p:nvPr>
        </p:nvSpPr>
        <p:spPr>
          <a:xfrm>
            <a:off x="4714876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4" name="Google Shape;354;p25"/>
          <p:cNvSpPr txBox="1">
            <a:spLocks noGrp="1"/>
          </p:cNvSpPr>
          <p:nvPr>
            <p:ph type="body" idx="7"/>
          </p:nvPr>
        </p:nvSpPr>
        <p:spPr>
          <a:xfrm>
            <a:off x="476249" y="3449463"/>
            <a:ext cx="3945477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5" name="Google Shape;355;p25"/>
          <p:cNvSpPr txBox="1">
            <a:spLocks noGrp="1"/>
          </p:cNvSpPr>
          <p:nvPr>
            <p:ph type="body" idx="8"/>
          </p:nvPr>
        </p:nvSpPr>
        <p:spPr>
          <a:xfrm>
            <a:off x="4714876" y="3449463"/>
            <a:ext cx="3950209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6" name="Google Shape;356;p25"/>
          <p:cNvSpPr txBox="1">
            <a:spLocks noGrp="1"/>
          </p:cNvSpPr>
          <p:nvPr>
            <p:ph type="ftr" idx="11"/>
          </p:nvPr>
        </p:nvSpPr>
        <p:spPr>
          <a:xfrm>
            <a:off x="403675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57" name="Google Shape;357;p2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58" name="Google Shape;358;p2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1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  <p15:guide id="2" orient="horz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x2-2">
  <p:cSld name="Title and Content 2x2-2">
    <p:bg>
      <p:bgPr>
        <a:solidFill>
          <a:schemeClr val="dk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body" idx="1"/>
          </p:nvPr>
        </p:nvSpPr>
        <p:spPr>
          <a:xfrm>
            <a:off x="476250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2"/>
          </p:nvPr>
        </p:nvSpPr>
        <p:spPr>
          <a:xfrm>
            <a:off x="4770200" y="1245350"/>
            <a:ext cx="3953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6" name="Google Shape;366;p26"/>
          <p:cNvSpPr txBox="1">
            <a:spLocks noGrp="1"/>
          </p:cNvSpPr>
          <p:nvPr>
            <p:ph type="body" idx="3"/>
          </p:nvPr>
        </p:nvSpPr>
        <p:spPr>
          <a:xfrm>
            <a:off x="403650" y="1836875"/>
            <a:ext cx="39534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7" name="Google Shape;367;p26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68" name="Google Shape;368;p26"/>
          <p:cNvSpPr txBox="1">
            <a:spLocks noGrp="1"/>
          </p:cNvSpPr>
          <p:nvPr>
            <p:ph type="body" idx="4"/>
          </p:nvPr>
        </p:nvSpPr>
        <p:spPr>
          <a:xfrm>
            <a:off x="4770200" y="1836875"/>
            <a:ext cx="39456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9" name="Google Shape;369;p26"/>
          <p:cNvSpPr txBox="1">
            <a:spLocks noGrp="1"/>
          </p:cNvSpPr>
          <p:nvPr>
            <p:ph type="body" idx="5"/>
          </p:nvPr>
        </p:nvSpPr>
        <p:spPr>
          <a:xfrm>
            <a:off x="476250" y="2983425"/>
            <a:ext cx="3880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0" name="Google Shape;370;p26"/>
          <p:cNvSpPr txBox="1">
            <a:spLocks noGrp="1"/>
          </p:cNvSpPr>
          <p:nvPr>
            <p:ph type="body" idx="6"/>
          </p:nvPr>
        </p:nvSpPr>
        <p:spPr>
          <a:xfrm>
            <a:off x="4714876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1" name="Google Shape;371;p26"/>
          <p:cNvSpPr txBox="1">
            <a:spLocks noGrp="1"/>
          </p:cNvSpPr>
          <p:nvPr>
            <p:ph type="body" idx="7"/>
          </p:nvPr>
        </p:nvSpPr>
        <p:spPr>
          <a:xfrm>
            <a:off x="476250" y="3526725"/>
            <a:ext cx="39456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2" name="Google Shape;372;p26"/>
          <p:cNvSpPr txBox="1">
            <a:spLocks noGrp="1"/>
          </p:cNvSpPr>
          <p:nvPr>
            <p:ph type="body" idx="8"/>
          </p:nvPr>
        </p:nvSpPr>
        <p:spPr>
          <a:xfrm>
            <a:off x="4714871" y="3526725"/>
            <a:ext cx="39501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3" name="Google Shape;373;p2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74" name="Google Shape;374;p2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75" name="Google Shape;375;p2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4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-2">
  <p:cSld name="Title Only-2">
    <p:bg>
      <p:bgPr>
        <a:solidFill>
          <a:schemeClr val="dk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84" name="Google Shape;384;p2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85" name="Google Shape;385;p2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4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Points">
  <p:cSld name="Three Key Point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90" name="Google Shape;390;p28"/>
          <p:cNvSpPr txBox="1">
            <a:spLocks noGrp="1"/>
          </p:cNvSpPr>
          <p:nvPr>
            <p:ph type="body" idx="1"/>
          </p:nvPr>
        </p:nvSpPr>
        <p:spPr>
          <a:xfrm>
            <a:off x="476250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1" name="Google Shape;391;p28"/>
          <p:cNvSpPr txBox="1">
            <a:spLocks noGrp="1"/>
          </p:cNvSpPr>
          <p:nvPr>
            <p:ph type="body" idx="2"/>
          </p:nvPr>
        </p:nvSpPr>
        <p:spPr>
          <a:xfrm>
            <a:off x="3352801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2" name="Google Shape;392;p28"/>
          <p:cNvSpPr txBox="1">
            <a:spLocks noGrp="1"/>
          </p:cNvSpPr>
          <p:nvPr>
            <p:ph type="body" idx="3"/>
          </p:nvPr>
        </p:nvSpPr>
        <p:spPr>
          <a:xfrm>
            <a:off x="6229350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3" name="Google Shape;393;p2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94" name="Google Shape;394;p2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39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Points-2">
  <p:cSld name="Three Key Points-2">
    <p:bg>
      <p:bgPr>
        <a:solidFill>
          <a:schemeClr val="dk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1"/>
          </p:nvPr>
        </p:nvSpPr>
        <p:spPr>
          <a:xfrm>
            <a:off x="403650" y="3125675"/>
            <a:ext cx="25110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2"/>
          </p:nvPr>
        </p:nvSpPr>
        <p:spPr>
          <a:xfrm>
            <a:off x="3280200" y="3125675"/>
            <a:ext cx="25839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3"/>
          </p:nvPr>
        </p:nvSpPr>
        <p:spPr>
          <a:xfrm>
            <a:off x="6229350" y="3125675"/>
            <a:ext cx="25110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1" name="Google Shape;401;p2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02" name="Google Shape;402;p2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89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_Six Items-2">
  <p:cSld name="Grid_Six Items-2">
    <p:bg>
      <p:bgPr>
        <a:solidFill>
          <a:schemeClr val="dk1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420" name="Google Shape;420;p31"/>
          <p:cNvCxnSpPr/>
          <p:nvPr/>
        </p:nvCxnSpPr>
        <p:spPr>
          <a:xfrm>
            <a:off x="3094871" y="1664298"/>
            <a:ext cx="0" cy="25908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475488" y="3005158"/>
            <a:ext cx="81930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6031954" y="1664308"/>
            <a:ext cx="0" cy="25908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3" name="Google Shape;423;p31"/>
          <p:cNvSpPr txBox="1">
            <a:spLocks noGrp="1"/>
          </p:cNvSpPr>
          <p:nvPr>
            <p:ph type="body" idx="1"/>
          </p:nvPr>
        </p:nvSpPr>
        <p:spPr>
          <a:xfrm>
            <a:off x="403650" y="2316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4" name="Google Shape;424;p31"/>
          <p:cNvSpPr txBox="1">
            <a:spLocks noGrp="1"/>
          </p:cNvSpPr>
          <p:nvPr>
            <p:ph type="body" idx="2"/>
          </p:nvPr>
        </p:nvSpPr>
        <p:spPr>
          <a:xfrm>
            <a:off x="403650" y="3144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5" name="Google Shape;425;p31"/>
          <p:cNvSpPr txBox="1">
            <a:spLocks noGrp="1"/>
          </p:cNvSpPr>
          <p:nvPr>
            <p:ph type="body" idx="3"/>
          </p:nvPr>
        </p:nvSpPr>
        <p:spPr>
          <a:xfrm>
            <a:off x="3279925" y="3144800"/>
            <a:ext cx="259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6" name="Google Shape;426;p31"/>
          <p:cNvSpPr txBox="1">
            <a:spLocks noGrp="1"/>
          </p:cNvSpPr>
          <p:nvPr>
            <p:ph type="body" idx="4"/>
          </p:nvPr>
        </p:nvSpPr>
        <p:spPr>
          <a:xfrm>
            <a:off x="3265150" y="2316800"/>
            <a:ext cx="259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7" name="Google Shape;427;p31"/>
          <p:cNvSpPr txBox="1">
            <a:spLocks noGrp="1"/>
          </p:cNvSpPr>
          <p:nvPr>
            <p:ph type="body" idx="5"/>
          </p:nvPr>
        </p:nvSpPr>
        <p:spPr>
          <a:xfrm>
            <a:off x="6207450" y="2316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8" name="Google Shape;428;p31"/>
          <p:cNvSpPr txBox="1">
            <a:spLocks noGrp="1"/>
          </p:cNvSpPr>
          <p:nvPr>
            <p:ph type="body" idx="6"/>
          </p:nvPr>
        </p:nvSpPr>
        <p:spPr>
          <a:xfrm>
            <a:off x="6190650" y="3144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9" name="Google Shape;429;p3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30" name="Google Shape;430;p3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31" name="Google Shape;431;p3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68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-2">
  <p:cSld name="Title Slide-2">
    <p:bg>
      <p:bgPr>
        <a:solidFill>
          <a:schemeClr val="dk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1"/>
          <p:cNvPicPr preferRelativeResize="0"/>
          <p:nvPr/>
        </p:nvPicPr>
        <p:blipFill rotWithShape="1">
          <a:blip r:embed="rId2">
            <a:alphaModFix/>
          </a:blip>
          <a:srcRect l="2438" t="243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>
            <a:spLocks noGrp="1"/>
          </p:cNvSpPr>
          <p:nvPr>
            <p:ph type="ctrTitle"/>
          </p:nvPr>
        </p:nvSpPr>
        <p:spPr>
          <a:xfrm>
            <a:off x="403650" y="852350"/>
            <a:ext cx="39840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subTitle" idx="1"/>
          </p:nvPr>
        </p:nvSpPr>
        <p:spPr>
          <a:xfrm>
            <a:off x="403650" y="3125670"/>
            <a:ext cx="31629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49" name="Google Shape;14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400" y="4481080"/>
            <a:ext cx="1260124" cy="37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58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_Headline-2">
  <p:cSld name="1/2_Headline-2">
    <p:bg>
      <p:bgPr>
        <a:solidFill>
          <a:schemeClr val="dk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/>
          <p:nvPr/>
        </p:nvSpPr>
        <p:spPr>
          <a:xfrm>
            <a:off x="6825" y="7125"/>
            <a:ext cx="39018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4D4D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32"/>
          <p:cNvPicPr preferRelativeResize="0"/>
          <p:nvPr/>
        </p:nvPicPr>
        <p:blipFill rotWithShape="1">
          <a:blip r:embed="rId2">
            <a:alphaModFix/>
          </a:blip>
          <a:srcRect l="36405" r="34949"/>
          <a:stretch/>
        </p:blipFill>
        <p:spPr>
          <a:xfrm>
            <a:off x="403650" y="-408025"/>
            <a:ext cx="3116672" cy="58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2"/>
          <p:cNvSpPr txBox="1">
            <a:spLocks noGrp="1"/>
          </p:cNvSpPr>
          <p:nvPr>
            <p:ph type="body" idx="1"/>
          </p:nvPr>
        </p:nvSpPr>
        <p:spPr>
          <a:xfrm>
            <a:off x="403650" y="1159359"/>
            <a:ext cx="3116700" cy="29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7" name="Google Shape;437;p32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38" name="Google Shape;438;p3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39" name="Google Shape;439;p3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9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ic, Minimal Text">
  <p:cSld name="Big Graphic, Minimal Tex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3"/>
          <p:cNvPicPr preferRelativeResize="0"/>
          <p:nvPr/>
        </p:nvPicPr>
        <p:blipFill rotWithShape="1">
          <a:blip r:embed="rId2">
            <a:alphaModFix/>
          </a:blip>
          <a:srcRect l="980" r="-979" b="-1060"/>
          <a:stretch/>
        </p:blipFill>
        <p:spPr>
          <a:xfrm>
            <a:off x="-1631925" y="-2685075"/>
            <a:ext cx="6139249" cy="60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25329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4" name="Google Shape;444;p3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45" name="Google Shape;445;p3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3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210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ic, Minimal Text">
  <p:cSld name="1_Big Graphic, Minimal Text">
    <p:bg>
      <p:bgPr>
        <a:solidFill>
          <a:schemeClr val="dk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4"/>
          <p:cNvPicPr preferRelativeResize="0"/>
          <p:nvPr/>
        </p:nvPicPr>
        <p:blipFill rotWithShape="1">
          <a:blip r:embed="rId2">
            <a:alphaModFix/>
          </a:blip>
          <a:srcRect l="980" r="-979" b="-1060"/>
          <a:stretch/>
        </p:blipFill>
        <p:spPr>
          <a:xfrm>
            <a:off x="-1631925" y="-2685075"/>
            <a:ext cx="6139249" cy="60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4"/>
          <p:cNvSpPr txBox="1">
            <a:spLocks noGrp="1"/>
          </p:cNvSpPr>
          <p:nvPr>
            <p:ph type="title"/>
          </p:nvPr>
        </p:nvSpPr>
        <p:spPr>
          <a:xfrm>
            <a:off x="403575" y="403975"/>
            <a:ext cx="25329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0" name="Google Shape;450;p3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3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3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6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ized Headline">
  <p:cSld name="Stylized Headline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56" name="Google Shape;456;p35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5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8" name="Google Shape;458;p3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59" name="Google Shape;459;p3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63C4F84D-077A-4C42-8E5F-3CD4D8F2EF6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04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ized Headline">
  <p:cSld name="1_Stylized Headline">
    <p:bg>
      <p:bgPr>
        <a:solidFill>
          <a:schemeClr val="dk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3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4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">
  <p:cSld name="Three Subject Comparison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/>
          <p:nvPr/>
        </p:nvSpPr>
        <p:spPr>
          <a:xfrm>
            <a:off x="-3489" y="1895778"/>
            <a:ext cx="9145754" cy="3248021"/>
          </a:xfrm>
          <a:custGeom>
            <a:avLst/>
            <a:gdLst/>
            <a:ahLst/>
            <a:cxnLst/>
            <a:rect l="l" t="t" r="r" b="b"/>
            <a:pathLst>
              <a:path w="9145754" h="3248021" extrusionOk="0">
                <a:moveTo>
                  <a:pt x="4575489" y="0"/>
                </a:moveTo>
                <a:cubicBezTo>
                  <a:pt x="6303696" y="0"/>
                  <a:pt x="7870850" y="689549"/>
                  <a:pt x="9016831" y="1808528"/>
                </a:cubicBezTo>
                <a:lnTo>
                  <a:pt x="9145754" y="1942546"/>
                </a:lnTo>
                <a:lnTo>
                  <a:pt x="9145754" y="3248021"/>
                </a:lnTo>
                <a:lnTo>
                  <a:pt x="0" y="3248021"/>
                </a:lnTo>
                <a:lnTo>
                  <a:pt x="0" y="1947977"/>
                </a:lnTo>
                <a:lnTo>
                  <a:pt x="134147" y="1808528"/>
                </a:lnTo>
                <a:cubicBezTo>
                  <a:pt x="1280129" y="689549"/>
                  <a:pt x="2847283" y="0"/>
                  <a:pt x="45754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6959759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7"/>
          <p:cNvSpPr/>
          <p:nvPr/>
        </p:nvSpPr>
        <p:spPr>
          <a:xfrm>
            <a:off x="1269841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4112188" y="1489168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71" name="Google Shape;471;p37"/>
          <p:cNvSpPr txBox="1">
            <a:spLocks noGrp="1"/>
          </p:cNvSpPr>
          <p:nvPr>
            <p:ph type="body" idx="1"/>
          </p:nvPr>
        </p:nvSpPr>
        <p:spPr>
          <a:xfrm>
            <a:off x="3279925" y="2754982"/>
            <a:ext cx="2584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2" name="Google Shape;472;p37"/>
          <p:cNvSpPr txBox="1">
            <a:spLocks noGrp="1"/>
          </p:cNvSpPr>
          <p:nvPr>
            <p:ph type="body" idx="2"/>
          </p:nvPr>
        </p:nvSpPr>
        <p:spPr>
          <a:xfrm>
            <a:off x="6207450" y="3212500"/>
            <a:ext cx="2529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3" name="Google Shape;473;p37"/>
          <p:cNvSpPr txBox="1">
            <a:spLocks noGrp="1"/>
          </p:cNvSpPr>
          <p:nvPr>
            <p:ph type="body" idx="3"/>
          </p:nvPr>
        </p:nvSpPr>
        <p:spPr>
          <a:xfrm>
            <a:off x="6207450" y="3496357"/>
            <a:ext cx="25290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4" name="Google Shape;474;p37"/>
          <p:cNvSpPr txBox="1">
            <a:spLocks noGrp="1"/>
          </p:cNvSpPr>
          <p:nvPr>
            <p:ph type="body" idx="4"/>
          </p:nvPr>
        </p:nvSpPr>
        <p:spPr>
          <a:xfrm>
            <a:off x="403650" y="3468208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5" name="Google Shape;475;p37"/>
          <p:cNvSpPr txBox="1">
            <a:spLocks noGrp="1"/>
          </p:cNvSpPr>
          <p:nvPr>
            <p:ph type="body" idx="5"/>
          </p:nvPr>
        </p:nvSpPr>
        <p:spPr>
          <a:xfrm>
            <a:off x="3279925" y="2471125"/>
            <a:ext cx="2584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6" name="Google Shape;476;p37"/>
          <p:cNvSpPr txBox="1">
            <a:spLocks noGrp="1"/>
          </p:cNvSpPr>
          <p:nvPr>
            <p:ph type="body" idx="6"/>
          </p:nvPr>
        </p:nvSpPr>
        <p:spPr>
          <a:xfrm>
            <a:off x="403650" y="3187475"/>
            <a:ext cx="2529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7" name="Google Shape;477;p3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78" name="Google Shape;478;p3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79" name="Google Shape;479;p3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17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Dark">
  <p:cSld name="Three Subject Comparison-Dark">
    <p:bg>
      <p:bgPr>
        <a:solidFill>
          <a:schemeClr val="dk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"/>
          <p:cNvSpPr/>
          <p:nvPr/>
        </p:nvSpPr>
        <p:spPr>
          <a:xfrm>
            <a:off x="-3489" y="1895778"/>
            <a:ext cx="9145754" cy="3248021"/>
          </a:xfrm>
          <a:custGeom>
            <a:avLst/>
            <a:gdLst/>
            <a:ahLst/>
            <a:cxnLst/>
            <a:rect l="l" t="t" r="r" b="b"/>
            <a:pathLst>
              <a:path w="9145754" h="3248021" extrusionOk="0">
                <a:moveTo>
                  <a:pt x="4575489" y="0"/>
                </a:moveTo>
                <a:cubicBezTo>
                  <a:pt x="6303696" y="0"/>
                  <a:pt x="7870850" y="689549"/>
                  <a:pt x="9016831" y="1808528"/>
                </a:cubicBezTo>
                <a:lnTo>
                  <a:pt x="9145754" y="1942546"/>
                </a:lnTo>
                <a:lnTo>
                  <a:pt x="9145754" y="3248021"/>
                </a:lnTo>
                <a:lnTo>
                  <a:pt x="0" y="3248021"/>
                </a:lnTo>
                <a:lnTo>
                  <a:pt x="0" y="1947977"/>
                </a:lnTo>
                <a:lnTo>
                  <a:pt x="134147" y="1808528"/>
                </a:lnTo>
                <a:cubicBezTo>
                  <a:pt x="1280129" y="689549"/>
                  <a:pt x="2847283" y="0"/>
                  <a:pt x="45754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6959759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1269841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4112188" y="1489168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8"/>
          <p:cNvSpPr txBox="1">
            <a:spLocks noGrp="1"/>
          </p:cNvSpPr>
          <p:nvPr>
            <p:ph type="title"/>
          </p:nvPr>
        </p:nvSpPr>
        <p:spPr>
          <a:xfrm>
            <a:off x="446575" y="403975"/>
            <a:ext cx="82770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87" name="Google Shape;487;p38"/>
          <p:cNvSpPr txBox="1">
            <a:spLocks noGrp="1"/>
          </p:cNvSpPr>
          <p:nvPr>
            <p:ph type="body" idx="1"/>
          </p:nvPr>
        </p:nvSpPr>
        <p:spPr>
          <a:xfrm>
            <a:off x="3279925" y="2754975"/>
            <a:ext cx="2584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88" name="Google Shape;488;p38"/>
          <p:cNvSpPr txBox="1">
            <a:spLocks noGrp="1"/>
          </p:cNvSpPr>
          <p:nvPr>
            <p:ph type="body" idx="2"/>
          </p:nvPr>
        </p:nvSpPr>
        <p:spPr>
          <a:xfrm>
            <a:off x="6329553" y="3212506"/>
            <a:ext cx="217627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89" name="Google Shape;489;p38"/>
          <p:cNvSpPr txBox="1">
            <a:spLocks noGrp="1"/>
          </p:cNvSpPr>
          <p:nvPr>
            <p:ph type="body" idx="3"/>
          </p:nvPr>
        </p:nvSpPr>
        <p:spPr>
          <a:xfrm>
            <a:off x="6207450" y="3496375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0" name="Google Shape;490;p38"/>
          <p:cNvSpPr txBox="1">
            <a:spLocks noGrp="1"/>
          </p:cNvSpPr>
          <p:nvPr>
            <p:ph type="body" idx="4"/>
          </p:nvPr>
        </p:nvSpPr>
        <p:spPr>
          <a:xfrm>
            <a:off x="403650" y="3468200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1" name="Google Shape;491;p38"/>
          <p:cNvSpPr txBox="1">
            <a:spLocks noGrp="1"/>
          </p:cNvSpPr>
          <p:nvPr>
            <p:ph type="body" idx="5"/>
          </p:nvPr>
        </p:nvSpPr>
        <p:spPr>
          <a:xfrm>
            <a:off x="3279925" y="2471125"/>
            <a:ext cx="2584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2" name="Google Shape;492;p38"/>
          <p:cNvSpPr txBox="1">
            <a:spLocks noGrp="1"/>
          </p:cNvSpPr>
          <p:nvPr>
            <p:ph type="body" idx="6"/>
          </p:nvPr>
        </p:nvSpPr>
        <p:spPr>
          <a:xfrm>
            <a:off x="403650" y="3187475"/>
            <a:ext cx="2532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3" name="Google Shape;493;p3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94" name="Google Shape;494;p3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95" name="Google Shape;495;p3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6554D57A-0DF4-5526-DE09-38236D2C5F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91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Dark2">
  <p:cSld name="Three Subject Comparison-Dark2">
    <p:bg>
      <p:bgPr>
        <a:solidFill>
          <a:schemeClr val="dk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/>
          <p:nvPr/>
        </p:nvSpPr>
        <p:spPr>
          <a:xfrm>
            <a:off x="403649" y="1245351"/>
            <a:ext cx="25404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39"/>
          <p:cNvSpPr/>
          <p:nvPr/>
        </p:nvSpPr>
        <p:spPr>
          <a:xfrm>
            <a:off x="3279925" y="1245350"/>
            <a:ext cx="26013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39"/>
          <p:cNvSpPr/>
          <p:nvPr/>
        </p:nvSpPr>
        <p:spPr>
          <a:xfrm>
            <a:off x="6199826" y="1245351"/>
            <a:ext cx="25404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0" name="Google Shape;500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1048449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955175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6844626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9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04" name="Google Shape;504;p39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05" name="Google Shape;505;p39"/>
          <p:cNvSpPr txBox="1">
            <a:spLocks noGrp="1"/>
          </p:cNvSpPr>
          <p:nvPr>
            <p:ph type="body" idx="1"/>
          </p:nvPr>
        </p:nvSpPr>
        <p:spPr>
          <a:xfrm>
            <a:off x="557099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6" name="Google Shape;506;p39"/>
          <p:cNvSpPr txBox="1">
            <a:spLocks noGrp="1"/>
          </p:cNvSpPr>
          <p:nvPr>
            <p:ph type="body" idx="2"/>
          </p:nvPr>
        </p:nvSpPr>
        <p:spPr>
          <a:xfrm>
            <a:off x="557099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7" name="Google Shape;507;p39"/>
          <p:cNvSpPr txBox="1">
            <a:spLocks noGrp="1"/>
          </p:cNvSpPr>
          <p:nvPr>
            <p:ph type="body" idx="3"/>
          </p:nvPr>
        </p:nvSpPr>
        <p:spPr>
          <a:xfrm>
            <a:off x="3463825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8" name="Google Shape;508;p39"/>
          <p:cNvSpPr txBox="1">
            <a:spLocks noGrp="1"/>
          </p:cNvSpPr>
          <p:nvPr>
            <p:ph type="body" idx="4"/>
          </p:nvPr>
        </p:nvSpPr>
        <p:spPr>
          <a:xfrm>
            <a:off x="3463825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9" name="Google Shape;509;p39"/>
          <p:cNvSpPr txBox="1">
            <a:spLocks noGrp="1"/>
          </p:cNvSpPr>
          <p:nvPr>
            <p:ph type="body" idx="5"/>
          </p:nvPr>
        </p:nvSpPr>
        <p:spPr>
          <a:xfrm>
            <a:off x="6353276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0" name="Google Shape;510;p39"/>
          <p:cNvSpPr txBox="1">
            <a:spLocks noGrp="1"/>
          </p:cNvSpPr>
          <p:nvPr>
            <p:ph type="body" idx="6"/>
          </p:nvPr>
        </p:nvSpPr>
        <p:spPr>
          <a:xfrm>
            <a:off x="6353276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1" name="Google Shape;511;p3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12" name="Google Shape;512;p3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1BD89B55-DDC9-264E-E9F1-46B64BB62D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0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2">
  <p:cSld name="Three Subject Comparison-2">
    <p:bg>
      <p:bgPr>
        <a:solidFill>
          <a:schemeClr val="lt1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/>
          <p:nvPr/>
        </p:nvSpPr>
        <p:spPr>
          <a:xfrm>
            <a:off x="403649" y="1245351"/>
            <a:ext cx="25404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40"/>
          <p:cNvSpPr/>
          <p:nvPr/>
        </p:nvSpPr>
        <p:spPr>
          <a:xfrm>
            <a:off x="3279925" y="1245350"/>
            <a:ext cx="26013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40"/>
          <p:cNvSpPr/>
          <p:nvPr/>
        </p:nvSpPr>
        <p:spPr>
          <a:xfrm>
            <a:off x="6199826" y="1245351"/>
            <a:ext cx="25404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7" name="Google Shape;517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1048449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955175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6844626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21" name="Google Shape;521;p40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22" name="Google Shape;522;p40"/>
          <p:cNvSpPr txBox="1">
            <a:spLocks noGrp="1"/>
          </p:cNvSpPr>
          <p:nvPr>
            <p:ph type="body" idx="1"/>
          </p:nvPr>
        </p:nvSpPr>
        <p:spPr>
          <a:xfrm>
            <a:off x="557099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3" name="Google Shape;523;p40"/>
          <p:cNvSpPr txBox="1">
            <a:spLocks noGrp="1"/>
          </p:cNvSpPr>
          <p:nvPr>
            <p:ph type="body" idx="2"/>
          </p:nvPr>
        </p:nvSpPr>
        <p:spPr>
          <a:xfrm>
            <a:off x="557099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4" name="Google Shape;524;p40"/>
          <p:cNvSpPr txBox="1">
            <a:spLocks noGrp="1"/>
          </p:cNvSpPr>
          <p:nvPr>
            <p:ph type="body" idx="3"/>
          </p:nvPr>
        </p:nvSpPr>
        <p:spPr>
          <a:xfrm>
            <a:off x="3463825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5" name="Google Shape;525;p40"/>
          <p:cNvSpPr txBox="1">
            <a:spLocks noGrp="1"/>
          </p:cNvSpPr>
          <p:nvPr>
            <p:ph type="body" idx="4"/>
          </p:nvPr>
        </p:nvSpPr>
        <p:spPr>
          <a:xfrm>
            <a:off x="3463825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6" name="Google Shape;526;p40"/>
          <p:cNvSpPr txBox="1">
            <a:spLocks noGrp="1"/>
          </p:cNvSpPr>
          <p:nvPr>
            <p:ph type="body" idx="5"/>
          </p:nvPr>
        </p:nvSpPr>
        <p:spPr>
          <a:xfrm>
            <a:off x="6353276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7" name="Google Shape;527;p40"/>
          <p:cNvSpPr txBox="1">
            <a:spLocks noGrp="1"/>
          </p:cNvSpPr>
          <p:nvPr>
            <p:ph type="body" idx="6"/>
          </p:nvPr>
        </p:nvSpPr>
        <p:spPr>
          <a:xfrm>
            <a:off x="6353276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8" name="Google Shape;528;p4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29" name="Google Shape;529;p4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5;p35">
            <a:extLst>
              <a:ext uri="{FF2B5EF4-FFF2-40B4-BE49-F238E27FC236}">
                <a16:creationId xmlns:a16="http://schemas.microsoft.com/office/drawing/2014/main" id="{23A5D89B-89DD-84D1-0DF2-DF583FA85020}"/>
              </a:ext>
            </a:extLst>
          </p:cNvPr>
          <p:cNvSpPr txBox="1">
            <a:spLocks/>
          </p:cNvSpPr>
          <p:nvPr userDrawn="1"/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86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Subject Comparison-Dark">
  <p:cSld name="Four Subject Comparison-Dark">
    <p:bg>
      <p:bgPr>
        <a:solidFill>
          <a:schemeClr val="dk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/>
          <p:nvPr/>
        </p:nvSpPr>
        <p:spPr>
          <a:xfrm>
            <a:off x="403650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1"/>
          <p:cNvSpPr/>
          <p:nvPr/>
        </p:nvSpPr>
        <p:spPr>
          <a:xfrm>
            <a:off x="2541131" y="1245347"/>
            <a:ext cx="19332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41"/>
          <p:cNvSpPr/>
          <p:nvPr/>
        </p:nvSpPr>
        <p:spPr>
          <a:xfrm>
            <a:off x="4711032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4" name="Google Shape;534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882827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042937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5190208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38" name="Google Shape;538;p41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39" name="Google Shape;539;p41"/>
          <p:cNvSpPr txBox="1">
            <a:spLocks noGrp="1"/>
          </p:cNvSpPr>
          <p:nvPr>
            <p:ph type="body" idx="1"/>
          </p:nvPr>
        </p:nvSpPr>
        <p:spPr>
          <a:xfrm>
            <a:off x="517685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0" name="Google Shape;540;p41"/>
          <p:cNvSpPr txBox="1">
            <a:spLocks noGrp="1"/>
          </p:cNvSpPr>
          <p:nvPr>
            <p:ph type="body" idx="2"/>
          </p:nvPr>
        </p:nvSpPr>
        <p:spPr>
          <a:xfrm>
            <a:off x="517685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1" name="Google Shape;541;p41"/>
          <p:cNvSpPr txBox="1">
            <a:spLocks noGrp="1"/>
          </p:cNvSpPr>
          <p:nvPr>
            <p:ph type="body" idx="3"/>
          </p:nvPr>
        </p:nvSpPr>
        <p:spPr>
          <a:xfrm>
            <a:off x="2677794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2" name="Google Shape;542;p41"/>
          <p:cNvSpPr txBox="1">
            <a:spLocks noGrp="1"/>
          </p:cNvSpPr>
          <p:nvPr>
            <p:ph type="body" idx="4"/>
          </p:nvPr>
        </p:nvSpPr>
        <p:spPr>
          <a:xfrm>
            <a:off x="2677794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3" name="Google Shape;543;p41"/>
          <p:cNvSpPr txBox="1">
            <a:spLocks noGrp="1"/>
          </p:cNvSpPr>
          <p:nvPr>
            <p:ph type="body" idx="5"/>
          </p:nvPr>
        </p:nvSpPr>
        <p:spPr>
          <a:xfrm>
            <a:off x="4825066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4" name="Google Shape;544;p41"/>
          <p:cNvSpPr txBox="1">
            <a:spLocks noGrp="1"/>
          </p:cNvSpPr>
          <p:nvPr>
            <p:ph type="body" idx="6"/>
          </p:nvPr>
        </p:nvSpPr>
        <p:spPr>
          <a:xfrm>
            <a:off x="4825066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5" name="Google Shape;545;p41"/>
          <p:cNvSpPr/>
          <p:nvPr/>
        </p:nvSpPr>
        <p:spPr>
          <a:xfrm>
            <a:off x="6835675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6" name="Google Shape;546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7314850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1"/>
          <p:cNvSpPr txBox="1">
            <a:spLocks noGrp="1"/>
          </p:cNvSpPr>
          <p:nvPr>
            <p:ph type="body" idx="7"/>
          </p:nvPr>
        </p:nvSpPr>
        <p:spPr>
          <a:xfrm>
            <a:off x="6949708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8" name="Google Shape;548;p41"/>
          <p:cNvSpPr txBox="1">
            <a:spLocks noGrp="1"/>
          </p:cNvSpPr>
          <p:nvPr>
            <p:ph type="body" idx="8"/>
          </p:nvPr>
        </p:nvSpPr>
        <p:spPr>
          <a:xfrm>
            <a:off x="6949708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9" name="Google Shape;549;p4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50" name="Google Shape;550;p4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06B3E568-60B3-4520-2440-1F72A126372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96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Partner Title Slide">
  <p:cSld name="Co-Partner Title Slide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125" y="-37125"/>
            <a:ext cx="9144000" cy="2323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subTitle" idx="1"/>
          </p:nvPr>
        </p:nvSpPr>
        <p:spPr>
          <a:xfrm>
            <a:off x="403650" y="4253566"/>
            <a:ext cx="8114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ctrTitle"/>
          </p:nvPr>
        </p:nvSpPr>
        <p:spPr>
          <a:xfrm>
            <a:off x="403650" y="3239375"/>
            <a:ext cx="81141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154" name="Google Shape;154;p12"/>
          <p:cNvCxnSpPr/>
          <p:nvPr/>
        </p:nvCxnSpPr>
        <p:spPr>
          <a:xfrm>
            <a:off x="2112398" y="2752268"/>
            <a:ext cx="0" cy="4572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5" name="Google Shape;15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650" y="2892990"/>
            <a:ext cx="1441150" cy="17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2"/>
          <p:cNvSpPr/>
          <p:nvPr/>
        </p:nvSpPr>
        <p:spPr>
          <a:xfrm rot="-2700000">
            <a:off x="1962260" y="2146361"/>
            <a:ext cx="300379" cy="300379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2"/>
          </p:nvPr>
        </p:nvSpPr>
        <p:spPr>
          <a:xfrm>
            <a:off x="2380000" y="2684450"/>
            <a:ext cx="23760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59A6527-D60F-5373-2676-A211532A3E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910" y="2718167"/>
            <a:ext cx="1769703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1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Subject Comparison">
  <p:cSld name="Four Subject Comparison">
    <p:bg>
      <p:bgPr>
        <a:solidFill>
          <a:schemeClr val="lt1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/>
          <p:nvPr/>
        </p:nvSpPr>
        <p:spPr>
          <a:xfrm>
            <a:off x="403650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42"/>
          <p:cNvSpPr/>
          <p:nvPr/>
        </p:nvSpPr>
        <p:spPr>
          <a:xfrm>
            <a:off x="2541131" y="1245348"/>
            <a:ext cx="19332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42"/>
          <p:cNvSpPr/>
          <p:nvPr/>
        </p:nvSpPr>
        <p:spPr>
          <a:xfrm>
            <a:off x="4711032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5" name="Google Shape;555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882827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042937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5190208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2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59" name="Google Shape;559;p42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60" name="Google Shape;560;p42"/>
          <p:cNvSpPr txBox="1">
            <a:spLocks noGrp="1"/>
          </p:cNvSpPr>
          <p:nvPr>
            <p:ph type="body" idx="1"/>
          </p:nvPr>
        </p:nvSpPr>
        <p:spPr>
          <a:xfrm>
            <a:off x="517685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1" name="Google Shape;561;p42"/>
          <p:cNvSpPr txBox="1">
            <a:spLocks noGrp="1"/>
          </p:cNvSpPr>
          <p:nvPr>
            <p:ph type="body" idx="2"/>
          </p:nvPr>
        </p:nvSpPr>
        <p:spPr>
          <a:xfrm>
            <a:off x="517685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2" name="Google Shape;562;p42"/>
          <p:cNvSpPr txBox="1">
            <a:spLocks noGrp="1"/>
          </p:cNvSpPr>
          <p:nvPr>
            <p:ph type="body" idx="3"/>
          </p:nvPr>
        </p:nvSpPr>
        <p:spPr>
          <a:xfrm>
            <a:off x="2677794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3" name="Google Shape;563;p42"/>
          <p:cNvSpPr txBox="1">
            <a:spLocks noGrp="1"/>
          </p:cNvSpPr>
          <p:nvPr>
            <p:ph type="body" idx="4"/>
          </p:nvPr>
        </p:nvSpPr>
        <p:spPr>
          <a:xfrm>
            <a:off x="2677794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4" name="Google Shape;564;p42"/>
          <p:cNvSpPr txBox="1">
            <a:spLocks noGrp="1"/>
          </p:cNvSpPr>
          <p:nvPr>
            <p:ph type="body" idx="5"/>
          </p:nvPr>
        </p:nvSpPr>
        <p:spPr>
          <a:xfrm>
            <a:off x="4825066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5" name="Google Shape;565;p42"/>
          <p:cNvSpPr txBox="1">
            <a:spLocks noGrp="1"/>
          </p:cNvSpPr>
          <p:nvPr>
            <p:ph type="body" idx="6"/>
          </p:nvPr>
        </p:nvSpPr>
        <p:spPr>
          <a:xfrm>
            <a:off x="4825066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6" name="Google Shape;566;p42"/>
          <p:cNvSpPr/>
          <p:nvPr/>
        </p:nvSpPr>
        <p:spPr>
          <a:xfrm>
            <a:off x="6835675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7" name="Google Shape;567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7314850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 txBox="1">
            <a:spLocks noGrp="1"/>
          </p:cNvSpPr>
          <p:nvPr>
            <p:ph type="body" idx="7"/>
          </p:nvPr>
        </p:nvSpPr>
        <p:spPr>
          <a:xfrm>
            <a:off x="6949708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9" name="Google Shape;569;p42"/>
          <p:cNvSpPr txBox="1">
            <a:spLocks noGrp="1"/>
          </p:cNvSpPr>
          <p:nvPr>
            <p:ph type="body" idx="8"/>
          </p:nvPr>
        </p:nvSpPr>
        <p:spPr>
          <a:xfrm>
            <a:off x="6949708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70" name="Google Shape;570;p4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71" name="Google Shape;571;p4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5;p35">
            <a:extLst>
              <a:ext uri="{FF2B5EF4-FFF2-40B4-BE49-F238E27FC236}">
                <a16:creationId xmlns:a16="http://schemas.microsoft.com/office/drawing/2014/main" id="{EF130745-CF3F-85FF-8D36-D4B7CBA7370C}"/>
              </a:ext>
            </a:extLst>
          </p:cNvPr>
          <p:cNvSpPr txBox="1">
            <a:spLocks/>
          </p:cNvSpPr>
          <p:nvPr userDrawn="1"/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288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-Black">
  <p:cSld name="Quotes-Black">
    <p:bg>
      <p:bgPr>
        <a:solidFill>
          <a:schemeClr val="dk1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3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75" name="Google Shape;575;p43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546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76" name="Google Shape;576;p43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577" name="Google Shape;577;p43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43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82" name="Google Shape;582;p4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583" name="Google Shape;58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0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, White">
  <p:cSld name="Quotes, White">
    <p:bg>
      <p:bgPr>
        <a:solidFill>
          <a:schemeClr val="l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4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86" name="Google Shape;586;p44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546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87" name="Google Shape;587;p44"/>
          <p:cNvGrpSpPr/>
          <p:nvPr/>
        </p:nvGrpSpPr>
        <p:grpSpPr>
          <a:xfrm>
            <a:off x="403643" y="2992824"/>
            <a:ext cx="691374" cy="18288"/>
            <a:chOff x="3842851" y="2453321"/>
            <a:chExt cx="691374" cy="18288"/>
          </a:xfrm>
        </p:grpSpPr>
        <p:sp>
          <p:nvSpPr>
            <p:cNvPr id="588" name="Google Shape;588;p44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4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4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44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93" name="Google Shape;593;p4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073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+Headshot, Black">
  <p:cSld name="Quotes+Headshot, Black">
    <p:bg>
      <p:bgPr>
        <a:solidFill>
          <a:schemeClr val="dk1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5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8" name="Google Shape;598;p45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39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99" name="Google Shape;599;p45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600" name="Google Shape;600;p45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5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5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45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05" name="Google Shape;605;p4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606" name="Google Shape;60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5"/>
          <p:cNvPicPr preferRelativeResize="0"/>
          <p:nvPr/>
        </p:nvPicPr>
        <p:blipFill rotWithShape="1">
          <a:blip r:embed="rId3">
            <a:alphaModFix/>
          </a:blip>
          <a:srcRect l="-822" t="19" r="-822" b="28"/>
          <a:stretch/>
        </p:blipFill>
        <p:spPr>
          <a:xfrm>
            <a:off x="5082200" y="686200"/>
            <a:ext cx="3833202" cy="37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5"/>
          <p:cNvSpPr>
            <a:spLocks noGrp="1"/>
          </p:cNvSpPr>
          <p:nvPr>
            <p:ph type="pic" idx="3"/>
          </p:nvPr>
        </p:nvSpPr>
        <p:spPr>
          <a:xfrm>
            <a:off x="5504073" y="1028707"/>
            <a:ext cx="2999400" cy="2996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6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+Headshot, White">
  <p:cSld name="Quotes+Headshot, White">
    <p:bg>
      <p:bgPr>
        <a:solidFill>
          <a:schemeClr val="lt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6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11" name="Google Shape;611;p46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39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12" name="Google Shape;612;p46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613" name="Google Shape;613;p46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6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6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46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18" name="Google Shape;618;p4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620" name="Google Shape;620;p46"/>
          <p:cNvPicPr preferRelativeResize="0"/>
          <p:nvPr/>
        </p:nvPicPr>
        <p:blipFill rotWithShape="1">
          <a:blip r:embed="rId2">
            <a:alphaModFix/>
          </a:blip>
          <a:srcRect l="-822" t="19" r="-822" b="28"/>
          <a:stretch/>
        </p:blipFill>
        <p:spPr>
          <a:xfrm>
            <a:off x="5082200" y="686200"/>
            <a:ext cx="3833202" cy="37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6"/>
          <p:cNvSpPr>
            <a:spLocks noGrp="1"/>
          </p:cNvSpPr>
          <p:nvPr>
            <p:ph type="pic" idx="3"/>
          </p:nvPr>
        </p:nvSpPr>
        <p:spPr>
          <a:xfrm>
            <a:off x="5504073" y="1028707"/>
            <a:ext cx="2999400" cy="2996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86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Image Fill">
  <p:cSld name="Quotes Image Fill">
    <p:bg>
      <p:bgPr>
        <a:solidFill>
          <a:schemeClr val="lt1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7"/>
          <p:cNvSpPr>
            <a:spLocks noGrp="1"/>
          </p:cNvSpPr>
          <p:nvPr>
            <p:ph type="pic" idx="2"/>
          </p:nvPr>
        </p:nvSpPr>
        <p:spPr>
          <a:xfrm>
            <a:off x="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47"/>
          <p:cNvSpPr txBox="1">
            <a:spLocks noGrp="1"/>
          </p:cNvSpPr>
          <p:nvPr>
            <p:ph type="body" idx="1"/>
          </p:nvPr>
        </p:nvSpPr>
        <p:spPr>
          <a:xfrm>
            <a:off x="3279925" y="1245350"/>
            <a:ext cx="5292600" cy="24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5" name="Google Shape;625;p47"/>
          <p:cNvSpPr txBox="1">
            <a:spLocks noGrp="1"/>
          </p:cNvSpPr>
          <p:nvPr>
            <p:ph type="body" idx="3"/>
          </p:nvPr>
        </p:nvSpPr>
        <p:spPr>
          <a:xfrm>
            <a:off x="3279825" y="4149500"/>
            <a:ext cx="52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26" name="Google Shape;626;p47"/>
          <p:cNvGrpSpPr/>
          <p:nvPr/>
        </p:nvGrpSpPr>
        <p:grpSpPr>
          <a:xfrm>
            <a:off x="3279924" y="3956570"/>
            <a:ext cx="691374" cy="18288"/>
            <a:chOff x="3842851" y="2453321"/>
            <a:chExt cx="691374" cy="18288"/>
          </a:xfrm>
        </p:grpSpPr>
        <p:sp>
          <p:nvSpPr>
            <p:cNvPr id="627" name="Google Shape;627;p4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47"/>
          <p:cNvSpPr/>
          <p:nvPr/>
        </p:nvSpPr>
        <p:spPr>
          <a:xfrm>
            <a:off x="2961649" y="654063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32" name="Google Shape;632;p4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33" name="Google Shape;633;p4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0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_Two">
  <p:cSld name="Quotes_Two">
    <p:bg>
      <p:bgPr>
        <a:solidFill>
          <a:schemeClr val="l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8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67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6" name="Google Shape;636;p48"/>
          <p:cNvSpPr txBox="1">
            <a:spLocks noGrp="1"/>
          </p:cNvSpPr>
          <p:nvPr>
            <p:ph type="body" idx="2"/>
          </p:nvPr>
        </p:nvSpPr>
        <p:spPr>
          <a:xfrm>
            <a:off x="4756475" y="1245350"/>
            <a:ext cx="3967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7" name="Google Shape;637;p48"/>
          <p:cNvSpPr txBox="1">
            <a:spLocks noGrp="1"/>
          </p:cNvSpPr>
          <p:nvPr>
            <p:ph type="body" idx="3"/>
          </p:nvPr>
        </p:nvSpPr>
        <p:spPr>
          <a:xfrm>
            <a:off x="400050" y="3340625"/>
            <a:ext cx="3967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8" name="Google Shape;638;p48"/>
          <p:cNvSpPr txBox="1">
            <a:spLocks noGrp="1"/>
          </p:cNvSpPr>
          <p:nvPr>
            <p:ph type="body" idx="4"/>
          </p:nvPr>
        </p:nvSpPr>
        <p:spPr>
          <a:xfrm>
            <a:off x="4766950" y="3340625"/>
            <a:ext cx="3967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9" name="Google Shape;639;p48"/>
          <p:cNvSpPr txBox="1">
            <a:spLocks noGrp="1"/>
          </p:cNvSpPr>
          <p:nvPr>
            <p:ph type="body" idx="5"/>
          </p:nvPr>
        </p:nvSpPr>
        <p:spPr>
          <a:xfrm>
            <a:off x="4756474" y="403975"/>
            <a:ext cx="3967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0" name="Google Shape;640;p48"/>
          <p:cNvSpPr txBox="1">
            <a:spLocks noGrp="1"/>
          </p:cNvSpPr>
          <p:nvPr>
            <p:ph type="body" idx="6"/>
          </p:nvPr>
        </p:nvSpPr>
        <p:spPr>
          <a:xfrm>
            <a:off x="403650" y="403975"/>
            <a:ext cx="3967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41" name="Google Shape;641;p48"/>
          <p:cNvGrpSpPr/>
          <p:nvPr/>
        </p:nvGrpSpPr>
        <p:grpSpPr>
          <a:xfrm>
            <a:off x="424747" y="3143845"/>
            <a:ext cx="691374" cy="18288"/>
            <a:chOff x="3842851" y="2453321"/>
            <a:chExt cx="691374" cy="18288"/>
          </a:xfrm>
        </p:grpSpPr>
        <p:sp>
          <p:nvSpPr>
            <p:cNvPr id="642" name="Google Shape;642;p4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48"/>
          <p:cNvGrpSpPr/>
          <p:nvPr/>
        </p:nvGrpSpPr>
        <p:grpSpPr>
          <a:xfrm>
            <a:off x="4783054" y="3143845"/>
            <a:ext cx="691374" cy="18288"/>
            <a:chOff x="3842851" y="2453321"/>
            <a:chExt cx="691374" cy="18288"/>
          </a:xfrm>
        </p:grpSpPr>
        <p:sp>
          <p:nvSpPr>
            <p:cNvPr id="646" name="Google Shape;646;p4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48"/>
          <p:cNvSpPr/>
          <p:nvPr/>
        </p:nvSpPr>
        <p:spPr>
          <a:xfrm>
            <a:off x="168356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8"/>
          <p:cNvSpPr/>
          <p:nvPr/>
        </p:nvSpPr>
        <p:spPr>
          <a:xfrm>
            <a:off x="4513132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52" name="Google Shape;652;p4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53" name="Google Shape;653;p4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0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_Three">
  <p:cSld name="Quotes_Three">
    <p:bg>
      <p:bgPr>
        <a:solidFill>
          <a:schemeClr val="lt1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"/>
          <p:cNvSpPr txBox="1">
            <a:spLocks noGrp="1"/>
          </p:cNvSpPr>
          <p:nvPr>
            <p:ph type="body" idx="1"/>
          </p:nvPr>
        </p:nvSpPr>
        <p:spPr>
          <a:xfrm>
            <a:off x="421825" y="1867430"/>
            <a:ext cx="25146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6" name="Google Shape;656;p49"/>
          <p:cNvSpPr txBox="1">
            <a:spLocks noGrp="1"/>
          </p:cNvSpPr>
          <p:nvPr>
            <p:ph type="body" idx="2"/>
          </p:nvPr>
        </p:nvSpPr>
        <p:spPr>
          <a:xfrm>
            <a:off x="421825" y="403975"/>
            <a:ext cx="2514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7" name="Google Shape;657;p49"/>
          <p:cNvSpPr txBox="1">
            <a:spLocks noGrp="1"/>
          </p:cNvSpPr>
          <p:nvPr>
            <p:ph type="body" idx="3"/>
          </p:nvPr>
        </p:nvSpPr>
        <p:spPr>
          <a:xfrm>
            <a:off x="6208925" y="4026425"/>
            <a:ext cx="251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8" name="Google Shape;658;p49"/>
          <p:cNvSpPr txBox="1">
            <a:spLocks noGrp="1"/>
          </p:cNvSpPr>
          <p:nvPr>
            <p:ph type="body" idx="4"/>
          </p:nvPr>
        </p:nvSpPr>
        <p:spPr>
          <a:xfrm>
            <a:off x="3279925" y="1867425"/>
            <a:ext cx="25842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9" name="Google Shape;659;p49"/>
          <p:cNvSpPr txBox="1">
            <a:spLocks noGrp="1"/>
          </p:cNvSpPr>
          <p:nvPr>
            <p:ph type="body" idx="5"/>
          </p:nvPr>
        </p:nvSpPr>
        <p:spPr>
          <a:xfrm>
            <a:off x="6208925" y="1867430"/>
            <a:ext cx="25146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0" name="Google Shape;660;p49"/>
          <p:cNvSpPr txBox="1">
            <a:spLocks noGrp="1"/>
          </p:cNvSpPr>
          <p:nvPr>
            <p:ph type="body" idx="6"/>
          </p:nvPr>
        </p:nvSpPr>
        <p:spPr>
          <a:xfrm>
            <a:off x="3279925" y="4026425"/>
            <a:ext cx="2584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1" name="Google Shape;661;p49"/>
          <p:cNvSpPr txBox="1">
            <a:spLocks noGrp="1"/>
          </p:cNvSpPr>
          <p:nvPr>
            <p:ph type="body" idx="7"/>
          </p:nvPr>
        </p:nvSpPr>
        <p:spPr>
          <a:xfrm>
            <a:off x="421825" y="4026425"/>
            <a:ext cx="251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2" name="Google Shape;662;p49"/>
          <p:cNvSpPr txBox="1">
            <a:spLocks noGrp="1"/>
          </p:cNvSpPr>
          <p:nvPr>
            <p:ph type="body" idx="8"/>
          </p:nvPr>
        </p:nvSpPr>
        <p:spPr>
          <a:xfrm>
            <a:off x="3279925" y="403975"/>
            <a:ext cx="2584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3" name="Google Shape;663;p49"/>
          <p:cNvSpPr txBox="1">
            <a:spLocks noGrp="1"/>
          </p:cNvSpPr>
          <p:nvPr>
            <p:ph type="body" idx="9"/>
          </p:nvPr>
        </p:nvSpPr>
        <p:spPr>
          <a:xfrm>
            <a:off x="6208925" y="403975"/>
            <a:ext cx="25146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64" name="Google Shape;664;p49"/>
          <p:cNvGrpSpPr/>
          <p:nvPr/>
        </p:nvGrpSpPr>
        <p:grpSpPr>
          <a:xfrm>
            <a:off x="421825" y="3817983"/>
            <a:ext cx="691374" cy="18288"/>
            <a:chOff x="3842851" y="2453321"/>
            <a:chExt cx="691374" cy="18288"/>
          </a:xfrm>
        </p:grpSpPr>
        <p:sp>
          <p:nvSpPr>
            <p:cNvPr id="665" name="Google Shape;665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49"/>
          <p:cNvGrpSpPr/>
          <p:nvPr/>
        </p:nvGrpSpPr>
        <p:grpSpPr>
          <a:xfrm>
            <a:off x="3287521" y="3817983"/>
            <a:ext cx="691374" cy="18288"/>
            <a:chOff x="3842851" y="2453321"/>
            <a:chExt cx="691374" cy="18288"/>
          </a:xfrm>
        </p:grpSpPr>
        <p:sp>
          <p:nvSpPr>
            <p:cNvPr id="669" name="Google Shape;669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49"/>
          <p:cNvGrpSpPr/>
          <p:nvPr/>
        </p:nvGrpSpPr>
        <p:grpSpPr>
          <a:xfrm>
            <a:off x="6223920" y="3829645"/>
            <a:ext cx="691374" cy="18288"/>
            <a:chOff x="3842851" y="2453321"/>
            <a:chExt cx="691374" cy="18288"/>
          </a:xfrm>
        </p:grpSpPr>
        <p:sp>
          <p:nvSpPr>
            <p:cNvPr id="673" name="Google Shape;673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6" name="Google Shape;676;p49"/>
          <p:cNvSpPr/>
          <p:nvPr/>
        </p:nvSpPr>
        <p:spPr>
          <a:xfrm>
            <a:off x="183876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9"/>
          <p:cNvSpPr/>
          <p:nvPr/>
        </p:nvSpPr>
        <p:spPr>
          <a:xfrm>
            <a:off x="3042642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9"/>
          <p:cNvSpPr/>
          <p:nvPr/>
        </p:nvSpPr>
        <p:spPr>
          <a:xfrm>
            <a:off x="5961510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80" name="Google Shape;680;p4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81" name="Google Shape;681;p4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6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-2">
  <p:cSld name="Timeline-2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0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684" name="Google Shape;684;p50"/>
          <p:cNvCxnSpPr/>
          <p:nvPr/>
        </p:nvCxnSpPr>
        <p:spPr>
          <a:xfrm>
            <a:off x="4576400" y="1262525"/>
            <a:ext cx="0" cy="34860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5" name="Google Shape;685;p50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86" name="Google Shape;686;p5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87" name="Google Shape;687;p5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71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1/3 Photo">
  <p:cSld name="2/3 Content, 1/3 Photo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1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0" name="Google Shape;690;p51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92" name="Google Shape;692;p5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93" name="Google Shape;693;p5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94" name="Google Shape;694;p5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1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54603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1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Partner Title Slide-2">
  <p:cSld name="Co-Partner Title Slide-2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3"/>
          <p:cNvCxnSpPr/>
          <p:nvPr/>
        </p:nvCxnSpPr>
        <p:spPr>
          <a:xfrm>
            <a:off x="2112398" y="338222"/>
            <a:ext cx="0" cy="4572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13"/>
          <p:cNvSpPr txBox="1">
            <a:spLocks noGrp="1"/>
          </p:cNvSpPr>
          <p:nvPr>
            <p:ph type="ctrTitle"/>
          </p:nvPr>
        </p:nvSpPr>
        <p:spPr>
          <a:xfrm>
            <a:off x="403650" y="852350"/>
            <a:ext cx="3162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403650" y="3125676"/>
            <a:ext cx="31629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0600" y="478940"/>
            <a:ext cx="1441150" cy="17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/>
          <p:nvPr/>
        </p:nvSpPr>
        <p:spPr>
          <a:xfrm rot="5400000">
            <a:off x="4475850" y="494775"/>
            <a:ext cx="5181600" cy="4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/>
          <p:nvPr/>
        </p:nvSpPr>
        <p:spPr>
          <a:xfrm rot="2700000">
            <a:off x="4818673" y="414472"/>
            <a:ext cx="300379" cy="3003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l="36405" r="34949"/>
          <a:stretch/>
        </p:blipFill>
        <p:spPr>
          <a:xfrm>
            <a:off x="5371913" y="-616300"/>
            <a:ext cx="3389476" cy="63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2"/>
          </p:nvPr>
        </p:nvSpPr>
        <p:spPr>
          <a:xfrm>
            <a:off x="2383050" y="289325"/>
            <a:ext cx="23760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6522A9F-D674-49B0-4EC1-C83FFCEAA9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5910" y="314704"/>
            <a:ext cx="1769703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8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4-Piece Content + 1/3 Photo">
  <p:cSld name="2/3 Content, 4-Piece Content + 1/3 Photo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2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2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99" name="Google Shape;699;p52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00" name="Google Shape;700;p52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01" name="Google Shape;701;p5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02" name="Google Shape;702;p5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2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4" name="Google Shape;704;p52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5" name="Google Shape;705;p52"/>
          <p:cNvSpPr txBox="1">
            <a:spLocks noGrp="1"/>
          </p:cNvSpPr>
          <p:nvPr>
            <p:ph type="body" idx="4"/>
          </p:nvPr>
        </p:nvSpPr>
        <p:spPr>
          <a:xfrm>
            <a:off x="3279775" y="1244600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6" name="Google Shape;706;p52"/>
          <p:cNvSpPr txBox="1">
            <a:spLocks noGrp="1"/>
          </p:cNvSpPr>
          <p:nvPr>
            <p:ph type="body" idx="5"/>
          </p:nvPr>
        </p:nvSpPr>
        <p:spPr>
          <a:xfrm>
            <a:off x="3279775" y="3115425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020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Two-Piece Content + 1/3 Photo">
  <p:cSld name="2/3 Content, Two-Piece Content + 1/3 Photo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3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10" name="Google Shape;710;p53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1" name="Google Shape;711;p5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12" name="Google Shape;712;p5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13" name="Google Shape;713;p5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3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54603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15" name="Google Shape;715;p53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54603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07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 Photo, 1/2 Content">
  <p:cSld name="1/2 Photo, 1/2 Content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4"/>
          <p:cNvSpPr>
            <a:spLocks noGrp="1"/>
          </p:cNvSpPr>
          <p:nvPr>
            <p:ph type="pic" idx="2"/>
          </p:nvPr>
        </p:nvSpPr>
        <p:spPr>
          <a:xfrm>
            <a:off x="0" y="0"/>
            <a:ext cx="4387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8" name="Google Shape;718;p54"/>
          <p:cNvSpPr txBox="1">
            <a:spLocks noGrp="1"/>
          </p:cNvSpPr>
          <p:nvPr>
            <p:ph type="title"/>
          </p:nvPr>
        </p:nvSpPr>
        <p:spPr>
          <a:xfrm>
            <a:off x="4756475" y="403975"/>
            <a:ext cx="39114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19" name="Google Shape;719;p5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20" name="Google Shape;720;p5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21" name="Google Shape;721;p5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4"/>
          <p:cNvSpPr txBox="1">
            <a:spLocks noGrp="1"/>
          </p:cNvSpPr>
          <p:nvPr>
            <p:ph type="body" idx="1"/>
          </p:nvPr>
        </p:nvSpPr>
        <p:spPr>
          <a:xfrm>
            <a:off x="4756475" y="1244600"/>
            <a:ext cx="39669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019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umn+Photo Longer Headline">
  <p:cSld name="2-Column+Photo Longer Headline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"/>
          <p:cNvSpPr>
            <a:spLocks noGrp="1"/>
          </p:cNvSpPr>
          <p:nvPr>
            <p:ph type="pic" idx="2"/>
          </p:nvPr>
        </p:nvSpPr>
        <p:spPr>
          <a:xfrm>
            <a:off x="4756473" y="1245350"/>
            <a:ext cx="4387500" cy="3897900"/>
          </a:xfrm>
          <a:prstGeom prst="rect">
            <a:avLst/>
          </a:prstGeom>
          <a:noFill/>
          <a:ln>
            <a:noFill/>
          </a:ln>
        </p:spPr>
      </p:sp>
      <p:sp>
        <p:nvSpPr>
          <p:cNvPr id="725" name="Google Shape;725;p55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26" name="Google Shape;726;p5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27" name="Google Shape;727;p5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28" name="Google Shape;728;p5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5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6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8A">
  <p:cSld name="Photo-8A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7"/>
          <p:cNvSpPr>
            <a:spLocks noGrp="1"/>
          </p:cNvSpPr>
          <p:nvPr>
            <p:ph type="pic" idx="2"/>
          </p:nvPr>
        </p:nvSpPr>
        <p:spPr>
          <a:xfrm>
            <a:off x="4756475" y="1245350"/>
            <a:ext cx="4387500" cy="34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5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40" name="Google Shape;740;p5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41" name="Google Shape;741;p5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42" name="Google Shape;742;p5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7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44" name="Google Shape;744;p57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5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8A 1">
  <p:cSld name="Photo-8A 1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8"/>
          <p:cNvSpPr>
            <a:spLocks noGrp="1"/>
          </p:cNvSpPr>
          <p:nvPr>
            <p:ph type="pic" idx="2"/>
          </p:nvPr>
        </p:nvSpPr>
        <p:spPr>
          <a:xfrm>
            <a:off x="4756475" y="0"/>
            <a:ext cx="43875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747" name="Google Shape;747;p58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398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48" name="Google Shape;748;p5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49" name="Google Shape;749;p5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50" name="Google Shape;750;p5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8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52" name="Google Shape;752;p58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9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umn, Left Header, Right Text + Photo">
  <p:cSld name="Half Column, Left Header, Right Text + Photo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9"/>
          <p:cNvSpPr>
            <a:spLocks noGrp="1"/>
          </p:cNvSpPr>
          <p:nvPr>
            <p:ph type="pic" idx="2"/>
          </p:nvPr>
        </p:nvSpPr>
        <p:spPr>
          <a:xfrm>
            <a:off x="385775" y="1245350"/>
            <a:ext cx="4001700" cy="34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55" name="Google Shape;755;p59"/>
          <p:cNvSpPr txBox="1">
            <a:spLocks noGrp="1"/>
          </p:cNvSpPr>
          <p:nvPr>
            <p:ph type="title"/>
          </p:nvPr>
        </p:nvSpPr>
        <p:spPr>
          <a:xfrm>
            <a:off x="403650" y="403972"/>
            <a:ext cx="81102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56" name="Google Shape;756;p5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57" name="Google Shape;757;p5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58" name="Google Shape;758;p5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9"/>
          <p:cNvSpPr txBox="1">
            <a:spLocks noGrp="1"/>
          </p:cNvSpPr>
          <p:nvPr>
            <p:ph type="body" idx="1"/>
          </p:nvPr>
        </p:nvSpPr>
        <p:spPr>
          <a:xfrm>
            <a:off x="4756150" y="1244600"/>
            <a:ext cx="39672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Photo, 2/3 Content">
  <p:cSld name="1/3 Photo, 2/3 Conten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0"/>
          <p:cNvSpPr>
            <a:spLocks noGrp="1"/>
          </p:cNvSpPr>
          <p:nvPr>
            <p:ph type="pic" idx="2"/>
          </p:nvPr>
        </p:nvSpPr>
        <p:spPr>
          <a:xfrm>
            <a:off x="403650" y="403976"/>
            <a:ext cx="2532900" cy="4321500"/>
          </a:xfrm>
          <a:prstGeom prst="rect">
            <a:avLst/>
          </a:prstGeom>
          <a:noFill/>
          <a:ln>
            <a:noFill/>
          </a:ln>
        </p:spPr>
      </p:sp>
      <p:sp>
        <p:nvSpPr>
          <p:cNvPr id="762" name="Google Shape;762;p60"/>
          <p:cNvSpPr txBox="1">
            <a:spLocks noGrp="1"/>
          </p:cNvSpPr>
          <p:nvPr>
            <p:ph type="title"/>
          </p:nvPr>
        </p:nvSpPr>
        <p:spPr>
          <a:xfrm>
            <a:off x="3279925" y="403975"/>
            <a:ext cx="5443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63" name="Google Shape;763;p60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64" name="Google Shape;764;p6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65" name="Google Shape;765;p6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0"/>
          <p:cNvSpPr txBox="1">
            <a:spLocks noGrp="1"/>
          </p:cNvSpPr>
          <p:nvPr>
            <p:ph type="body" idx="1"/>
          </p:nvPr>
        </p:nvSpPr>
        <p:spPr>
          <a:xfrm>
            <a:off x="3279775" y="1244600"/>
            <a:ext cx="54435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8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Photo, 2/3 Content 1">
  <p:cSld name="1/3 Photo, 2/3 Content 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1"/>
          <p:cNvSpPr>
            <a:spLocks noGrp="1"/>
          </p:cNvSpPr>
          <p:nvPr>
            <p:ph type="pic" idx="2"/>
          </p:nvPr>
        </p:nvSpPr>
        <p:spPr>
          <a:xfrm>
            <a:off x="0" y="0"/>
            <a:ext cx="29367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769" name="Google Shape;769;p61"/>
          <p:cNvSpPr txBox="1">
            <a:spLocks noGrp="1"/>
          </p:cNvSpPr>
          <p:nvPr>
            <p:ph type="title"/>
          </p:nvPr>
        </p:nvSpPr>
        <p:spPr>
          <a:xfrm>
            <a:off x="3279925" y="403975"/>
            <a:ext cx="5443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70" name="Google Shape;770;p6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71" name="Google Shape;771;p6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72" name="Google Shape;772;p6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61"/>
          <p:cNvSpPr txBox="1">
            <a:spLocks noGrp="1"/>
          </p:cNvSpPr>
          <p:nvPr>
            <p:ph type="body" idx="1"/>
          </p:nvPr>
        </p:nvSpPr>
        <p:spPr>
          <a:xfrm>
            <a:off x="3279775" y="1244600"/>
            <a:ext cx="54435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8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+ Photos">
  <p:cSld name="Three Column + Photos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>
            <a:spLocks noGrp="1"/>
          </p:cNvSpPr>
          <p:nvPr>
            <p:ph type="body" idx="1"/>
          </p:nvPr>
        </p:nvSpPr>
        <p:spPr>
          <a:xfrm>
            <a:off x="402150" y="1245350"/>
            <a:ext cx="83214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76" name="Google Shape;776;p62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62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78" name="Google Shape;778;p62"/>
          <p:cNvSpPr txBox="1">
            <a:spLocks noGrp="1"/>
          </p:cNvSpPr>
          <p:nvPr>
            <p:ph type="ftr" idx="11"/>
          </p:nvPr>
        </p:nvSpPr>
        <p:spPr>
          <a:xfrm>
            <a:off x="403651" y="4725397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79" name="Google Shape;779;p62"/>
          <p:cNvSpPr>
            <a:spLocks noGrp="1"/>
          </p:cNvSpPr>
          <p:nvPr>
            <p:ph type="pic" idx="2"/>
          </p:nvPr>
        </p:nvSpPr>
        <p:spPr>
          <a:xfrm>
            <a:off x="403650" y="3125675"/>
            <a:ext cx="25329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0" name="Google Shape;780;p62"/>
          <p:cNvSpPr>
            <a:spLocks noGrp="1"/>
          </p:cNvSpPr>
          <p:nvPr>
            <p:ph type="pic" idx="3"/>
          </p:nvPr>
        </p:nvSpPr>
        <p:spPr>
          <a:xfrm>
            <a:off x="3356025" y="3125775"/>
            <a:ext cx="25080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1" name="Google Shape;781;p62"/>
          <p:cNvSpPr>
            <a:spLocks noGrp="1"/>
          </p:cNvSpPr>
          <p:nvPr>
            <p:ph type="pic" idx="4"/>
          </p:nvPr>
        </p:nvSpPr>
        <p:spPr>
          <a:xfrm>
            <a:off x="6217600" y="3125725"/>
            <a:ext cx="25080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2" name="Google Shape;782;p6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83" name="Google Shape;783;p6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2"/>
          <p:cNvSpPr txBox="1">
            <a:spLocks noGrp="1"/>
          </p:cNvSpPr>
          <p:nvPr>
            <p:ph type="body" idx="5"/>
          </p:nvPr>
        </p:nvSpPr>
        <p:spPr>
          <a:xfrm>
            <a:off x="403950" y="2595575"/>
            <a:ext cx="2532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85" name="Google Shape;785;p62"/>
          <p:cNvSpPr txBox="1">
            <a:spLocks noGrp="1"/>
          </p:cNvSpPr>
          <p:nvPr>
            <p:ph type="body" idx="6"/>
          </p:nvPr>
        </p:nvSpPr>
        <p:spPr>
          <a:xfrm>
            <a:off x="3279775" y="2595575"/>
            <a:ext cx="2596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86" name="Google Shape;786;p62"/>
          <p:cNvSpPr txBox="1">
            <a:spLocks noGrp="1"/>
          </p:cNvSpPr>
          <p:nvPr>
            <p:ph type="body" idx="7"/>
          </p:nvPr>
        </p:nvSpPr>
        <p:spPr>
          <a:xfrm>
            <a:off x="6219500" y="2595575"/>
            <a:ext cx="2532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3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One">
  <p:cSld name="Personal Intro_One"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4756150" y="18100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Char char="•"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2"/>
          </p:nvPr>
        </p:nvSpPr>
        <p:spPr>
          <a:xfrm>
            <a:off x="4756150" y="23311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2">
            <a:alphaModFix/>
          </a:blip>
          <a:srcRect l="-822" t="19" r="-822" b="28"/>
          <a:stretch/>
        </p:blipFill>
        <p:spPr>
          <a:xfrm>
            <a:off x="-950725" y="0"/>
            <a:ext cx="52282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>
            <a:spLocks noGrp="1"/>
          </p:cNvSpPr>
          <p:nvPr>
            <p:ph type="pic" idx="3"/>
          </p:nvPr>
        </p:nvSpPr>
        <p:spPr>
          <a:xfrm>
            <a:off x="403650" y="1245350"/>
            <a:ext cx="2532900" cy="25305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4"/>
          <p:cNvSpPr txBox="1">
            <a:spLocks noGrp="1"/>
          </p:cNvSpPr>
          <p:nvPr>
            <p:ph type="ftr" idx="11"/>
          </p:nvPr>
        </p:nvSpPr>
        <p:spPr>
          <a:xfrm>
            <a:off x="403651" y="4725400"/>
            <a:ext cx="2799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173" name="Google Shape;173;p14"/>
          <p:cNvGrpSpPr/>
          <p:nvPr/>
        </p:nvGrpSpPr>
        <p:grpSpPr>
          <a:xfrm>
            <a:off x="4756464" y="2312876"/>
            <a:ext cx="691374" cy="18288"/>
            <a:chOff x="3842851" y="2453321"/>
            <a:chExt cx="691374" cy="18288"/>
          </a:xfrm>
        </p:grpSpPr>
        <p:sp>
          <p:nvSpPr>
            <p:cNvPr id="174" name="Google Shape;174;p14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 txBox="1">
            <a:spLocks noGrp="1"/>
          </p:cNvSpPr>
          <p:nvPr>
            <p:ph type="body" idx="4"/>
          </p:nvPr>
        </p:nvSpPr>
        <p:spPr>
          <a:xfrm>
            <a:off x="4756150" y="2865250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1538250C-54FD-FC2F-AC62-E370ADAAD969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04985" y="4830836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46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Intro">
  <p:cSld name="Video Intro">
    <p:bg>
      <p:bgPr>
        <a:solidFill>
          <a:schemeClr val="dk1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5"/>
          <p:cNvSpPr txBox="1">
            <a:spLocks noGrp="1"/>
          </p:cNvSpPr>
          <p:nvPr>
            <p:ph type="body" idx="1"/>
          </p:nvPr>
        </p:nvSpPr>
        <p:spPr>
          <a:xfrm>
            <a:off x="403650" y="3304050"/>
            <a:ext cx="831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16" name="Google Shape;816;p65"/>
          <p:cNvSpPr txBox="1">
            <a:spLocks noGrp="1"/>
          </p:cNvSpPr>
          <p:nvPr>
            <p:ph type="ftr" idx="11"/>
          </p:nvPr>
        </p:nvSpPr>
        <p:spPr>
          <a:xfrm>
            <a:off x="403651" y="4725398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817" name="Google Shape;817;p65"/>
          <p:cNvGrpSpPr/>
          <p:nvPr/>
        </p:nvGrpSpPr>
        <p:grpSpPr>
          <a:xfrm>
            <a:off x="2567478" y="1435850"/>
            <a:ext cx="4037743" cy="1705509"/>
            <a:chOff x="2567477" y="1435848"/>
            <a:chExt cx="4037743" cy="1705509"/>
          </a:xfrm>
        </p:grpSpPr>
        <p:sp>
          <p:nvSpPr>
            <p:cNvPr id="818" name="Google Shape;818;p65"/>
            <p:cNvSpPr/>
            <p:nvPr/>
          </p:nvSpPr>
          <p:spPr>
            <a:xfrm rot="10800000">
              <a:off x="2567477" y="1435848"/>
              <a:ext cx="4037743" cy="1705509"/>
            </a:xfrm>
            <a:custGeom>
              <a:avLst/>
              <a:gdLst/>
              <a:ahLst/>
              <a:cxnLst/>
              <a:rect l="l" t="t" r="r" b="b"/>
              <a:pathLst>
                <a:path w="4037743" h="1705509" extrusionOk="0">
                  <a:moveTo>
                    <a:pt x="4001409" y="1705509"/>
                  </a:moveTo>
                  <a:lnTo>
                    <a:pt x="36334" y="1705509"/>
                  </a:lnTo>
                  <a:cubicBezTo>
                    <a:pt x="16267" y="1705509"/>
                    <a:pt x="0" y="1689242"/>
                    <a:pt x="0" y="1669175"/>
                  </a:cubicBezTo>
                  <a:lnTo>
                    <a:pt x="0" y="303461"/>
                  </a:lnTo>
                  <a:cubicBezTo>
                    <a:pt x="0" y="283394"/>
                    <a:pt x="16267" y="267127"/>
                    <a:pt x="36334" y="267127"/>
                  </a:cubicBezTo>
                  <a:lnTo>
                    <a:pt x="1863939" y="267127"/>
                  </a:lnTo>
                  <a:lnTo>
                    <a:pt x="2018873" y="0"/>
                  </a:lnTo>
                  <a:lnTo>
                    <a:pt x="2173806" y="267127"/>
                  </a:lnTo>
                  <a:lnTo>
                    <a:pt x="4001409" y="267127"/>
                  </a:lnTo>
                  <a:cubicBezTo>
                    <a:pt x="4021476" y="267127"/>
                    <a:pt x="4037743" y="283394"/>
                    <a:pt x="4037743" y="303461"/>
                  </a:cubicBezTo>
                  <a:lnTo>
                    <a:pt x="4037743" y="1669175"/>
                  </a:lnTo>
                  <a:cubicBezTo>
                    <a:pt x="4037743" y="1689242"/>
                    <a:pt x="4021476" y="1705509"/>
                    <a:pt x="4001409" y="1705509"/>
                  </a:cubicBezTo>
                  <a:close/>
                </a:path>
              </a:pathLst>
            </a:custGeom>
            <a:solidFill>
              <a:schemeClr val="accent1"/>
            </a:solidFill>
            <a:ln w="793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38" marR="0" lvl="0" indent="-9143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5"/>
            <p:cNvSpPr/>
            <p:nvPr/>
          </p:nvSpPr>
          <p:spPr>
            <a:xfrm>
              <a:off x="4133194" y="1749141"/>
              <a:ext cx="2270590" cy="830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lang="en" sz="4800" b="0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VIDEO</a:t>
              </a:r>
              <a:endPara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0" name="Google Shape;820;p65"/>
            <p:cNvSpPr/>
            <p:nvPr/>
          </p:nvSpPr>
          <p:spPr>
            <a:xfrm>
              <a:off x="2608933" y="1477847"/>
              <a:ext cx="1371600" cy="1371816"/>
            </a:xfrm>
            <a:custGeom>
              <a:avLst/>
              <a:gdLst/>
              <a:ahLst/>
              <a:cxnLst/>
              <a:rect l="l" t="t" r="r" b="b"/>
              <a:pathLst>
                <a:path w="1356935" h="1357149" extrusionOk="0">
                  <a:moveTo>
                    <a:pt x="0" y="0"/>
                  </a:moveTo>
                  <a:lnTo>
                    <a:pt x="1355558" y="0"/>
                  </a:lnTo>
                  <a:lnTo>
                    <a:pt x="1356935" y="588222"/>
                  </a:lnTo>
                  <a:lnTo>
                    <a:pt x="1284968" y="677891"/>
                  </a:lnTo>
                  <a:lnTo>
                    <a:pt x="1356935" y="763713"/>
                  </a:lnTo>
                  <a:lnTo>
                    <a:pt x="1355558" y="1357149"/>
                  </a:lnTo>
                  <a:lnTo>
                    <a:pt x="0" y="13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38" marR="0" lvl="0" indent="-9143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5"/>
            <p:cNvSpPr/>
            <p:nvPr/>
          </p:nvSpPr>
          <p:spPr>
            <a:xfrm rot="5400000">
              <a:off x="3215081" y="2120452"/>
              <a:ext cx="1421316" cy="77506"/>
            </a:xfrm>
            <a:custGeom>
              <a:avLst/>
              <a:gdLst/>
              <a:ahLst/>
              <a:cxnLst/>
              <a:rect l="l" t="t" r="r" b="b"/>
              <a:pathLst>
                <a:path w="6135" h="368" extrusionOk="0">
                  <a:moveTo>
                    <a:pt x="0" y="0"/>
                  </a:moveTo>
                  <a:lnTo>
                    <a:pt x="2726" y="0"/>
                  </a:lnTo>
                  <a:lnTo>
                    <a:pt x="3090" y="368"/>
                  </a:lnTo>
                  <a:lnTo>
                    <a:pt x="3440" y="0"/>
                  </a:lnTo>
                  <a:lnTo>
                    <a:pt x="6135" y="0"/>
                  </a:lnTo>
                </a:path>
              </a:pathLst>
            </a:custGeom>
            <a:noFill/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5"/>
            <p:cNvSpPr/>
            <p:nvPr/>
          </p:nvSpPr>
          <p:spPr>
            <a:xfrm>
              <a:off x="2958325" y="18544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053" y="10386"/>
                  </a:moveTo>
                  <a:lnTo>
                    <a:pt x="15053" y="10391"/>
                  </a:lnTo>
                  <a:cubicBezTo>
                    <a:pt x="15205" y="10473"/>
                    <a:pt x="15300" y="10631"/>
                    <a:pt x="15300" y="10802"/>
                  </a:cubicBezTo>
                  <a:cubicBezTo>
                    <a:pt x="15300" y="10974"/>
                    <a:pt x="15205" y="11132"/>
                    <a:pt x="15053" y="11214"/>
                  </a:cubicBezTo>
                  <a:lnTo>
                    <a:pt x="8821" y="14779"/>
                  </a:lnTo>
                  <a:cubicBezTo>
                    <a:pt x="8674" y="14871"/>
                    <a:pt x="8487" y="14874"/>
                    <a:pt x="8336" y="14788"/>
                  </a:cubicBezTo>
                  <a:cubicBezTo>
                    <a:pt x="8186" y="14702"/>
                    <a:pt x="8095" y="14541"/>
                    <a:pt x="8100" y="14368"/>
                  </a:cubicBezTo>
                  <a:lnTo>
                    <a:pt x="8100" y="7232"/>
                  </a:lnTo>
                  <a:cubicBezTo>
                    <a:pt x="8095" y="7060"/>
                    <a:pt x="8186" y="6899"/>
                    <a:pt x="8336" y="6812"/>
                  </a:cubicBezTo>
                  <a:cubicBezTo>
                    <a:pt x="8487" y="6726"/>
                    <a:pt x="8674" y="6730"/>
                    <a:pt x="8821" y="6821"/>
                  </a:cubicBezTo>
                  <a:cubicBezTo>
                    <a:pt x="8821" y="6821"/>
                    <a:pt x="15053" y="10386"/>
                    <a:pt x="15053" y="10386"/>
                  </a:cubicBezTo>
                  <a:close/>
                  <a:moveTo>
                    <a:pt x="10800" y="20700"/>
                  </a:moveTo>
                  <a:cubicBezTo>
                    <a:pt x="16268" y="20700"/>
                    <a:pt x="20700" y="16267"/>
                    <a:pt x="20700" y="10800"/>
                  </a:cubicBezTo>
                  <a:cubicBezTo>
                    <a:pt x="20700" y="5332"/>
                    <a:pt x="16268" y="900"/>
                    <a:pt x="10800" y="900"/>
                  </a:cubicBezTo>
                  <a:cubicBezTo>
                    <a:pt x="5333" y="900"/>
                    <a:pt x="900" y="5332"/>
                    <a:pt x="900" y="10800"/>
                  </a:cubicBezTo>
                  <a:cubicBezTo>
                    <a:pt x="900" y="16267"/>
                    <a:pt x="5333" y="20700"/>
                    <a:pt x="10800" y="20700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6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825" name="Google Shape;825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31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th 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12EDCF-C180-44BD-8D74-D98D6CC88F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8CD2B-3CBB-4098-805F-C37C8EC08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14400"/>
            <a:ext cx="9144000" cy="342900"/>
          </a:xfrm>
        </p:spPr>
        <p:txBody>
          <a:bodyPr/>
          <a:lstStyle>
            <a:lvl1pPr>
              <a:defRPr b="0" i="0">
                <a:latin typeface="Gotham Medium" pitchFamily="2" charset="-128"/>
                <a:ea typeface="Gotham Medium" pitchFamily="2" charset="-128"/>
                <a:cs typeface="Gotham Medium" pitchFamily="2" charset="-128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34D6BD-2741-445F-9A5A-FCA6F55060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371600"/>
            <a:ext cx="9144000" cy="3143250"/>
          </a:xfrm>
        </p:spPr>
        <p:txBody>
          <a:bodyPr/>
          <a:lstStyle>
            <a:lvl2pPr marL="0" indent="0">
              <a:buNone/>
              <a:defRPr b="0" i="0">
                <a:latin typeface="Gotham Book" pitchFamily="2" charset="-128"/>
                <a:ea typeface="Gotham Book" pitchFamily="2" charset="-128"/>
                <a:cs typeface="Gotham Book" pitchFamily="2" charset="-128"/>
              </a:defRPr>
            </a:lvl2pPr>
          </a:lstStyle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34058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14937"/>
            <a:ext cx="8443913" cy="620870"/>
          </a:xfrm>
        </p:spPr>
        <p:txBody>
          <a:bodyPr/>
          <a:lstStyle>
            <a:lvl1pPr>
              <a:defRPr b="1" i="0"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1028701"/>
            <a:ext cx="8443913" cy="2928938"/>
          </a:xfrm>
          <a:prstGeom prst="rect">
            <a:avLst/>
          </a:prstGeom>
        </p:spPr>
        <p:txBody>
          <a:bodyPr/>
          <a:lstStyle>
            <a:lvl5pPr>
              <a:defRPr sz="118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4415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1"/>
            <a:ext cx="8263890" cy="362123"/>
          </a:xfrm>
        </p:spPr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8150" y="1076325"/>
            <a:ext cx="8264129" cy="1209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7517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userDrawn="1">
  <p:cSld name="1_Title Only"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3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One-2">
  <p:cSld name="Personal Intro_One-2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5"/>
          <p:cNvPicPr preferRelativeResize="0"/>
          <p:nvPr/>
        </p:nvPicPr>
        <p:blipFill rotWithShape="1">
          <a:blip r:embed="rId2">
            <a:alphaModFix/>
          </a:blip>
          <a:srcRect l="-1250" t="19" r="-1250" b="28"/>
          <a:stretch/>
        </p:blipFill>
        <p:spPr>
          <a:xfrm>
            <a:off x="-972675" y="0"/>
            <a:ext cx="52721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>
            <a:spLocks noGrp="1"/>
          </p:cNvSpPr>
          <p:nvPr>
            <p:ph type="pic" idx="2"/>
          </p:nvPr>
        </p:nvSpPr>
        <p:spPr>
          <a:xfrm>
            <a:off x="403650" y="1306211"/>
            <a:ext cx="2532900" cy="25311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5"/>
          <p:cNvSpPr txBox="1">
            <a:spLocks noGrp="1"/>
          </p:cNvSpPr>
          <p:nvPr>
            <p:ph type="ftr" idx="11"/>
          </p:nvPr>
        </p:nvSpPr>
        <p:spPr>
          <a:xfrm>
            <a:off x="403651" y="4725400"/>
            <a:ext cx="2799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184" name="Google Shape;184;p15"/>
          <p:cNvGrpSpPr/>
          <p:nvPr/>
        </p:nvGrpSpPr>
        <p:grpSpPr>
          <a:xfrm>
            <a:off x="4756464" y="2312876"/>
            <a:ext cx="691374" cy="18288"/>
            <a:chOff x="3842851" y="2453321"/>
            <a:chExt cx="691374" cy="18288"/>
          </a:xfrm>
        </p:grpSpPr>
        <p:sp>
          <p:nvSpPr>
            <p:cNvPr id="185" name="Google Shape;185;p15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15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89" name="Google Shape;189;p15"/>
          <p:cNvSpPr txBox="1">
            <a:spLocks noGrp="1"/>
          </p:cNvSpPr>
          <p:nvPr>
            <p:ph type="body" idx="1"/>
          </p:nvPr>
        </p:nvSpPr>
        <p:spPr>
          <a:xfrm>
            <a:off x="4756150" y="18100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  <a:defRPr sz="2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0" name="Google Shape;190;p15"/>
          <p:cNvSpPr txBox="1">
            <a:spLocks noGrp="1"/>
          </p:cNvSpPr>
          <p:nvPr>
            <p:ph type="body" idx="3"/>
          </p:nvPr>
        </p:nvSpPr>
        <p:spPr>
          <a:xfrm>
            <a:off x="4756150" y="23311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4"/>
          </p:nvPr>
        </p:nvSpPr>
        <p:spPr>
          <a:xfrm>
            <a:off x="4756150" y="2865250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54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Two">
  <p:cSld name="Personal Intro_Two"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/>
          <p:cNvPicPr preferRelativeResize="0"/>
          <p:nvPr/>
        </p:nvPicPr>
        <p:blipFill rotWithShape="1">
          <a:blip r:embed="rId2">
            <a:alphaModFix/>
          </a:blip>
          <a:srcRect l="-2476" t="-2454" r="-2476" b="-2453"/>
          <a:stretch/>
        </p:blipFill>
        <p:spPr>
          <a:xfrm>
            <a:off x="1312875" y="373425"/>
            <a:ext cx="2089373" cy="20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l="-1451" t="-2476" r="-1461" b="-2476"/>
          <a:stretch/>
        </p:blipFill>
        <p:spPr>
          <a:xfrm>
            <a:off x="5751525" y="373425"/>
            <a:ext cx="2089375" cy="20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/>
          <p:nvPr/>
        </p:nvSpPr>
        <p:spPr>
          <a:xfrm>
            <a:off x="1735790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6165312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>
            <a:spLocks noGrp="1"/>
          </p:cNvSpPr>
          <p:nvPr>
            <p:ph type="pic" idx="2"/>
          </p:nvPr>
        </p:nvSpPr>
        <p:spPr>
          <a:xfrm>
            <a:off x="6165312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6"/>
          <p:cNvSpPr>
            <a:spLocks noGrp="1"/>
          </p:cNvSpPr>
          <p:nvPr>
            <p:ph type="pic" idx="3"/>
          </p:nvPr>
        </p:nvSpPr>
        <p:spPr>
          <a:xfrm>
            <a:off x="1735790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6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1"/>
          </p:nvPr>
        </p:nvSpPr>
        <p:spPr>
          <a:xfrm>
            <a:off x="524210" y="2443469"/>
            <a:ext cx="365760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1" name="Google Shape;201;p16"/>
          <p:cNvSpPr txBox="1">
            <a:spLocks noGrp="1"/>
          </p:cNvSpPr>
          <p:nvPr>
            <p:ph type="body" idx="4"/>
          </p:nvPr>
        </p:nvSpPr>
        <p:spPr>
          <a:xfrm>
            <a:off x="524210" y="2933314"/>
            <a:ext cx="3657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5"/>
          </p:nvPr>
        </p:nvSpPr>
        <p:spPr>
          <a:xfrm>
            <a:off x="524210" y="3636292"/>
            <a:ext cx="3657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6"/>
          </p:nvPr>
        </p:nvSpPr>
        <p:spPr>
          <a:xfrm>
            <a:off x="4953732" y="2443469"/>
            <a:ext cx="365760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7"/>
          </p:nvPr>
        </p:nvSpPr>
        <p:spPr>
          <a:xfrm>
            <a:off x="4953732" y="2933314"/>
            <a:ext cx="3657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5" name="Google Shape;205;p16"/>
          <p:cNvSpPr txBox="1">
            <a:spLocks noGrp="1"/>
          </p:cNvSpPr>
          <p:nvPr>
            <p:ph type="body" idx="8"/>
          </p:nvPr>
        </p:nvSpPr>
        <p:spPr>
          <a:xfrm>
            <a:off x="4953732" y="3636292"/>
            <a:ext cx="3657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06" name="Google Shape;206;p16"/>
          <p:cNvGrpSpPr/>
          <p:nvPr/>
        </p:nvGrpSpPr>
        <p:grpSpPr>
          <a:xfrm>
            <a:off x="2007323" y="2885623"/>
            <a:ext cx="691374" cy="18288"/>
            <a:chOff x="3842851" y="2453321"/>
            <a:chExt cx="691374" cy="18288"/>
          </a:xfrm>
        </p:grpSpPr>
        <p:sp>
          <p:nvSpPr>
            <p:cNvPr id="207" name="Google Shape;207;p16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6436845" y="2885623"/>
            <a:ext cx="691374" cy="18288"/>
            <a:chOff x="3842851" y="2453321"/>
            <a:chExt cx="691374" cy="18288"/>
          </a:xfrm>
        </p:grpSpPr>
        <p:sp>
          <p:nvSpPr>
            <p:cNvPr id="211" name="Google Shape;211;p16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89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Three">
  <p:cSld name="Personal Intro_Three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7"/>
          <p:cNvPicPr preferRelativeResize="0"/>
          <p:nvPr/>
        </p:nvPicPr>
        <p:blipFill rotWithShape="1">
          <a:blip r:embed="rId2">
            <a:alphaModFix/>
          </a:blip>
          <a:srcRect l="-2040" r="-2050"/>
          <a:stretch/>
        </p:blipFill>
        <p:spPr>
          <a:xfrm>
            <a:off x="615700" y="422750"/>
            <a:ext cx="2113449" cy="1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6825" y="422750"/>
            <a:ext cx="2030351" cy="1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2">
            <a:alphaModFix/>
          </a:blip>
          <a:srcRect t="-999" b="-988"/>
          <a:stretch/>
        </p:blipFill>
        <p:spPr>
          <a:xfrm>
            <a:off x="6456387" y="402937"/>
            <a:ext cx="2030351" cy="203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/>
          <p:nvPr/>
        </p:nvSpPr>
        <p:spPr>
          <a:xfrm>
            <a:off x="1055209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3954780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6854325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>
            <a:spLocks noGrp="1"/>
          </p:cNvSpPr>
          <p:nvPr>
            <p:ph type="pic" idx="2"/>
          </p:nvPr>
        </p:nvSpPr>
        <p:spPr>
          <a:xfrm>
            <a:off x="1055209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7"/>
          <p:cNvSpPr>
            <a:spLocks noGrp="1"/>
          </p:cNvSpPr>
          <p:nvPr>
            <p:ph type="pic" idx="3"/>
          </p:nvPr>
        </p:nvSpPr>
        <p:spPr>
          <a:xfrm>
            <a:off x="6854325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7"/>
          <p:cNvSpPr>
            <a:spLocks noGrp="1"/>
          </p:cNvSpPr>
          <p:nvPr>
            <p:ph type="pic" idx="4"/>
          </p:nvPr>
        </p:nvSpPr>
        <p:spPr>
          <a:xfrm>
            <a:off x="3954780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>
            <a:off x="403650" y="2443475"/>
            <a:ext cx="2532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8" name="Google Shape;228;p17"/>
          <p:cNvSpPr txBox="1">
            <a:spLocks noGrp="1"/>
          </p:cNvSpPr>
          <p:nvPr>
            <p:ph type="body" idx="5"/>
          </p:nvPr>
        </p:nvSpPr>
        <p:spPr>
          <a:xfrm>
            <a:off x="390379" y="2933325"/>
            <a:ext cx="2564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9" name="Google Shape;229;p17"/>
          <p:cNvSpPr txBox="1">
            <a:spLocks noGrp="1"/>
          </p:cNvSpPr>
          <p:nvPr>
            <p:ph type="body" idx="6"/>
          </p:nvPr>
        </p:nvSpPr>
        <p:spPr>
          <a:xfrm>
            <a:off x="390379" y="3636300"/>
            <a:ext cx="256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0" name="Google Shape;230;p17"/>
          <p:cNvSpPr txBox="1">
            <a:spLocks noGrp="1"/>
          </p:cNvSpPr>
          <p:nvPr>
            <p:ph type="body" idx="7"/>
          </p:nvPr>
        </p:nvSpPr>
        <p:spPr>
          <a:xfrm>
            <a:off x="3300000" y="2443475"/>
            <a:ext cx="2564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1" name="Google Shape;231;p17"/>
          <p:cNvSpPr txBox="1">
            <a:spLocks noGrp="1"/>
          </p:cNvSpPr>
          <p:nvPr>
            <p:ph type="body" idx="8"/>
          </p:nvPr>
        </p:nvSpPr>
        <p:spPr>
          <a:xfrm>
            <a:off x="3300000" y="2933325"/>
            <a:ext cx="256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2" name="Google Shape;232;p17"/>
          <p:cNvSpPr txBox="1">
            <a:spLocks noGrp="1"/>
          </p:cNvSpPr>
          <p:nvPr>
            <p:ph type="body" idx="9"/>
          </p:nvPr>
        </p:nvSpPr>
        <p:spPr>
          <a:xfrm>
            <a:off x="3300000" y="3636300"/>
            <a:ext cx="256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3" name="Google Shape;233;p17"/>
          <p:cNvSpPr txBox="1">
            <a:spLocks noGrp="1"/>
          </p:cNvSpPr>
          <p:nvPr>
            <p:ph type="body" idx="13"/>
          </p:nvPr>
        </p:nvSpPr>
        <p:spPr>
          <a:xfrm>
            <a:off x="6213525" y="2443475"/>
            <a:ext cx="2516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4" name="Google Shape;234;p17"/>
          <p:cNvSpPr txBox="1">
            <a:spLocks noGrp="1"/>
          </p:cNvSpPr>
          <p:nvPr>
            <p:ph type="body" idx="14"/>
          </p:nvPr>
        </p:nvSpPr>
        <p:spPr>
          <a:xfrm>
            <a:off x="6213525" y="2933325"/>
            <a:ext cx="251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15"/>
          </p:nvPr>
        </p:nvSpPr>
        <p:spPr>
          <a:xfrm>
            <a:off x="6205125" y="3636300"/>
            <a:ext cx="2532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36" name="Google Shape;236;p17"/>
          <p:cNvGrpSpPr/>
          <p:nvPr/>
        </p:nvGrpSpPr>
        <p:grpSpPr>
          <a:xfrm>
            <a:off x="1326742" y="2885623"/>
            <a:ext cx="691374" cy="18288"/>
            <a:chOff x="3842851" y="2453321"/>
            <a:chExt cx="691374" cy="18288"/>
          </a:xfrm>
        </p:grpSpPr>
        <p:sp>
          <p:nvSpPr>
            <p:cNvPr id="237" name="Google Shape;237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17"/>
          <p:cNvGrpSpPr/>
          <p:nvPr/>
        </p:nvGrpSpPr>
        <p:grpSpPr>
          <a:xfrm>
            <a:off x="4226313" y="2885623"/>
            <a:ext cx="691374" cy="18288"/>
            <a:chOff x="3842851" y="2453321"/>
            <a:chExt cx="691374" cy="18288"/>
          </a:xfrm>
        </p:grpSpPr>
        <p:sp>
          <p:nvSpPr>
            <p:cNvPr id="241" name="Google Shape;241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17"/>
          <p:cNvGrpSpPr/>
          <p:nvPr/>
        </p:nvGrpSpPr>
        <p:grpSpPr>
          <a:xfrm>
            <a:off x="7125888" y="2885623"/>
            <a:ext cx="691374" cy="18288"/>
            <a:chOff x="3842851" y="2453321"/>
            <a:chExt cx="691374" cy="18288"/>
          </a:xfrm>
        </p:grpSpPr>
        <p:sp>
          <p:nvSpPr>
            <p:cNvPr id="245" name="Google Shape;245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7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49" name="Google Shape;249;p1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Four">
  <p:cSld name="Personal Intro_Four">
    <p:bg>
      <p:bgPr>
        <a:solidFill>
          <a:schemeClr val="dk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4723425" y="28196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304925" y="28196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4723425" y="3431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304925" y="343125"/>
            <a:ext cx="1774449" cy="17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/>
          <p:nvPr/>
        </p:nvSpPr>
        <p:spPr>
          <a:xfrm>
            <a:off x="680133" y="726861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5107693" y="726861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680133" y="3195926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5107693" y="3195926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>
            <a:spLocks noGrp="1"/>
          </p:cNvSpPr>
          <p:nvPr>
            <p:ph type="pic" idx="2"/>
          </p:nvPr>
        </p:nvSpPr>
        <p:spPr>
          <a:xfrm>
            <a:off x="680133" y="727588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8"/>
          <p:cNvSpPr>
            <a:spLocks noGrp="1"/>
          </p:cNvSpPr>
          <p:nvPr>
            <p:ph type="pic" idx="3"/>
          </p:nvPr>
        </p:nvSpPr>
        <p:spPr>
          <a:xfrm>
            <a:off x="680133" y="3196653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8"/>
          <p:cNvSpPr>
            <a:spLocks noGrp="1"/>
          </p:cNvSpPr>
          <p:nvPr>
            <p:ph type="pic" idx="4"/>
          </p:nvPr>
        </p:nvSpPr>
        <p:spPr>
          <a:xfrm>
            <a:off x="5107693" y="727588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8"/>
          <p:cNvSpPr txBox="1">
            <a:spLocks noGrp="1"/>
          </p:cNvSpPr>
          <p:nvPr>
            <p:ph type="body" idx="1"/>
          </p:nvPr>
        </p:nvSpPr>
        <p:spPr>
          <a:xfrm>
            <a:off x="2079364" y="759146"/>
            <a:ext cx="27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5" name="Google Shape;265;p18"/>
          <p:cNvSpPr txBox="1">
            <a:spLocks noGrp="1"/>
          </p:cNvSpPr>
          <p:nvPr>
            <p:ph type="body" idx="5"/>
          </p:nvPr>
        </p:nvSpPr>
        <p:spPr>
          <a:xfrm>
            <a:off x="2079364" y="1254914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6" name="Google Shape;266;p18"/>
          <p:cNvSpPr txBox="1">
            <a:spLocks noGrp="1"/>
          </p:cNvSpPr>
          <p:nvPr>
            <p:ph type="body" idx="6"/>
          </p:nvPr>
        </p:nvSpPr>
        <p:spPr>
          <a:xfrm>
            <a:off x="2079364" y="1831498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7"/>
          </p:nvPr>
        </p:nvSpPr>
        <p:spPr>
          <a:xfrm>
            <a:off x="2079364" y="3245000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body" idx="8"/>
          </p:nvPr>
        </p:nvSpPr>
        <p:spPr>
          <a:xfrm>
            <a:off x="2079364" y="3724706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9"/>
          </p:nvPr>
        </p:nvSpPr>
        <p:spPr>
          <a:xfrm>
            <a:off x="2079364" y="4052427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body" idx="13"/>
          </p:nvPr>
        </p:nvSpPr>
        <p:spPr>
          <a:xfrm>
            <a:off x="6430724" y="775208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14"/>
          </p:nvPr>
        </p:nvSpPr>
        <p:spPr>
          <a:xfrm>
            <a:off x="6430724" y="1254914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2" name="Google Shape;272;p18"/>
          <p:cNvSpPr txBox="1">
            <a:spLocks noGrp="1"/>
          </p:cNvSpPr>
          <p:nvPr>
            <p:ph type="body" idx="15"/>
          </p:nvPr>
        </p:nvSpPr>
        <p:spPr>
          <a:xfrm>
            <a:off x="6430724" y="1955323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3" name="Google Shape;273;p18"/>
          <p:cNvSpPr>
            <a:spLocks noGrp="1"/>
          </p:cNvSpPr>
          <p:nvPr>
            <p:ph type="pic" idx="16"/>
          </p:nvPr>
        </p:nvSpPr>
        <p:spPr>
          <a:xfrm>
            <a:off x="5107693" y="3196653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8"/>
          <p:cNvSpPr txBox="1">
            <a:spLocks noGrp="1"/>
          </p:cNvSpPr>
          <p:nvPr>
            <p:ph type="body" idx="17"/>
          </p:nvPr>
        </p:nvSpPr>
        <p:spPr>
          <a:xfrm>
            <a:off x="6430724" y="3245000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18"/>
          </p:nvPr>
        </p:nvSpPr>
        <p:spPr>
          <a:xfrm>
            <a:off x="6430724" y="3724706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6" name="Google Shape;276;p18"/>
          <p:cNvSpPr txBox="1">
            <a:spLocks noGrp="1"/>
          </p:cNvSpPr>
          <p:nvPr>
            <p:ph type="body" idx="19"/>
          </p:nvPr>
        </p:nvSpPr>
        <p:spPr>
          <a:xfrm>
            <a:off x="6430724" y="4052427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77" name="Google Shape;277;p18"/>
          <p:cNvGrpSpPr/>
          <p:nvPr/>
        </p:nvGrpSpPr>
        <p:grpSpPr>
          <a:xfrm>
            <a:off x="2334915" y="1156324"/>
            <a:ext cx="691374" cy="18288"/>
            <a:chOff x="3842851" y="2453321"/>
            <a:chExt cx="691374" cy="18288"/>
          </a:xfrm>
        </p:grpSpPr>
        <p:sp>
          <p:nvSpPr>
            <p:cNvPr id="278" name="Google Shape;278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18"/>
          <p:cNvGrpSpPr/>
          <p:nvPr/>
        </p:nvGrpSpPr>
        <p:grpSpPr>
          <a:xfrm>
            <a:off x="2334915" y="3626116"/>
            <a:ext cx="691374" cy="18288"/>
            <a:chOff x="3842851" y="2453321"/>
            <a:chExt cx="691374" cy="18288"/>
          </a:xfrm>
        </p:grpSpPr>
        <p:sp>
          <p:nvSpPr>
            <p:cNvPr id="282" name="Google Shape;282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18"/>
          <p:cNvGrpSpPr/>
          <p:nvPr/>
        </p:nvGrpSpPr>
        <p:grpSpPr>
          <a:xfrm>
            <a:off x="6762475" y="1156324"/>
            <a:ext cx="691374" cy="18288"/>
            <a:chOff x="3842851" y="2453321"/>
            <a:chExt cx="691374" cy="18288"/>
          </a:xfrm>
        </p:grpSpPr>
        <p:sp>
          <p:nvSpPr>
            <p:cNvPr id="286" name="Google Shape;286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18"/>
          <p:cNvGrpSpPr/>
          <p:nvPr/>
        </p:nvGrpSpPr>
        <p:grpSpPr>
          <a:xfrm>
            <a:off x="6762475" y="3626116"/>
            <a:ext cx="691374" cy="18288"/>
            <a:chOff x="3842851" y="2453321"/>
            <a:chExt cx="691374" cy="18288"/>
          </a:xfrm>
        </p:grpSpPr>
        <p:sp>
          <p:nvSpPr>
            <p:cNvPr id="290" name="Google Shape;290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18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94" name="Google Shape;294;p1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96" name="Google Shape;2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9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21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ontserrat ExtraLight"/>
              <a:buNone/>
              <a:defRPr sz="2800" b="0" i="0" u="none" strike="noStrike" cap="none">
                <a:solidFill>
                  <a:schemeClr val="accent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2150" y="1245350"/>
            <a:ext cx="8321400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0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67709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70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3990" r:id="rId18"/>
    <p:sldLayoutId id="2147483992" r:id="rId19"/>
    <p:sldLayoutId id="2147483993" r:id="rId20"/>
    <p:sldLayoutId id="2147483994" r:id="rId21"/>
    <p:sldLayoutId id="2147483995" r:id="rId22"/>
    <p:sldLayoutId id="2147483996" r:id="rId23"/>
    <p:sldLayoutId id="2147483997" r:id="rId24"/>
    <p:sldLayoutId id="2147483998" r:id="rId25"/>
    <p:sldLayoutId id="2147483999" r:id="rId26"/>
    <p:sldLayoutId id="2147484000" r:id="rId27"/>
    <p:sldLayoutId id="2147484001" r:id="rId28"/>
    <p:sldLayoutId id="2147484002" r:id="rId29"/>
    <p:sldLayoutId id="2147484003" r:id="rId30"/>
    <p:sldLayoutId id="2147484004" r:id="rId31"/>
    <p:sldLayoutId id="2147484005" r:id="rId32"/>
    <p:sldLayoutId id="2147484006" r:id="rId33"/>
    <p:sldLayoutId id="2147484007" r:id="rId34"/>
    <p:sldLayoutId id="2147484008" r:id="rId35"/>
    <p:sldLayoutId id="2147484009" r:id="rId36"/>
    <p:sldLayoutId id="2147484010" r:id="rId37"/>
    <p:sldLayoutId id="2147484011" r:id="rId38"/>
    <p:sldLayoutId id="2147484012" r:id="rId39"/>
    <p:sldLayoutId id="2147484013" r:id="rId40"/>
    <p:sldLayoutId id="2147484014" r:id="rId41"/>
    <p:sldLayoutId id="2147484015" r:id="rId42"/>
    <p:sldLayoutId id="2147484016" r:id="rId43"/>
    <p:sldLayoutId id="2147484018" r:id="rId44"/>
    <p:sldLayoutId id="2147484019" r:id="rId45"/>
    <p:sldLayoutId id="2147484020" r:id="rId46"/>
    <p:sldLayoutId id="2147484021" r:id="rId47"/>
    <p:sldLayoutId id="2147484022" r:id="rId48"/>
    <p:sldLayoutId id="2147484023" r:id="rId49"/>
    <p:sldLayoutId id="2147484026" r:id="rId50"/>
    <p:sldLayoutId id="2147483724" r:id="rId51"/>
    <p:sldLayoutId id="2147483731" r:id="rId52"/>
    <p:sldLayoutId id="2147483757" r:id="rId53"/>
    <p:sldLayoutId id="2147484034" r:id="rId5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4">
          <p15:clr>
            <a:srgbClr val="F26B43"/>
          </p15:clr>
        </p15:guide>
        <p15:guide id="2" pos="2764">
          <p15:clr>
            <a:srgbClr val="F26B43"/>
          </p15:clr>
        </p15:guide>
        <p15:guide id="3" pos="2996">
          <p15:clr>
            <a:srgbClr val="EA4335"/>
          </p15:clr>
        </p15:guide>
        <p15:guide id="4" pos="1850">
          <p15:clr>
            <a:srgbClr val="EA4335"/>
          </p15:clr>
        </p15:guide>
        <p15:guide id="5" pos="2066">
          <p15:clr>
            <a:srgbClr val="EA4335"/>
          </p15:clr>
        </p15:guide>
        <p15:guide id="6" pos="254">
          <p15:clr>
            <a:srgbClr val="EA4335"/>
          </p15:clr>
        </p15:guide>
        <p15:guide id="7" pos="5495">
          <p15:clr>
            <a:srgbClr val="EA4335"/>
          </p15:clr>
        </p15:guide>
        <p15:guide id="8" pos="3694">
          <p15:clr>
            <a:srgbClr val="EA4335"/>
          </p15:clr>
        </p15:guide>
        <p15:guide id="9" pos="3910">
          <p15:clr>
            <a:srgbClr val="EA4335"/>
          </p15:clr>
        </p15:guide>
        <p15:guide id="10" orient="horz" pos="2977">
          <p15:clr>
            <a:srgbClr val="EA4335"/>
          </p15:clr>
        </p15:guide>
        <p15:guide id="11" orient="horz" pos="648">
          <p15:clr>
            <a:srgbClr val="EA4335"/>
          </p15:clr>
        </p15:guide>
        <p15:guide id="12" orient="horz" pos="784">
          <p15:clr>
            <a:srgbClr val="EA4335"/>
          </p15:clr>
        </p15:guide>
        <p15:guide id="13" orient="horz" pos="1812">
          <p15:clr>
            <a:srgbClr val="EA4335"/>
          </p15:clr>
        </p15:guide>
        <p15:guide id="14" orient="horz" pos="196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7.svg"/><Relationship Id="rId11" Type="http://schemas.openxmlformats.org/officeDocument/2006/relationships/image" Target="../media/image22.sv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20.svg"/><Relationship Id="rId1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2BAFE7E-97AE-5D56-5121-695685452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895" y="1898081"/>
            <a:ext cx="7900687" cy="2725429"/>
          </a:xfrm>
          <a:prstGeom prst="rect">
            <a:avLst/>
          </a:prstGeom>
        </p:spPr>
      </p:pic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9EE84B13-3501-A3A3-C45C-ACC8A2BF172C}"/>
              </a:ext>
            </a:extLst>
          </p:cNvPr>
          <p:cNvSpPr/>
          <p:nvPr/>
        </p:nvSpPr>
        <p:spPr>
          <a:xfrm>
            <a:off x="883438" y="2353820"/>
            <a:ext cx="7072324" cy="20951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0" tIns="68580" rIns="137160" rtlCol="0" anchor="t" anchorCtr="0"/>
          <a:lstStyle/>
          <a:p>
            <a:pPr marL="84533" indent="-84533" defTabSz="685783">
              <a:spcBef>
                <a:spcPts val="450"/>
              </a:spcBef>
            </a:pPr>
            <a:endParaRPr lang="en-US" sz="1500" i="1">
              <a:solidFill>
                <a:srgbClr val="00A7E1"/>
              </a:solidFill>
              <a:latin typeface="Gotham Medium"/>
            </a:endParaRP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585D200D-8904-AAAF-5E53-1B109AB80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358" y="194445"/>
            <a:ext cx="8381762" cy="4754610"/>
          </a:xfrm>
          <a:prstGeom prst="rect">
            <a:avLst/>
          </a:prstGeom>
        </p:spPr>
      </p:pic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7549431-267B-A45F-3024-322596E222C4}"/>
              </a:ext>
            </a:extLst>
          </p:cNvPr>
          <p:cNvSpPr/>
          <p:nvPr/>
        </p:nvSpPr>
        <p:spPr bwMode="ltGray">
          <a:xfrm>
            <a:off x="1195771" y="4056201"/>
            <a:ext cx="6336112" cy="317784"/>
          </a:xfrm>
          <a:prstGeom prst="roundRect">
            <a:avLst/>
          </a:prstGeom>
          <a:solidFill>
            <a:srgbClr val="5002B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cs typeface="Arial" pitchFamily="34" charset="0"/>
              </a:rPr>
              <a:t>Nutanix Cloud Cluster (NC2) on AWS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D9AD580-7805-C10F-DB68-2A4A2C0CF56F}"/>
              </a:ext>
            </a:extLst>
          </p:cNvPr>
          <p:cNvSpPr/>
          <p:nvPr/>
        </p:nvSpPr>
        <p:spPr bwMode="ltGray">
          <a:xfrm>
            <a:off x="2286000" y="3662769"/>
            <a:ext cx="4267200" cy="317784"/>
          </a:xfrm>
          <a:prstGeom prst="roundRect">
            <a:avLst/>
          </a:prstGeom>
          <a:solidFill>
            <a:srgbClr val="FFD918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cs typeface="Arial" pitchFamily="34" charset="0"/>
              </a:rPr>
              <a:t>Hashicorp Vault Cluster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6C6316-44FD-8DFE-E19D-7BFE8CDCA51C}"/>
              </a:ext>
            </a:extLst>
          </p:cNvPr>
          <p:cNvGrpSpPr/>
          <p:nvPr/>
        </p:nvGrpSpPr>
        <p:grpSpPr>
          <a:xfrm>
            <a:off x="2362757" y="2525258"/>
            <a:ext cx="986035" cy="1039091"/>
            <a:chOff x="1747959" y="1993848"/>
            <a:chExt cx="986035" cy="10390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56B2CD-F066-9871-975E-4C0B0A17E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84855" y="2425688"/>
              <a:ext cx="512241" cy="512241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7DE9BA1-C8B3-0646-C1E6-610DB4D22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85965" y="2025351"/>
              <a:ext cx="285756" cy="2857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2FEFC7-642E-BF8A-3681-E2683EEB7264}"/>
                </a:ext>
              </a:extLst>
            </p:cNvPr>
            <p:cNvSpPr/>
            <p:nvPr/>
          </p:nvSpPr>
          <p:spPr>
            <a:xfrm>
              <a:off x="1747959" y="1993848"/>
              <a:ext cx="986035" cy="10390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51BC3-464A-4E0B-8A91-FC73513AA6A4}"/>
              </a:ext>
            </a:extLst>
          </p:cNvPr>
          <p:cNvGrpSpPr/>
          <p:nvPr/>
        </p:nvGrpSpPr>
        <p:grpSpPr>
          <a:xfrm>
            <a:off x="3883718" y="2525260"/>
            <a:ext cx="986035" cy="1039091"/>
            <a:chOff x="1747959" y="1993848"/>
            <a:chExt cx="986035" cy="103909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BA2C762-D090-386A-D3C0-A5B07221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84855" y="2425688"/>
              <a:ext cx="512241" cy="512241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C9EBCB3-62EF-52F4-521A-562639BC8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85965" y="2025351"/>
              <a:ext cx="285756" cy="28575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5DBEA0-A7B0-B979-BD11-5DDBEF588EC8}"/>
                </a:ext>
              </a:extLst>
            </p:cNvPr>
            <p:cNvSpPr/>
            <p:nvPr/>
          </p:nvSpPr>
          <p:spPr>
            <a:xfrm>
              <a:off x="1747959" y="1993848"/>
              <a:ext cx="986035" cy="10390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D80D61-8EBB-ECB0-73C5-7F3F61F2AE50}"/>
              </a:ext>
            </a:extLst>
          </p:cNvPr>
          <p:cNvGrpSpPr/>
          <p:nvPr/>
        </p:nvGrpSpPr>
        <p:grpSpPr>
          <a:xfrm>
            <a:off x="5427363" y="2525259"/>
            <a:ext cx="986035" cy="1039091"/>
            <a:chOff x="1747959" y="1993848"/>
            <a:chExt cx="986035" cy="103909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753243-678A-F84D-90B6-2472FB71A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84855" y="2425688"/>
              <a:ext cx="512241" cy="512241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9888B682-6D3C-9C03-7AC9-469E4B1C2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85965" y="2025351"/>
              <a:ext cx="285756" cy="28575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45D34-9AE8-A1E3-4712-158AF8D46AC5}"/>
                </a:ext>
              </a:extLst>
            </p:cNvPr>
            <p:cNvSpPr/>
            <p:nvPr/>
          </p:nvSpPr>
          <p:spPr>
            <a:xfrm>
              <a:off x="1747959" y="1993848"/>
              <a:ext cx="986035" cy="10390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72F9ECA2-A7E5-5559-A804-5A2577302F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02399" y="3672544"/>
            <a:ext cx="420694" cy="28486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C9F44B-E870-E6F1-B4B5-D4379FD4B35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359727" y="3044804"/>
            <a:ext cx="523991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0B49C0-3A27-B6F8-7911-9083C855463C}"/>
              </a:ext>
            </a:extLst>
          </p:cNvPr>
          <p:cNvCxnSpPr>
            <a:cxnSpLocks/>
          </p:cNvCxnSpPr>
          <p:nvPr/>
        </p:nvCxnSpPr>
        <p:spPr>
          <a:xfrm>
            <a:off x="4880688" y="3044803"/>
            <a:ext cx="523991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E750C-8D88-83EB-0DE7-361E31D4CF3E}"/>
              </a:ext>
            </a:extLst>
          </p:cNvPr>
          <p:cNvCxnSpPr>
            <a:cxnSpLocks/>
          </p:cNvCxnSpPr>
          <p:nvPr/>
        </p:nvCxnSpPr>
        <p:spPr>
          <a:xfrm flipV="1">
            <a:off x="2975316" y="1456982"/>
            <a:ext cx="1193334" cy="106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D11674-38E8-57F7-0A79-0CC466E23D58}"/>
              </a:ext>
            </a:extLst>
          </p:cNvPr>
          <p:cNvCxnSpPr>
            <a:cxnSpLocks/>
          </p:cNvCxnSpPr>
          <p:nvPr/>
        </p:nvCxnSpPr>
        <p:spPr>
          <a:xfrm flipH="1" flipV="1">
            <a:off x="4584820" y="1456982"/>
            <a:ext cx="1261528" cy="106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0F2D8F-968C-7591-DD50-991076A92A97}"/>
              </a:ext>
            </a:extLst>
          </p:cNvPr>
          <p:cNvCxnSpPr>
            <a:cxnSpLocks/>
            <a:stCxn id="16" idx="0"/>
            <a:endCxn id="1026" idx="2"/>
          </p:cNvCxnSpPr>
          <p:nvPr/>
        </p:nvCxnSpPr>
        <p:spPr>
          <a:xfrm flipH="1" flipV="1">
            <a:off x="4376734" y="1433421"/>
            <a:ext cx="2" cy="109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Optimize AWS IAM Security &amp; Access Control">
            <a:extLst>
              <a:ext uri="{FF2B5EF4-FFF2-40B4-BE49-F238E27FC236}">
                <a16:creationId xmlns:a16="http://schemas.microsoft.com/office/drawing/2014/main" id="{3994DA09-0319-0E7E-5703-25C3B8D15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26" y="705805"/>
            <a:ext cx="727616" cy="7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AEE4AF8-0D98-6A84-DF8C-7318C09C0853}"/>
              </a:ext>
            </a:extLst>
          </p:cNvPr>
          <p:cNvSpPr txBox="1"/>
          <p:nvPr/>
        </p:nvSpPr>
        <p:spPr>
          <a:xfrm>
            <a:off x="3907375" y="394332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IAM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63A1531A-E66E-E777-7E95-74490CCB1C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30005" y="702530"/>
            <a:ext cx="800100" cy="8001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9D13A0-32B0-05F2-E9B9-F0D2A905D7FF}"/>
              </a:ext>
            </a:extLst>
          </p:cNvPr>
          <p:cNvCxnSpPr/>
          <p:nvPr/>
        </p:nvCxnSpPr>
        <p:spPr>
          <a:xfrm>
            <a:off x="4829358" y="1070048"/>
            <a:ext cx="1285126" cy="10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B53EC6-4BA6-BC27-13E9-DE5CF96B7013}"/>
              </a:ext>
            </a:extLst>
          </p:cNvPr>
          <p:cNvSpPr txBox="1"/>
          <p:nvPr/>
        </p:nvSpPr>
        <p:spPr>
          <a:xfrm>
            <a:off x="5982050" y="385506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STS</a:t>
            </a:r>
          </a:p>
        </p:txBody>
      </p:sp>
    </p:spTree>
    <p:extLst>
      <p:ext uri="{BB962C8B-B14F-4D97-AF65-F5344CB8AC3E}">
        <p14:creationId xmlns:p14="http://schemas.microsoft.com/office/powerpoint/2010/main" val="17687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 animBg="1"/>
      <p:bldP spid="56" grpId="0" animBg="1"/>
      <p:bldP spid="32" grpId="0"/>
      <p:bldP spid="45" grpId="0"/>
    </p:bldLst>
  </p:timing>
</p:sld>
</file>

<file path=ppt/theme/theme1.xml><?xml version="1.0" encoding="utf-8"?>
<a:theme xmlns:a="http://schemas.openxmlformats.org/drawingml/2006/main" name="NTX Purple Theme">
  <a:themeElements>
    <a:clrScheme name="Workday">
      <a:dk1>
        <a:srgbClr val="131313"/>
      </a:dk1>
      <a:lt1>
        <a:srgbClr val="FFFFFF"/>
      </a:lt1>
      <a:dk2>
        <a:srgbClr val="4B00AA"/>
      </a:dk2>
      <a:lt2>
        <a:srgbClr val="41AA00"/>
      </a:lt2>
      <a:accent1>
        <a:srgbClr val="7855FA"/>
      </a:accent1>
      <a:accent2>
        <a:srgbClr val="1FDDE9"/>
      </a:accent2>
      <a:accent3>
        <a:srgbClr val="92DD23"/>
      </a:accent3>
      <a:accent4>
        <a:srgbClr val="FF9178"/>
      </a:accent4>
      <a:accent5>
        <a:srgbClr val="0092B0"/>
      </a:accent5>
      <a:accent6>
        <a:srgbClr val="391699"/>
      </a:accent6>
      <a:hlink>
        <a:srgbClr val="004387"/>
      </a:hlink>
      <a:folHlink>
        <a:srgbClr val="0875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X Purple Theme" id="{537C17F0-324D-BE43-967C-41E6F9C5D20D}" vid="{9443D321-C7EA-954C-9B16-9B4ADAA3FB8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5ba7c9c-a11e-4798-b28f-deefbb160a98">
      <UserInfo>
        <DisplayName>Caroline Spunar</DisplayName>
        <AccountId>32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F3C9CEA1F53478773A1C67AA68938" ma:contentTypeVersion="5" ma:contentTypeDescription="Create a new document." ma:contentTypeScope="" ma:versionID="f5aaa009536703c93152a059f574a21f">
  <xsd:schema xmlns:xsd="http://www.w3.org/2001/XMLSchema" xmlns:xs="http://www.w3.org/2001/XMLSchema" xmlns:p="http://schemas.microsoft.com/office/2006/metadata/properties" xmlns:ns2="24a86399-71f0-4c0f-8a55-7da0b2ce6e8d" xmlns:ns3="e5ba7c9c-a11e-4798-b28f-deefbb160a98" targetNamespace="http://schemas.microsoft.com/office/2006/metadata/properties" ma:root="true" ma:fieldsID="6b8e1ed4f6b3213454c8b7552eb6f9e6" ns2:_="" ns3:_="">
    <xsd:import namespace="24a86399-71f0-4c0f-8a55-7da0b2ce6e8d"/>
    <xsd:import namespace="e5ba7c9c-a11e-4798-b28f-deefbb160a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86399-71f0-4c0f-8a55-7da0b2ce6e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a7c9c-a11e-4798-b28f-deefbb160a9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BCFF2B-B74B-4FBD-A1D6-573F855C580E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e5ba7c9c-a11e-4798-b28f-deefbb160a98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4a86399-71f0-4c0f-8a55-7da0b2ce6e8d"/>
  </ds:schemaRefs>
</ds:datastoreItem>
</file>

<file path=customXml/itemProps2.xml><?xml version="1.0" encoding="utf-8"?>
<ds:datastoreItem xmlns:ds="http://schemas.openxmlformats.org/officeDocument/2006/customXml" ds:itemID="{8D166423-972F-4217-BFF8-E882AAD3AB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FA001F-579C-441D-949A-85CFD46609F0}">
  <ds:schemaRefs>
    <ds:schemaRef ds:uri="24a86399-71f0-4c0f-8a55-7da0b2ce6e8d"/>
    <ds:schemaRef ds:uri="e5ba7c9c-a11e-4798-b28f-deefbb160a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3684</TotalTime>
  <Words>16</Words>
  <Application>Microsoft Macintosh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Montserrat Light</vt:lpstr>
      <vt:lpstr>Montserrat ExtraLight</vt:lpstr>
      <vt:lpstr>Montserrat</vt:lpstr>
      <vt:lpstr>Montserrat ExtraBold</vt:lpstr>
      <vt:lpstr>Gotham Medium</vt:lpstr>
      <vt:lpstr>Gotham Book</vt:lpstr>
      <vt:lpstr>Arial</vt:lpstr>
      <vt:lpstr>NTX Purple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Slide Library</dc:title>
  <dc:creator>Natasha Marinakis</dc:creator>
  <cp:lastModifiedBy>Jones, Steve</cp:lastModifiedBy>
  <cp:revision>6</cp:revision>
  <dcterms:modified xsi:type="dcterms:W3CDTF">2025-06-02T04:20:08Z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0x010100A6CF3C9CEA1F53478773A1C67AA68938</vt:lpwstr>
  </property>
</Properties>
</file>