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18"/>
    <a:srgbClr val="F99D2A"/>
    <a:srgbClr val="1FDDE9"/>
    <a:srgbClr val="000000"/>
    <a:srgbClr val="4B00AA"/>
    <a:srgbClr val="D2C4F7"/>
    <a:srgbClr val="C2E600"/>
    <a:srgbClr val="FF9900"/>
    <a:srgbClr val="0089D6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1"/>
    <p:restoredTop sz="73743"/>
  </p:normalViewPr>
  <p:slideViewPr>
    <p:cSldViewPr snapToGrid="0">
      <p:cViewPr varScale="1">
        <p:scale>
          <a:sx n="185" d="100"/>
          <a:sy n="185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raphic 1038">
            <a:extLst>
              <a:ext uri="{FF2B5EF4-FFF2-40B4-BE49-F238E27FC236}">
                <a16:creationId xmlns:a16="http://schemas.microsoft.com/office/drawing/2014/main" id="{55E665B6-6F1B-E357-F949-49BAE5E0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95" y="1950649"/>
            <a:ext cx="7900687" cy="2725429"/>
          </a:xfrm>
          <a:prstGeom prst="rect">
            <a:avLst/>
          </a:prstGeom>
        </p:spPr>
      </p:pic>
      <p:sp>
        <p:nvSpPr>
          <p:cNvPr id="1033" name="Rounded Rectangle 20">
            <a:extLst>
              <a:ext uri="{FF2B5EF4-FFF2-40B4-BE49-F238E27FC236}">
                <a16:creationId xmlns:a16="http://schemas.microsoft.com/office/drawing/2014/main" id="{AB6B9E46-06EC-82D4-22FD-FEC506CDF4F7}"/>
              </a:ext>
            </a:extLst>
          </p:cNvPr>
          <p:cNvSpPr/>
          <p:nvPr/>
        </p:nvSpPr>
        <p:spPr>
          <a:xfrm>
            <a:off x="934252" y="2298402"/>
            <a:ext cx="7072324" cy="20951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68580" rIns="137160" rtlCol="0" anchor="t" anchorCtr="0"/>
          <a:lstStyle/>
          <a:p>
            <a:pPr marL="84533" indent="-84533" defTabSz="685783">
              <a:spcBef>
                <a:spcPts val="450"/>
              </a:spcBef>
            </a:pPr>
            <a:endParaRPr lang="en-US" sz="1500" i="1">
              <a:solidFill>
                <a:srgbClr val="00A7E1"/>
              </a:solidFill>
              <a:latin typeface="Gotham Medium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5332096-1BE0-9035-F597-6AD276B877ED}"/>
              </a:ext>
            </a:extLst>
          </p:cNvPr>
          <p:cNvGrpSpPr/>
          <p:nvPr/>
        </p:nvGrpSpPr>
        <p:grpSpPr>
          <a:xfrm>
            <a:off x="2100832" y="2786709"/>
            <a:ext cx="986035" cy="1039091"/>
            <a:chOff x="2426116" y="2540783"/>
            <a:chExt cx="986035" cy="10390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6C6316-44FD-8DFE-E19D-7BFE8CDCA51C}"/>
                </a:ext>
              </a:extLst>
            </p:cNvPr>
            <p:cNvGrpSpPr/>
            <p:nvPr/>
          </p:nvGrpSpPr>
          <p:grpSpPr>
            <a:xfrm>
              <a:off x="2426116" y="2540783"/>
              <a:ext cx="986035" cy="1039091"/>
              <a:chOff x="1747959" y="1993848"/>
              <a:chExt cx="986035" cy="103909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D7DE9BA1-C8B3-0646-C1E6-610DB4D2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2FEFC7-642E-BF8A-3681-E2683EEB7264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B24893B-AD59-3DB4-6B3B-58A8A7C59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58" y="2924065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558DEF-414E-D455-0B4E-B145AE32BBF7}"/>
              </a:ext>
            </a:extLst>
          </p:cNvPr>
          <p:cNvGrpSpPr/>
          <p:nvPr/>
        </p:nvGrpSpPr>
        <p:grpSpPr>
          <a:xfrm>
            <a:off x="3947077" y="2781354"/>
            <a:ext cx="986035" cy="1039091"/>
            <a:chOff x="3947077" y="2540785"/>
            <a:chExt cx="986035" cy="10390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C51BC3-464A-4E0B-8A91-FC73513AA6A4}"/>
                </a:ext>
              </a:extLst>
            </p:cNvPr>
            <p:cNvGrpSpPr/>
            <p:nvPr/>
          </p:nvGrpSpPr>
          <p:grpSpPr>
            <a:xfrm>
              <a:off x="3947077" y="2540785"/>
              <a:ext cx="986035" cy="1039091"/>
              <a:chOff x="1747959" y="1993848"/>
              <a:chExt cx="986035" cy="1039091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1C9EBCB3-62EF-52F4-521A-562639BC8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5DBEA0-A7B0-B979-BD11-5DDBEF588EC8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92A16BF-4138-9087-BDA7-E69F07FA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652" y="2955839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C34C3BE-6A09-8471-68C7-082F4E684E47}"/>
              </a:ext>
            </a:extLst>
          </p:cNvPr>
          <p:cNvGrpSpPr/>
          <p:nvPr/>
        </p:nvGrpSpPr>
        <p:grpSpPr>
          <a:xfrm>
            <a:off x="5850266" y="2781354"/>
            <a:ext cx="986035" cy="1039091"/>
            <a:chOff x="5490722" y="2540784"/>
            <a:chExt cx="986035" cy="10390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D80D61-8EBB-ECB0-73C5-7F3F61F2AE50}"/>
                </a:ext>
              </a:extLst>
            </p:cNvPr>
            <p:cNvGrpSpPr/>
            <p:nvPr/>
          </p:nvGrpSpPr>
          <p:grpSpPr>
            <a:xfrm>
              <a:off x="5490722" y="2540784"/>
              <a:ext cx="986035" cy="1039091"/>
              <a:chOff x="1747959" y="1993848"/>
              <a:chExt cx="986035" cy="103909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888B682-6D3C-9C03-7AC9-469E4B1C2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45D34-9AE8-A1E3-4712-158AF8D46AC5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1E7C2E-E44D-539C-D999-5E18B861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164" y="2922917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Nova (AWS) Logo">
            <a:extLst>
              <a:ext uri="{FF2B5EF4-FFF2-40B4-BE49-F238E27FC236}">
                <a16:creationId xmlns:a16="http://schemas.microsoft.com/office/drawing/2014/main" id="{1C597731-28F0-0F87-F05A-9FDDB5F8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84" y="814109"/>
            <a:ext cx="532216" cy="5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CFECF-F6BD-8A69-1225-4AF30EDE507E}"/>
              </a:ext>
            </a:extLst>
          </p:cNvPr>
          <p:cNvSpPr txBox="1"/>
          <p:nvPr/>
        </p:nvSpPr>
        <p:spPr>
          <a:xfrm>
            <a:off x="5587338" y="345618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Nova Model</a:t>
            </a:r>
          </a:p>
        </p:txBody>
      </p:sp>
      <p:pic>
        <p:nvPicPr>
          <p:cNvPr id="1036" name="Picture 12" descr="AWS Bedrock Runtime - Overview (O11) | OutSystems">
            <a:extLst>
              <a:ext uri="{FF2B5EF4-FFF2-40B4-BE49-F238E27FC236}">
                <a16:creationId xmlns:a16="http://schemas.microsoft.com/office/drawing/2014/main" id="{0E3A61E0-F2FD-3C27-FFEA-67726B55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14" y="667876"/>
            <a:ext cx="804344" cy="8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9FCC3-0AE7-DEB6-5962-9F542EBE0954}"/>
              </a:ext>
            </a:extLst>
          </p:cNvPr>
          <p:cNvCxnSpPr>
            <a:stCxn id="1036" idx="3"/>
            <a:endCxn id="1032" idx="1"/>
          </p:cNvCxnSpPr>
          <p:nvPr/>
        </p:nvCxnSpPr>
        <p:spPr>
          <a:xfrm>
            <a:off x="4829358" y="1070048"/>
            <a:ext cx="1285126" cy="10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6AEA6-4EAD-403B-6690-5A3D0BF86CD6}"/>
              </a:ext>
            </a:extLst>
          </p:cNvPr>
          <p:cNvSpPr txBox="1"/>
          <p:nvPr/>
        </p:nvSpPr>
        <p:spPr>
          <a:xfrm>
            <a:off x="3665683" y="355014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Bedrock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864D7F-19A8-1422-D894-4CC5A0C1100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93850" y="1456982"/>
            <a:ext cx="1574800" cy="132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851003-7111-7D64-2585-0C0854B51B75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61668" y="1482389"/>
            <a:ext cx="1681616" cy="129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E6DE27-6DF6-95AD-C056-667C2649DED9}"/>
              </a:ext>
            </a:extLst>
          </p:cNvPr>
          <p:cNvCxnSpPr>
            <a:cxnSpLocks/>
            <a:endCxn id="1036" idx="2"/>
          </p:cNvCxnSpPr>
          <p:nvPr/>
        </p:nvCxnSpPr>
        <p:spPr>
          <a:xfrm flipV="1">
            <a:off x="4427186" y="1472220"/>
            <a:ext cx="0" cy="12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A65A468F-3518-833A-E610-796E5F3CEA8A}"/>
              </a:ext>
            </a:extLst>
          </p:cNvPr>
          <p:cNvSpPr/>
          <p:nvPr/>
        </p:nvSpPr>
        <p:spPr bwMode="ltGray">
          <a:xfrm>
            <a:off x="1003777" y="3949341"/>
            <a:ext cx="6902689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</a:t>
            </a:r>
            <a:r>
              <a:rPr lang="en-US" sz="1200" b="1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Cloud Cluster</a:t>
            </a:r>
            <a:endParaRPr lang="en-US" sz="1200" b="1" dirty="0">
              <a:solidFill>
                <a:schemeClr val="bg1"/>
              </a:solidFill>
              <a:latin typeface="Montserrat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4" grpId="0"/>
      <p:bldP spid="37" grpId="0"/>
      <p:bldP spid="1035" grpId="0" animBg="1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customXml/itemProps3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9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Light</vt:lpstr>
      <vt:lpstr>Montserrat ExtraLight</vt:lpstr>
      <vt:lpstr>Montserrat</vt:lpstr>
      <vt:lpstr>Montserrat ExtraBold</vt:lpstr>
      <vt:lpstr>Gotham Medium</vt:lpstr>
      <vt:lpstr>Gotham Book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Jones, Steve</cp:lastModifiedBy>
  <cp:revision>8</cp:revision>
  <dcterms:modified xsi:type="dcterms:W3CDTF">2025-06-02T01:21:38Z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