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2A"/>
    <a:srgbClr val="1FDDE9"/>
    <a:srgbClr val="000000"/>
    <a:srgbClr val="4B00AA"/>
    <a:srgbClr val="D2C4F7"/>
    <a:srgbClr val="C2E600"/>
    <a:srgbClr val="FF9900"/>
    <a:srgbClr val="0089D6"/>
    <a:srgbClr val="131313"/>
    <a:srgbClr val="BC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7"/>
    <p:restoredTop sz="73750"/>
  </p:normalViewPr>
  <p:slideViewPr>
    <p:cSldViewPr snapToGrid="0">
      <p:cViewPr varScale="1">
        <p:scale>
          <a:sx n="182" d="100"/>
          <a:sy n="182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DDF4BDF5-9F85-1E06-120D-8AF20E005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" y="682518"/>
            <a:ext cx="7645869" cy="388186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9977E9F-809C-3507-35B4-3331C90DB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0349" y="1659319"/>
            <a:ext cx="6469756" cy="223195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9296667-8DD2-42DD-1D94-7CF30A173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0986" y="1192672"/>
            <a:ext cx="7082665" cy="297827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29C19EC-10C6-F775-F225-A28AEE3D77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4269" y="1793946"/>
            <a:ext cx="1482289" cy="1482289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549431-267B-A45F-3024-322596E222C4}"/>
              </a:ext>
            </a:extLst>
          </p:cNvPr>
          <p:cNvSpPr/>
          <p:nvPr/>
        </p:nvSpPr>
        <p:spPr bwMode="ltGray">
          <a:xfrm>
            <a:off x="1244262" y="3502019"/>
            <a:ext cx="6336112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Cloud Cluster (NC2) on AWS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B6BB56-3241-350B-F73B-78C11F93D5B3}"/>
              </a:ext>
            </a:extLst>
          </p:cNvPr>
          <p:cNvSpPr/>
          <p:nvPr/>
        </p:nvSpPr>
        <p:spPr bwMode="ltGray">
          <a:xfrm>
            <a:off x="1257398" y="3117343"/>
            <a:ext cx="2003617" cy="317784"/>
          </a:xfrm>
          <a:prstGeom prst="roundRect">
            <a:avLst/>
          </a:prstGeom>
          <a:solidFill>
            <a:srgbClr val="F99D2A"/>
          </a:solidFill>
          <a:ln>
            <a:solidFill>
              <a:srgbClr val="F99D2A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Bare Metal EC2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40EE7F6-8193-FB7B-35F0-EBA755981A12}"/>
              </a:ext>
            </a:extLst>
          </p:cNvPr>
          <p:cNvSpPr/>
          <p:nvPr/>
        </p:nvSpPr>
        <p:spPr bwMode="ltGray">
          <a:xfrm>
            <a:off x="3407949" y="3108587"/>
            <a:ext cx="2003617" cy="317784"/>
          </a:xfrm>
          <a:prstGeom prst="roundRect">
            <a:avLst/>
          </a:prstGeom>
          <a:solidFill>
            <a:srgbClr val="F99D2A"/>
          </a:solidFill>
          <a:ln>
            <a:solidFill>
              <a:srgbClr val="F99D2A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Bare Metal EC2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D9AD580-7805-C10F-DB68-2A4A2C0CF56F}"/>
              </a:ext>
            </a:extLst>
          </p:cNvPr>
          <p:cNvSpPr/>
          <p:nvPr/>
        </p:nvSpPr>
        <p:spPr bwMode="ltGray">
          <a:xfrm>
            <a:off x="5566226" y="3108587"/>
            <a:ext cx="2003617" cy="317784"/>
          </a:xfrm>
          <a:prstGeom prst="roundRect">
            <a:avLst/>
          </a:prstGeom>
          <a:solidFill>
            <a:srgbClr val="F99D2A"/>
          </a:solidFill>
          <a:ln>
            <a:solidFill>
              <a:srgbClr val="F99D2A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Bare Metal EC2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AED3D8B0-AA41-61B0-80DF-54130C9C9B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33718" y="1764653"/>
            <a:ext cx="1482289" cy="1482289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C23282A3-C772-21E2-90F9-7B31780021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4352" y="1764652"/>
            <a:ext cx="1482289" cy="148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3468</TotalTime>
  <Words>18</Words>
  <Application>Microsoft Macintosh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Gotham Medium</vt:lpstr>
      <vt:lpstr>Gotham Book</vt:lpstr>
      <vt:lpstr>Montserrat ExtraBold</vt:lpstr>
      <vt:lpstr>Montserrat Light</vt:lpstr>
      <vt:lpstr>Montserrat</vt:lpstr>
      <vt:lpstr>Montserrat ExtraLight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Stephen Jones</cp:lastModifiedBy>
  <cp:revision>4</cp:revision>
  <dcterms:modified xsi:type="dcterms:W3CDTF">2025-05-16T06:26:29Z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