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962" r:id="rId4"/>
  </p:sldMasterIdLst>
  <p:notesMasterIdLst>
    <p:notesMasterId r:id="rId6"/>
  </p:notesMasterIdLst>
  <p:sldIdLst>
    <p:sldId id="2147469268" r:id="rId5"/>
  </p:sldIdLst>
  <p:sldSz cx="9144000" cy="5143500" type="screen16x9"/>
  <p:notesSz cx="6858000" cy="9144000"/>
  <p:embeddedFontLst>
    <p:embeddedFont>
      <p:font typeface="Gotham Book" panose="020B0604020202020204" pitchFamily="34" charset="0"/>
      <p:regular r:id="rId7"/>
      <p:bold r:id="rId8"/>
      <p:italic r:id="rId9"/>
      <p:boldItalic r:id="rId10"/>
    </p:embeddedFont>
    <p:embeddedFont>
      <p:font typeface="Gotham Medium" panose="020B0604020202020204" pitchFamily="34" charset="0"/>
      <p:regular r:id="rId11"/>
      <p:bold r:id="rId12"/>
      <p:italic r:id="rId13"/>
      <p:boldItalic r:id="rId14"/>
    </p:embeddedFont>
    <p:embeddedFont>
      <p:font typeface="Montserrat" pitchFamily="2" charset="77"/>
      <p:regular r:id="rId15"/>
      <p:bold r:id="rId16"/>
      <p:italic r:id="rId17"/>
      <p:boldItalic r:id="rId18"/>
    </p:embeddedFont>
    <p:embeddedFont>
      <p:font typeface="Montserrat ExtraBold" pitchFamily="2" charset="77"/>
      <p:bold r:id="rId19"/>
      <p:italic r:id="rId20"/>
      <p:boldItalic r:id="rId21"/>
    </p:embeddedFont>
    <p:embeddedFont>
      <p:font typeface="Montserrat ExtraLight" pitchFamily="2" charset="77"/>
      <p:regular r:id="rId22"/>
      <p:italic r:id="rId23"/>
    </p:embeddedFont>
    <p:embeddedFont>
      <p:font typeface="Montserrat Light" pitchFamily="2" charset="77"/>
      <p:regular r:id="rId24"/>
      <p: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0A7ED83-F0FD-1C3C-5AF2-0CD52E1863E9}" name="Marc Trouard-Riolle" initials="MT" userId="S::marc.trouardriolle@nutanix.com::02561351-ce0c-4d69-aa36-3308172994d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918"/>
    <a:srgbClr val="F99D2A"/>
    <a:srgbClr val="1FDDE9"/>
    <a:srgbClr val="000000"/>
    <a:srgbClr val="4B00AA"/>
    <a:srgbClr val="D2C4F7"/>
    <a:srgbClr val="C2E600"/>
    <a:srgbClr val="FF9900"/>
    <a:srgbClr val="0089D6"/>
    <a:srgbClr val="1313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9A06B3A0-F6C8-403F-9800-823F9783B476}">
  <a:tblStyle styleId="{9A06B3A0-F6C8-403F-9800-823F9783B476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6EBF9"/>
          </a:solidFill>
        </a:fill>
      </a:tcStyle>
    </a:wholeTbl>
    <a:band1H>
      <a:tcTxStyle b="off" i="off"/>
      <a:tcStyle>
        <a:tcBdr/>
        <a:fill>
          <a:solidFill>
            <a:srgbClr val="CAD5F4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AD5F4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47"/>
    <p:restoredTop sz="73785"/>
  </p:normalViewPr>
  <p:slideViewPr>
    <p:cSldViewPr snapToGrid="0">
      <p:cViewPr varScale="1">
        <p:scale>
          <a:sx n="184" d="100"/>
          <a:sy n="184" d="100"/>
        </p:scale>
        <p:origin x="124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font" Target="fonts/font15.fntdata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5" Type="http://schemas.openxmlformats.org/officeDocument/2006/relationships/font" Target="fonts/font19.fntdata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font" Target="fonts/font14.fntdata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24" Type="http://schemas.openxmlformats.org/officeDocument/2006/relationships/font" Target="fonts/font18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23" Type="http://schemas.openxmlformats.org/officeDocument/2006/relationships/font" Target="fonts/font17.fntdata"/><Relationship Id="rId28" Type="http://schemas.openxmlformats.org/officeDocument/2006/relationships/theme" Target="theme/theme1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font" Target="fonts/font16.fntdata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58750" indent="0">
              <a:buNone/>
            </a:pPr>
            <a:endParaRPr lang="en-US" sz="1200" kern="1200" dirty="0">
              <a:solidFill>
                <a:schemeClr val="tx1"/>
              </a:solidFill>
              <a:latin typeface="+mn-lt"/>
              <a:ea typeface="ＭＳ Ｐゴシック" charset="-128"/>
              <a:cs typeface="ＭＳ Ｐゴシック" charset="-128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932A5950-F53A-F248-B03E-512CD32874D8}" type="slidenum">
              <a:rPr kumimoji="0" lang="en-US" sz="14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</a:t>
            </a:fld>
            <a:endParaRPr kumimoji="0" lang="en-US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82478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con Grid">
  <p:cSld name="Icon Grid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9"/>
          <p:cNvGrpSpPr/>
          <p:nvPr/>
        </p:nvGrpSpPr>
        <p:grpSpPr>
          <a:xfrm>
            <a:off x="393850" y="410375"/>
            <a:ext cx="8332200" cy="4325825"/>
            <a:chOff x="393850" y="410375"/>
            <a:chExt cx="8332200" cy="4325825"/>
          </a:xfrm>
        </p:grpSpPr>
        <p:cxnSp>
          <p:nvCxnSpPr>
            <p:cNvPr id="58" name="Google Shape;58;p9"/>
            <p:cNvCxnSpPr/>
            <p:nvPr/>
          </p:nvCxnSpPr>
          <p:spPr>
            <a:xfrm>
              <a:off x="1232738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59" name="Google Shape;59;p9"/>
            <p:cNvCxnSpPr/>
            <p:nvPr/>
          </p:nvCxnSpPr>
          <p:spPr>
            <a:xfrm>
              <a:off x="2065025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0" name="Google Shape;60;p9"/>
            <p:cNvCxnSpPr/>
            <p:nvPr/>
          </p:nvCxnSpPr>
          <p:spPr>
            <a:xfrm>
              <a:off x="2897313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1" name="Google Shape;61;p9"/>
            <p:cNvCxnSpPr/>
            <p:nvPr/>
          </p:nvCxnSpPr>
          <p:spPr>
            <a:xfrm>
              <a:off x="3729600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2" name="Google Shape;62;p9"/>
            <p:cNvCxnSpPr/>
            <p:nvPr/>
          </p:nvCxnSpPr>
          <p:spPr>
            <a:xfrm>
              <a:off x="4561888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3" name="Google Shape;63;p9"/>
            <p:cNvCxnSpPr/>
            <p:nvPr/>
          </p:nvCxnSpPr>
          <p:spPr>
            <a:xfrm>
              <a:off x="5394175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4" name="Google Shape;64;p9"/>
            <p:cNvCxnSpPr/>
            <p:nvPr/>
          </p:nvCxnSpPr>
          <p:spPr>
            <a:xfrm>
              <a:off x="6226463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5" name="Google Shape;65;p9"/>
            <p:cNvCxnSpPr/>
            <p:nvPr/>
          </p:nvCxnSpPr>
          <p:spPr>
            <a:xfrm>
              <a:off x="7058750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6" name="Google Shape;66;p9"/>
            <p:cNvCxnSpPr/>
            <p:nvPr/>
          </p:nvCxnSpPr>
          <p:spPr>
            <a:xfrm>
              <a:off x="7891038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7" name="Google Shape;67;p9"/>
            <p:cNvCxnSpPr/>
            <p:nvPr/>
          </p:nvCxnSpPr>
          <p:spPr>
            <a:xfrm>
              <a:off x="400450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8" name="Google Shape;68;p9"/>
            <p:cNvCxnSpPr/>
            <p:nvPr/>
          </p:nvCxnSpPr>
          <p:spPr>
            <a:xfrm>
              <a:off x="8723325" y="410500"/>
              <a:ext cx="0" cy="432570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69" name="Google Shape;69;p9"/>
            <p:cNvCxnSpPr/>
            <p:nvPr/>
          </p:nvCxnSpPr>
          <p:spPr>
            <a:xfrm rot="10800000">
              <a:off x="393850" y="410375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0" name="Google Shape;70;p9"/>
            <p:cNvCxnSpPr/>
            <p:nvPr/>
          </p:nvCxnSpPr>
          <p:spPr>
            <a:xfrm rot="10800000">
              <a:off x="393850" y="1131346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1" name="Google Shape;71;p9"/>
            <p:cNvCxnSpPr/>
            <p:nvPr/>
          </p:nvCxnSpPr>
          <p:spPr>
            <a:xfrm rot="10800000">
              <a:off x="393850" y="1852317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2" name="Google Shape;72;p9"/>
            <p:cNvCxnSpPr/>
            <p:nvPr/>
          </p:nvCxnSpPr>
          <p:spPr>
            <a:xfrm rot="10800000">
              <a:off x="393850" y="2573288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3" name="Google Shape;73;p9"/>
            <p:cNvCxnSpPr/>
            <p:nvPr/>
          </p:nvCxnSpPr>
          <p:spPr>
            <a:xfrm rot="10800000">
              <a:off x="393850" y="3294258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74" name="Google Shape;74;p9"/>
            <p:cNvCxnSpPr/>
            <p:nvPr/>
          </p:nvCxnSpPr>
          <p:spPr>
            <a:xfrm rot="10800000">
              <a:off x="393850" y="4015229"/>
              <a:ext cx="8332200" cy="0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75" name="Google Shape;75;p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6" name="Google Shape;76;p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9"/>
          <p:cNvSpPr txBox="1">
            <a:spLocks noGrp="1"/>
          </p:cNvSpPr>
          <p:nvPr>
            <p:ph type="sldNum" idx="12"/>
          </p:nvPr>
        </p:nvSpPr>
        <p:spPr>
          <a:xfrm>
            <a:off x="8726050" y="4749850"/>
            <a:ext cx="4191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cxnSp>
        <p:nvCxnSpPr>
          <p:cNvPr id="78" name="Google Shape;78;p9"/>
          <p:cNvCxnSpPr/>
          <p:nvPr/>
        </p:nvCxnSpPr>
        <p:spPr>
          <a:xfrm rot="10800000">
            <a:off x="393850" y="4736200"/>
            <a:ext cx="8332200" cy="0"/>
          </a:xfrm>
          <a:prstGeom prst="straightConnector1">
            <a:avLst/>
          </a:prstGeom>
          <a:noFill/>
          <a:ln w="9525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79" name="Google Shape;79;p9"/>
          <p:cNvSpPr txBox="1">
            <a:spLocks noGrp="1"/>
          </p:cNvSpPr>
          <p:nvPr>
            <p:ph type="body" idx="1"/>
          </p:nvPr>
        </p:nvSpPr>
        <p:spPr>
          <a:xfrm>
            <a:off x="403650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0" name="Google Shape;80;p9"/>
          <p:cNvSpPr txBox="1">
            <a:spLocks noGrp="1"/>
          </p:cNvSpPr>
          <p:nvPr>
            <p:ph type="body" idx="2"/>
          </p:nvPr>
        </p:nvSpPr>
        <p:spPr>
          <a:xfrm>
            <a:off x="122708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1" name="Google Shape;81;p9"/>
          <p:cNvSpPr txBox="1">
            <a:spLocks noGrp="1"/>
          </p:cNvSpPr>
          <p:nvPr>
            <p:ph type="body" idx="3"/>
          </p:nvPr>
        </p:nvSpPr>
        <p:spPr>
          <a:xfrm>
            <a:off x="2063800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2" name="Google Shape;82;p9"/>
          <p:cNvSpPr txBox="1">
            <a:spLocks noGrp="1"/>
          </p:cNvSpPr>
          <p:nvPr>
            <p:ph type="body" idx="4"/>
          </p:nvPr>
        </p:nvSpPr>
        <p:spPr>
          <a:xfrm>
            <a:off x="288723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3" name="Google Shape;83;p9"/>
          <p:cNvSpPr txBox="1">
            <a:spLocks noGrp="1"/>
          </p:cNvSpPr>
          <p:nvPr>
            <p:ph type="body" idx="5"/>
          </p:nvPr>
        </p:nvSpPr>
        <p:spPr>
          <a:xfrm>
            <a:off x="373058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4" name="Google Shape;84;p9"/>
          <p:cNvSpPr txBox="1">
            <a:spLocks noGrp="1"/>
          </p:cNvSpPr>
          <p:nvPr>
            <p:ph type="body" idx="6"/>
          </p:nvPr>
        </p:nvSpPr>
        <p:spPr>
          <a:xfrm>
            <a:off x="4554025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5" name="Google Shape;85;p9"/>
          <p:cNvSpPr txBox="1">
            <a:spLocks noGrp="1"/>
          </p:cNvSpPr>
          <p:nvPr>
            <p:ph type="body" idx="7"/>
          </p:nvPr>
        </p:nvSpPr>
        <p:spPr>
          <a:xfrm>
            <a:off x="5390738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6" name="Google Shape;86;p9"/>
          <p:cNvSpPr txBox="1">
            <a:spLocks noGrp="1"/>
          </p:cNvSpPr>
          <p:nvPr>
            <p:ph type="body" idx="8"/>
          </p:nvPr>
        </p:nvSpPr>
        <p:spPr>
          <a:xfrm>
            <a:off x="6214175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7" name="Google Shape;87;p9"/>
          <p:cNvSpPr txBox="1">
            <a:spLocks noGrp="1"/>
          </p:cNvSpPr>
          <p:nvPr>
            <p:ph type="body" idx="9"/>
          </p:nvPr>
        </p:nvSpPr>
        <p:spPr>
          <a:xfrm>
            <a:off x="7059713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8" name="Google Shape;88;p9"/>
          <p:cNvSpPr txBox="1">
            <a:spLocks noGrp="1"/>
          </p:cNvSpPr>
          <p:nvPr>
            <p:ph type="body" idx="13"/>
          </p:nvPr>
        </p:nvSpPr>
        <p:spPr>
          <a:xfrm>
            <a:off x="7883150" y="10287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9" name="Google Shape;89;p9"/>
          <p:cNvSpPr txBox="1">
            <a:spLocks noGrp="1"/>
          </p:cNvSpPr>
          <p:nvPr>
            <p:ph type="body" idx="14"/>
          </p:nvPr>
        </p:nvSpPr>
        <p:spPr>
          <a:xfrm>
            <a:off x="403650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0" name="Google Shape;90;p9"/>
          <p:cNvSpPr txBox="1">
            <a:spLocks noGrp="1"/>
          </p:cNvSpPr>
          <p:nvPr>
            <p:ph type="body" idx="15"/>
          </p:nvPr>
        </p:nvSpPr>
        <p:spPr>
          <a:xfrm>
            <a:off x="122708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1" name="Google Shape;91;p9"/>
          <p:cNvSpPr txBox="1">
            <a:spLocks noGrp="1"/>
          </p:cNvSpPr>
          <p:nvPr>
            <p:ph type="body" idx="16"/>
          </p:nvPr>
        </p:nvSpPr>
        <p:spPr>
          <a:xfrm>
            <a:off x="2063800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2" name="Google Shape;92;p9"/>
          <p:cNvSpPr txBox="1">
            <a:spLocks noGrp="1"/>
          </p:cNvSpPr>
          <p:nvPr>
            <p:ph type="body" idx="17"/>
          </p:nvPr>
        </p:nvSpPr>
        <p:spPr>
          <a:xfrm>
            <a:off x="288723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3" name="Google Shape;93;p9"/>
          <p:cNvSpPr txBox="1">
            <a:spLocks noGrp="1"/>
          </p:cNvSpPr>
          <p:nvPr>
            <p:ph type="body" idx="18"/>
          </p:nvPr>
        </p:nvSpPr>
        <p:spPr>
          <a:xfrm>
            <a:off x="373058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4" name="Google Shape;94;p9"/>
          <p:cNvSpPr txBox="1">
            <a:spLocks noGrp="1"/>
          </p:cNvSpPr>
          <p:nvPr>
            <p:ph type="body" idx="19"/>
          </p:nvPr>
        </p:nvSpPr>
        <p:spPr>
          <a:xfrm>
            <a:off x="4554025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5" name="Google Shape;95;p9"/>
          <p:cNvSpPr txBox="1">
            <a:spLocks noGrp="1"/>
          </p:cNvSpPr>
          <p:nvPr>
            <p:ph type="body" idx="20"/>
          </p:nvPr>
        </p:nvSpPr>
        <p:spPr>
          <a:xfrm>
            <a:off x="5390738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6" name="Google Shape;96;p9"/>
          <p:cNvSpPr txBox="1">
            <a:spLocks noGrp="1"/>
          </p:cNvSpPr>
          <p:nvPr>
            <p:ph type="body" idx="21"/>
          </p:nvPr>
        </p:nvSpPr>
        <p:spPr>
          <a:xfrm>
            <a:off x="6214175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7" name="Google Shape;97;p9"/>
          <p:cNvSpPr txBox="1">
            <a:spLocks noGrp="1"/>
          </p:cNvSpPr>
          <p:nvPr>
            <p:ph type="body" idx="22"/>
          </p:nvPr>
        </p:nvSpPr>
        <p:spPr>
          <a:xfrm>
            <a:off x="7059713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8" name="Google Shape;98;p9"/>
          <p:cNvSpPr txBox="1">
            <a:spLocks noGrp="1"/>
          </p:cNvSpPr>
          <p:nvPr>
            <p:ph type="body" idx="23"/>
          </p:nvPr>
        </p:nvSpPr>
        <p:spPr>
          <a:xfrm>
            <a:off x="7883150" y="17680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9" name="Google Shape;99;p9"/>
          <p:cNvSpPr txBox="1">
            <a:spLocks noGrp="1"/>
          </p:cNvSpPr>
          <p:nvPr>
            <p:ph type="body" idx="24"/>
          </p:nvPr>
        </p:nvSpPr>
        <p:spPr>
          <a:xfrm>
            <a:off x="403650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0" name="Google Shape;100;p9"/>
          <p:cNvSpPr txBox="1">
            <a:spLocks noGrp="1"/>
          </p:cNvSpPr>
          <p:nvPr>
            <p:ph type="body" idx="25"/>
          </p:nvPr>
        </p:nvSpPr>
        <p:spPr>
          <a:xfrm>
            <a:off x="122708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1" name="Google Shape;101;p9"/>
          <p:cNvSpPr txBox="1">
            <a:spLocks noGrp="1"/>
          </p:cNvSpPr>
          <p:nvPr>
            <p:ph type="body" idx="26"/>
          </p:nvPr>
        </p:nvSpPr>
        <p:spPr>
          <a:xfrm>
            <a:off x="2063800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2" name="Google Shape;102;p9"/>
          <p:cNvSpPr txBox="1">
            <a:spLocks noGrp="1"/>
          </p:cNvSpPr>
          <p:nvPr>
            <p:ph type="body" idx="27"/>
          </p:nvPr>
        </p:nvSpPr>
        <p:spPr>
          <a:xfrm>
            <a:off x="288723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3" name="Google Shape;103;p9"/>
          <p:cNvSpPr txBox="1">
            <a:spLocks noGrp="1"/>
          </p:cNvSpPr>
          <p:nvPr>
            <p:ph type="body" idx="28"/>
          </p:nvPr>
        </p:nvSpPr>
        <p:spPr>
          <a:xfrm>
            <a:off x="373058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4" name="Google Shape;104;p9"/>
          <p:cNvSpPr txBox="1">
            <a:spLocks noGrp="1"/>
          </p:cNvSpPr>
          <p:nvPr>
            <p:ph type="body" idx="29"/>
          </p:nvPr>
        </p:nvSpPr>
        <p:spPr>
          <a:xfrm>
            <a:off x="4554025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5" name="Google Shape;105;p9"/>
          <p:cNvSpPr txBox="1">
            <a:spLocks noGrp="1"/>
          </p:cNvSpPr>
          <p:nvPr>
            <p:ph type="body" idx="30"/>
          </p:nvPr>
        </p:nvSpPr>
        <p:spPr>
          <a:xfrm>
            <a:off x="5390738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6" name="Google Shape;106;p9"/>
          <p:cNvSpPr txBox="1">
            <a:spLocks noGrp="1"/>
          </p:cNvSpPr>
          <p:nvPr>
            <p:ph type="body" idx="31"/>
          </p:nvPr>
        </p:nvSpPr>
        <p:spPr>
          <a:xfrm>
            <a:off x="6214175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7" name="Google Shape;107;p9"/>
          <p:cNvSpPr txBox="1">
            <a:spLocks noGrp="1"/>
          </p:cNvSpPr>
          <p:nvPr>
            <p:ph type="body" idx="32"/>
          </p:nvPr>
        </p:nvSpPr>
        <p:spPr>
          <a:xfrm>
            <a:off x="7059713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8" name="Google Shape;108;p9"/>
          <p:cNvSpPr txBox="1">
            <a:spLocks noGrp="1"/>
          </p:cNvSpPr>
          <p:nvPr>
            <p:ph type="body" idx="33"/>
          </p:nvPr>
        </p:nvSpPr>
        <p:spPr>
          <a:xfrm>
            <a:off x="7883150" y="247067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9" name="Google Shape;109;p9"/>
          <p:cNvSpPr txBox="1">
            <a:spLocks noGrp="1"/>
          </p:cNvSpPr>
          <p:nvPr>
            <p:ph type="body" idx="34"/>
          </p:nvPr>
        </p:nvSpPr>
        <p:spPr>
          <a:xfrm>
            <a:off x="403650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0" name="Google Shape;110;p9"/>
          <p:cNvSpPr txBox="1">
            <a:spLocks noGrp="1"/>
          </p:cNvSpPr>
          <p:nvPr>
            <p:ph type="body" idx="35"/>
          </p:nvPr>
        </p:nvSpPr>
        <p:spPr>
          <a:xfrm>
            <a:off x="122708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1" name="Google Shape;111;p9"/>
          <p:cNvSpPr txBox="1">
            <a:spLocks noGrp="1"/>
          </p:cNvSpPr>
          <p:nvPr>
            <p:ph type="body" idx="36"/>
          </p:nvPr>
        </p:nvSpPr>
        <p:spPr>
          <a:xfrm>
            <a:off x="2063800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2" name="Google Shape;112;p9"/>
          <p:cNvSpPr txBox="1">
            <a:spLocks noGrp="1"/>
          </p:cNvSpPr>
          <p:nvPr>
            <p:ph type="body" idx="37"/>
          </p:nvPr>
        </p:nvSpPr>
        <p:spPr>
          <a:xfrm>
            <a:off x="288723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3" name="Google Shape;113;p9"/>
          <p:cNvSpPr txBox="1">
            <a:spLocks noGrp="1"/>
          </p:cNvSpPr>
          <p:nvPr>
            <p:ph type="body" idx="38"/>
          </p:nvPr>
        </p:nvSpPr>
        <p:spPr>
          <a:xfrm>
            <a:off x="373058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4" name="Google Shape;114;p9"/>
          <p:cNvSpPr txBox="1">
            <a:spLocks noGrp="1"/>
          </p:cNvSpPr>
          <p:nvPr>
            <p:ph type="body" idx="39"/>
          </p:nvPr>
        </p:nvSpPr>
        <p:spPr>
          <a:xfrm>
            <a:off x="4554025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5" name="Google Shape;115;p9"/>
          <p:cNvSpPr txBox="1">
            <a:spLocks noGrp="1"/>
          </p:cNvSpPr>
          <p:nvPr>
            <p:ph type="body" idx="40"/>
          </p:nvPr>
        </p:nvSpPr>
        <p:spPr>
          <a:xfrm>
            <a:off x="5390738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6" name="Google Shape;116;p9"/>
          <p:cNvSpPr txBox="1">
            <a:spLocks noGrp="1"/>
          </p:cNvSpPr>
          <p:nvPr>
            <p:ph type="body" idx="41"/>
          </p:nvPr>
        </p:nvSpPr>
        <p:spPr>
          <a:xfrm>
            <a:off x="6214175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7" name="Google Shape;117;p9"/>
          <p:cNvSpPr txBox="1">
            <a:spLocks noGrp="1"/>
          </p:cNvSpPr>
          <p:nvPr>
            <p:ph type="body" idx="42"/>
          </p:nvPr>
        </p:nvSpPr>
        <p:spPr>
          <a:xfrm>
            <a:off x="7059713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8" name="Google Shape;118;p9"/>
          <p:cNvSpPr txBox="1">
            <a:spLocks noGrp="1"/>
          </p:cNvSpPr>
          <p:nvPr>
            <p:ph type="body" idx="43"/>
          </p:nvPr>
        </p:nvSpPr>
        <p:spPr>
          <a:xfrm>
            <a:off x="7883150" y="3210025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9" name="Google Shape;119;p9"/>
          <p:cNvSpPr txBox="1">
            <a:spLocks noGrp="1"/>
          </p:cNvSpPr>
          <p:nvPr>
            <p:ph type="body" idx="44"/>
          </p:nvPr>
        </p:nvSpPr>
        <p:spPr>
          <a:xfrm>
            <a:off x="403650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0" name="Google Shape;120;p9"/>
          <p:cNvSpPr txBox="1">
            <a:spLocks noGrp="1"/>
          </p:cNvSpPr>
          <p:nvPr>
            <p:ph type="body" idx="45"/>
          </p:nvPr>
        </p:nvSpPr>
        <p:spPr>
          <a:xfrm>
            <a:off x="122708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1" name="Google Shape;121;p9"/>
          <p:cNvSpPr txBox="1">
            <a:spLocks noGrp="1"/>
          </p:cNvSpPr>
          <p:nvPr>
            <p:ph type="body" idx="46"/>
          </p:nvPr>
        </p:nvSpPr>
        <p:spPr>
          <a:xfrm>
            <a:off x="2063800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2" name="Google Shape;122;p9"/>
          <p:cNvSpPr txBox="1">
            <a:spLocks noGrp="1"/>
          </p:cNvSpPr>
          <p:nvPr>
            <p:ph type="body" idx="47"/>
          </p:nvPr>
        </p:nvSpPr>
        <p:spPr>
          <a:xfrm>
            <a:off x="288723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3" name="Google Shape;123;p9"/>
          <p:cNvSpPr txBox="1">
            <a:spLocks noGrp="1"/>
          </p:cNvSpPr>
          <p:nvPr>
            <p:ph type="body" idx="48"/>
          </p:nvPr>
        </p:nvSpPr>
        <p:spPr>
          <a:xfrm>
            <a:off x="373058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4" name="Google Shape;124;p9"/>
          <p:cNvSpPr txBox="1">
            <a:spLocks noGrp="1"/>
          </p:cNvSpPr>
          <p:nvPr>
            <p:ph type="body" idx="49"/>
          </p:nvPr>
        </p:nvSpPr>
        <p:spPr>
          <a:xfrm>
            <a:off x="4554025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5" name="Google Shape;125;p9"/>
          <p:cNvSpPr txBox="1">
            <a:spLocks noGrp="1"/>
          </p:cNvSpPr>
          <p:nvPr>
            <p:ph type="body" idx="50"/>
          </p:nvPr>
        </p:nvSpPr>
        <p:spPr>
          <a:xfrm>
            <a:off x="5390738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6" name="Google Shape;126;p9"/>
          <p:cNvSpPr txBox="1">
            <a:spLocks noGrp="1"/>
          </p:cNvSpPr>
          <p:nvPr>
            <p:ph type="body" idx="51"/>
          </p:nvPr>
        </p:nvSpPr>
        <p:spPr>
          <a:xfrm>
            <a:off x="6214175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7" name="Google Shape;127;p9"/>
          <p:cNvSpPr txBox="1">
            <a:spLocks noGrp="1"/>
          </p:cNvSpPr>
          <p:nvPr>
            <p:ph type="body" idx="52"/>
          </p:nvPr>
        </p:nvSpPr>
        <p:spPr>
          <a:xfrm>
            <a:off x="7059713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8" name="Google Shape;128;p9"/>
          <p:cNvSpPr txBox="1">
            <a:spLocks noGrp="1"/>
          </p:cNvSpPr>
          <p:nvPr>
            <p:ph type="body" idx="53"/>
          </p:nvPr>
        </p:nvSpPr>
        <p:spPr>
          <a:xfrm>
            <a:off x="7883150" y="389890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9" name="Google Shape;129;p9"/>
          <p:cNvSpPr txBox="1">
            <a:spLocks noGrp="1"/>
          </p:cNvSpPr>
          <p:nvPr>
            <p:ph type="body" idx="54"/>
          </p:nvPr>
        </p:nvSpPr>
        <p:spPr>
          <a:xfrm>
            <a:off x="403650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0" name="Google Shape;130;p9"/>
          <p:cNvSpPr txBox="1">
            <a:spLocks noGrp="1"/>
          </p:cNvSpPr>
          <p:nvPr>
            <p:ph type="body" idx="55"/>
          </p:nvPr>
        </p:nvSpPr>
        <p:spPr>
          <a:xfrm>
            <a:off x="122708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1" name="Google Shape;131;p9"/>
          <p:cNvSpPr txBox="1">
            <a:spLocks noGrp="1"/>
          </p:cNvSpPr>
          <p:nvPr>
            <p:ph type="body" idx="56"/>
          </p:nvPr>
        </p:nvSpPr>
        <p:spPr>
          <a:xfrm>
            <a:off x="2063800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2" name="Google Shape;132;p9"/>
          <p:cNvSpPr txBox="1">
            <a:spLocks noGrp="1"/>
          </p:cNvSpPr>
          <p:nvPr>
            <p:ph type="body" idx="57"/>
          </p:nvPr>
        </p:nvSpPr>
        <p:spPr>
          <a:xfrm>
            <a:off x="288723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58"/>
          </p:nvPr>
        </p:nvSpPr>
        <p:spPr>
          <a:xfrm>
            <a:off x="373058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4" name="Google Shape;134;p9"/>
          <p:cNvSpPr txBox="1">
            <a:spLocks noGrp="1"/>
          </p:cNvSpPr>
          <p:nvPr>
            <p:ph type="body" idx="59"/>
          </p:nvPr>
        </p:nvSpPr>
        <p:spPr>
          <a:xfrm>
            <a:off x="4554025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5" name="Google Shape;135;p9"/>
          <p:cNvSpPr txBox="1">
            <a:spLocks noGrp="1"/>
          </p:cNvSpPr>
          <p:nvPr>
            <p:ph type="body" idx="60"/>
          </p:nvPr>
        </p:nvSpPr>
        <p:spPr>
          <a:xfrm>
            <a:off x="5390738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6" name="Google Shape;136;p9"/>
          <p:cNvSpPr txBox="1">
            <a:spLocks noGrp="1"/>
          </p:cNvSpPr>
          <p:nvPr>
            <p:ph type="body" idx="61"/>
          </p:nvPr>
        </p:nvSpPr>
        <p:spPr>
          <a:xfrm>
            <a:off x="6214175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7" name="Google Shape;137;p9"/>
          <p:cNvSpPr txBox="1">
            <a:spLocks noGrp="1"/>
          </p:cNvSpPr>
          <p:nvPr>
            <p:ph type="body" idx="62"/>
          </p:nvPr>
        </p:nvSpPr>
        <p:spPr>
          <a:xfrm>
            <a:off x="7059713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8" name="Google Shape;138;p9"/>
          <p:cNvSpPr txBox="1">
            <a:spLocks noGrp="1"/>
          </p:cNvSpPr>
          <p:nvPr>
            <p:ph type="body" idx="63"/>
          </p:nvPr>
        </p:nvSpPr>
        <p:spPr>
          <a:xfrm>
            <a:off x="7883150" y="4638250"/>
            <a:ext cx="843600" cy="8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1pPr>
            <a:lvl2pPr marL="914400" lvl="1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‒"/>
              <a:defRPr sz="600"/>
            </a:lvl2pPr>
            <a:lvl3pPr marL="1371600" lvl="2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•"/>
              <a:defRPr sz="600"/>
            </a:lvl3pPr>
            <a:lvl4pPr marL="1828800" lvl="3" indent="-2667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600"/>
              <a:buChar char="–"/>
              <a:defRPr sz="600"/>
            </a:lvl4pPr>
            <a:lvl5pPr marL="2286000" lvl="4" indent="-266700" algn="ctr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600"/>
              <a:buChar char="»"/>
              <a:defRPr sz="600"/>
            </a:lvl5pPr>
            <a:lvl6pPr marL="2743200" lvl="5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6pPr>
            <a:lvl7pPr marL="3200400" lvl="6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7pPr>
            <a:lvl8pPr marL="3657600" lvl="7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8pPr>
            <a:lvl9pPr marL="4114800" lvl="8" indent="-26670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600"/>
              <a:buChar char="•"/>
              <a:defRPr sz="6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483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-Light">
  <p:cSld name="Section Title-Light">
    <p:bg>
      <p:bgPr>
        <a:solidFill>
          <a:schemeClr val="lt1"/>
        </a:solidFill>
        <a:effectLst/>
      </p:bgPr>
    </p:bg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9"/>
          <p:cNvSpPr txBox="1">
            <a:spLocks noGrp="1"/>
          </p:cNvSpPr>
          <p:nvPr>
            <p:ph type="ctrTitle"/>
          </p:nvPr>
        </p:nvSpPr>
        <p:spPr>
          <a:xfrm>
            <a:off x="403650" y="403225"/>
            <a:ext cx="2533200" cy="4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Montserrat ExtraBold"/>
              <a:buNone/>
              <a:defRPr sz="4800">
                <a:solidFill>
                  <a:schemeClr val="dk1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299" name="Google Shape;299;p19"/>
          <p:cNvSpPr txBox="1">
            <a:spLocks noGrp="1"/>
          </p:cNvSpPr>
          <p:nvPr>
            <p:ph type="subTitle" idx="1"/>
          </p:nvPr>
        </p:nvSpPr>
        <p:spPr>
          <a:xfrm>
            <a:off x="3279775" y="403225"/>
            <a:ext cx="5235600" cy="432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‒"/>
              <a:defRPr sz="2400"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2400"/>
              <a:buChar char="»"/>
              <a:defRPr sz="24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400"/>
              <a:buChar char="•"/>
              <a:defRPr sz="2400"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00" name="Google Shape;300;p19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01" name="Google Shape;301;p1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5337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-2">
  <p:cSld name="Section Title-2">
    <p:bg>
      <p:bgPr>
        <a:solidFill>
          <a:schemeClr val="dk1"/>
        </a:solidFill>
        <a:effectLst/>
      </p:bgPr>
    </p:bg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0"/>
          <p:cNvSpPr txBox="1">
            <a:spLocks noGrp="1"/>
          </p:cNvSpPr>
          <p:nvPr>
            <p:ph type="ctrTitle"/>
          </p:nvPr>
        </p:nvSpPr>
        <p:spPr>
          <a:xfrm>
            <a:off x="403650" y="1300950"/>
            <a:ext cx="8328600" cy="15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  <a:defRPr sz="28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04" name="Google Shape;304;p20"/>
          <p:cNvSpPr txBox="1">
            <a:spLocks noGrp="1"/>
          </p:cNvSpPr>
          <p:nvPr>
            <p:ph type="subTitle" idx="1"/>
          </p:nvPr>
        </p:nvSpPr>
        <p:spPr>
          <a:xfrm>
            <a:off x="395075" y="3125675"/>
            <a:ext cx="83286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305" name="Google Shape;305;p20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06" name="Google Shape;306;p2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308" name="Google Shape;308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4464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mparison">
  <p:cSld name="Title and Comparison">
    <p:spTree>
      <p:nvGrpSpPr>
        <p:cNvPr id="1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23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5" name="Google Shape;325;p23"/>
          <p:cNvSpPr txBox="1">
            <a:spLocks noGrp="1"/>
          </p:cNvSpPr>
          <p:nvPr>
            <p:ph type="body" idx="2"/>
          </p:nvPr>
        </p:nvSpPr>
        <p:spPr>
          <a:xfrm>
            <a:off x="4764250" y="2037100"/>
            <a:ext cx="3953400" cy="2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‒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o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◆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6" name="Google Shape;326;p23"/>
          <p:cNvSpPr txBox="1">
            <a:spLocks noGrp="1"/>
          </p:cNvSpPr>
          <p:nvPr>
            <p:ph type="body" idx="3"/>
          </p:nvPr>
        </p:nvSpPr>
        <p:spPr>
          <a:xfrm>
            <a:off x="4764250" y="1245450"/>
            <a:ext cx="39534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7" name="Google Shape;327;p23"/>
          <p:cNvSpPr txBox="1">
            <a:spLocks noGrp="1"/>
          </p:cNvSpPr>
          <p:nvPr>
            <p:ph type="body" idx="4"/>
          </p:nvPr>
        </p:nvSpPr>
        <p:spPr>
          <a:xfrm>
            <a:off x="403613" y="2037100"/>
            <a:ext cx="3953400" cy="268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•"/>
              <a:defRPr sz="1600">
                <a:solidFill>
                  <a:schemeClr val="dk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Char char="‒"/>
              <a:defRPr sz="1400">
                <a:solidFill>
                  <a:schemeClr val="dk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o"/>
              <a:defRPr sz="1100">
                <a:solidFill>
                  <a:schemeClr val="dk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◆"/>
              <a:defRPr sz="11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28" name="Google Shape;328;p23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29" name="Google Shape;329;p2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30" name="Google Shape;330;p23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31" name="Google Shape;331;p2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10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35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8937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mparison-2">
  <p:cSld name="Title and Comparison-2">
    <p:bg>
      <p:bgPr>
        <a:solidFill>
          <a:schemeClr val="dk1"/>
        </a:solidFill>
        <a:effectLst/>
      </p:bgPr>
    </p:bg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4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000" cy="39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6" name="Google Shape;336;p24"/>
          <p:cNvSpPr txBox="1">
            <a:spLocks noGrp="1"/>
          </p:cNvSpPr>
          <p:nvPr>
            <p:ph type="body" idx="2"/>
          </p:nvPr>
        </p:nvSpPr>
        <p:spPr>
          <a:xfrm>
            <a:off x="4714876" y="2017200"/>
            <a:ext cx="3950100" cy="27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‒"/>
              <a:defRPr sz="14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o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◆"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7" name="Google Shape;337;p24"/>
          <p:cNvSpPr txBox="1">
            <a:spLocks noGrp="1"/>
          </p:cNvSpPr>
          <p:nvPr>
            <p:ph type="body" idx="3"/>
          </p:nvPr>
        </p:nvSpPr>
        <p:spPr>
          <a:xfrm>
            <a:off x="4773475" y="1245350"/>
            <a:ext cx="3950100" cy="40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8" name="Google Shape;338;p24"/>
          <p:cNvSpPr txBox="1">
            <a:spLocks noGrp="1"/>
          </p:cNvSpPr>
          <p:nvPr>
            <p:ph type="body" idx="4"/>
          </p:nvPr>
        </p:nvSpPr>
        <p:spPr>
          <a:xfrm>
            <a:off x="485475" y="2017200"/>
            <a:ext cx="3952800" cy="27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 sz="1600"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Char char="‒"/>
              <a:defRPr sz="1400">
                <a:solidFill>
                  <a:schemeClr val="lt1"/>
                </a:solidFill>
              </a:defRPr>
            </a:lvl2pPr>
            <a:lvl3pPr marL="137160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3pPr>
            <a:lvl4pPr marL="1828800" lvl="3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o"/>
              <a:defRPr sz="1100">
                <a:solidFill>
                  <a:schemeClr val="lt1"/>
                </a:solidFill>
              </a:defRPr>
            </a:lvl4pPr>
            <a:lvl5pPr marL="2286000" lvl="4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◆"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39" name="Google Shape;339;p24"/>
          <p:cNvSpPr txBox="1">
            <a:spLocks noGrp="1"/>
          </p:cNvSpPr>
          <p:nvPr>
            <p:ph type="title"/>
          </p:nvPr>
        </p:nvSpPr>
        <p:spPr>
          <a:xfrm>
            <a:off x="403675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40" name="Google Shape;340;p2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41" name="Google Shape;341;p2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42" name="Google Shape;342;p2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3" name="Google Shape;343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45" name="Google Shape;34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350" y="1741910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07858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x2">
  <p:cSld name="Title and Content 2x2"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25"/>
          <p:cNvSpPr txBox="1">
            <a:spLocks noGrp="1"/>
          </p:cNvSpPr>
          <p:nvPr>
            <p:ph type="body" idx="1"/>
          </p:nvPr>
        </p:nvSpPr>
        <p:spPr>
          <a:xfrm>
            <a:off x="476250" y="1245352"/>
            <a:ext cx="3952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8" name="Google Shape;348;p25"/>
          <p:cNvSpPr txBox="1">
            <a:spLocks noGrp="1"/>
          </p:cNvSpPr>
          <p:nvPr>
            <p:ph type="body" idx="2"/>
          </p:nvPr>
        </p:nvSpPr>
        <p:spPr>
          <a:xfrm>
            <a:off x="4714876" y="1245352"/>
            <a:ext cx="3952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49" name="Google Shape;349;p25"/>
          <p:cNvSpPr txBox="1">
            <a:spLocks noGrp="1"/>
          </p:cNvSpPr>
          <p:nvPr>
            <p:ph type="body" idx="3"/>
          </p:nvPr>
        </p:nvSpPr>
        <p:spPr>
          <a:xfrm>
            <a:off x="476249" y="1628112"/>
            <a:ext cx="3952875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0" name="Google Shape;350;p25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51" name="Google Shape;351;p25"/>
          <p:cNvSpPr txBox="1">
            <a:spLocks noGrp="1"/>
          </p:cNvSpPr>
          <p:nvPr>
            <p:ph type="body" idx="4"/>
          </p:nvPr>
        </p:nvSpPr>
        <p:spPr>
          <a:xfrm>
            <a:off x="4714876" y="1628112"/>
            <a:ext cx="3950209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2" name="Google Shape;352;p25"/>
          <p:cNvSpPr txBox="1">
            <a:spLocks noGrp="1"/>
          </p:cNvSpPr>
          <p:nvPr>
            <p:ph type="body" idx="5"/>
          </p:nvPr>
        </p:nvSpPr>
        <p:spPr>
          <a:xfrm>
            <a:off x="476249" y="2983427"/>
            <a:ext cx="395020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3" name="Google Shape;353;p25"/>
          <p:cNvSpPr txBox="1">
            <a:spLocks noGrp="1"/>
          </p:cNvSpPr>
          <p:nvPr>
            <p:ph type="body" idx="6"/>
          </p:nvPr>
        </p:nvSpPr>
        <p:spPr>
          <a:xfrm>
            <a:off x="4714876" y="2983427"/>
            <a:ext cx="395020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4" name="Google Shape;354;p25"/>
          <p:cNvSpPr txBox="1">
            <a:spLocks noGrp="1"/>
          </p:cNvSpPr>
          <p:nvPr>
            <p:ph type="body" idx="7"/>
          </p:nvPr>
        </p:nvSpPr>
        <p:spPr>
          <a:xfrm>
            <a:off x="476249" y="3449463"/>
            <a:ext cx="3945477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5" name="Google Shape;355;p25"/>
          <p:cNvSpPr txBox="1">
            <a:spLocks noGrp="1"/>
          </p:cNvSpPr>
          <p:nvPr>
            <p:ph type="body" idx="8"/>
          </p:nvPr>
        </p:nvSpPr>
        <p:spPr>
          <a:xfrm>
            <a:off x="4714876" y="3449463"/>
            <a:ext cx="3950209" cy="12445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6"/>
              </a:buClr>
              <a:buSzPts val="1200"/>
              <a:buChar char="•"/>
              <a:defRPr sz="1200">
                <a:solidFill>
                  <a:schemeClr val="dk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100"/>
              <a:buChar char="‒"/>
              <a:defRPr sz="1100">
                <a:solidFill>
                  <a:schemeClr val="dk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50"/>
              <a:buChar char="•"/>
              <a:defRPr sz="1050">
                <a:solidFill>
                  <a:schemeClr val="dk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o"/>
              <a:defRPr sz="1000">
                <a:solidFill>
                  <a:schemeClr val="dk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◆"/>
              <a:defRPr sz="1000"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56" name="Google Shape;356;p25"/>
          <p:cNvSpPr txBox="1">
            <a:spLocks noGrp="1"/>
          </p:cNvSpPr>
          <p:nvPr>
            <p:ph type="ftr" idx="11"/>
          </p:nvPr>
        </p:nvSpPr>
        <p:spPr>
          <a:xfrm>
            <a:off x="403675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57" name="Google Shape;357;p2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58" name="Google Shape;358;p2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9" name="Google Shape;359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10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0" name="Google Shape;360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35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1" name="Google Shape;361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9910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62" name="Google Shape;362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477035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014102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>
          <p15:clr>
            <a:srgbClr val="FBAE40"/>
          </p15:clr>
        </p15:guide>
        <p15:guide id="2" orient="horz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2x2-2">
  <p:cSld name="Title and Content 2x2-2">
    <p:bg>
      <p:bgPr>
        <a:solidFill>
          <a:schemeClr val="dk1"/>
        </a:solidFill>
        <a:effectLst/>
      </p:bgPr>
    </p:bg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6"/>
          <p:cNvSpPr txBox="1">
            <a:spLocks noGrp="1"/>
          </p:cNvSpPr>
          <p:nvPr>
            <p:ph type="body" idx="1"/>
          </p:nvPr>
        </p:nvSpPr>
        <p:spPr>
          <a:xfrm>
            <a:off x="476250" y="1245352"/>
            <a:ext cx="39528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5" name="Google Shape;365;p26"/>
          <p:cNvSpPr txBox="1">
            <a:spLocks noGrp="1"/>
          </p:cNvSpPr>
          <p:nvPr>
            <p:ph type="body" idx="2"/>
          </p:nvPr>
        </p:nvSpPr>
        <p:spPr>
          <a:xfrm>
            <a:off x="4770200" y="1245350"/>
            <a:ext cx="3953400" cy="28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6" name="Google Shape;366;p26"/>
          <p:cNvSpPr txBox="1">
            <a:spLocks noGrp="1"/>
          </p:cNvSpPr>
          <p:nvPr>
            <p:ph type="body" idx="3"/>
          </p:nvPr>
        </p:nvSpPr>
        <p:spPr>
          <a:xfrm>
            <a:off x="403650" y="1836875"/>
            <a:ext cx="39534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7" name="Google Shape;367;p26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68" name="Google Shape;368;p26"/>
          <p:cNvSpPr txBox="1">
            <a:spLocks noGrp="1"/>
          </p:cNvSpPr>
          <p:nvPr>
            <p:ph type="body" idx="4"/>
          </p:nvPr>
        </p:nvSpPr>
        <p:spPr>
          <a:xfrm>
            <a:off x="4770200" y="1836875"/>
            <a:ext cx="3945600" cy="103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69" name="Google Shape;369;p26"/>
          <p:cNvSpPr txBox="1">
            <a:spLocks noGrp="1"/>
          </p:cNvSpPr>
          <p:nvPr>
            <p:ph type="body" idx="5"/>
          </p:nvPr>
        </p:nvSpPr>
        <p:spPr>
          <a:xfrm>
            <a:off x="476250" y="2983425"/>
            <a:ext cx="3880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0" name="Google Shape;370;p26"/>
          <p:cNvSpPr txBox="1">
            <a:spLocks noGrp="1"/>
          </p:cNvSpPr>
          <p:nvPr>
            <p:ph type="body" idx="6"/>
          </p:nvPr>
        </p:nvSpPr>
        <p:spPr>
          <a:xfrm>
            <a:off x="4714876" y="2983427"/>
            <a:ext cx="3950208" cy="365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0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1" name="Google Shape;371;p26"/>
          <p:cNvSpPr txBox="1">
            <a:spLocks noGrp="1"/>
          </p:cNvSpPr>
          <p:nvPr>
            <p:ph type="body" idx="7"/>
          </p:nvPr>
        </p:nvSpPr>
        <p:spPr>
          <a:xfrm>
            <a:off x="476250" y="3526725"/>
            <a:ext cx="39456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2" name="Google Shape;372;p26"/>
          <p:cNvSpPr txBox="1">
            <a:spLocks noGrp="1"/>
          </p:cNvSpPr>
          <p:nvPr>
            <p:ph type="body" idx="8"/>
          </p:nvPr>
        </p:nvSpPr>
        <p:spPr>
          <a:xfrm>
            <a:off x="4714871" y="3526725"/>
            <a:ext cx="3950100" cy="11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3048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200"/>
              <a:buChar char="•"/>
              <a:defRPr sz="1200">
                <a:solidFill>
                  <a:schemeClr val="lt1"/>
                </a:solidFill>
              </a:defRPr>
            </a:lvl1pPr>
            <a:lvl2pPr marL="914400" lvl="1" indent="-29845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Char char="‒"/>
              <a:defRPr sz="1100">
                <a:solidFill>
                  <a:schemeClr val="lt1"/>
                </a:solidFill>
              </a:defRPr>
            </a:lvl2pPr>
            <a:lvl3pPr marL="1371600" lvl="2" indent="-295275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50"/>
              <a:buChar char="•"/>
              <a:defRPr sz="1050">
                <a:solidFill>
                  <a:schemeClr val="lt1"/>
                </a:solidFill>
              </a:defRPr>
            </a:lvl3pPr>
            <a:lvl4pPr marL="1828800" lvl="3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o"/>
              <a:defRPr sz="1000">
                <a:solidFill>
                  <a:schemeClr val="lt1"/>
                </a:solidFill>
              </a:defRPr>
            </a:lvl4pPr>
            <a:lvl5pPr marL="2286000" lvl="4" indent="-2921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000"/>
              <a:buChar char="◆"/>
              <a:defRPr sz="10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73" name="Google Shape;373;p26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74" name="Google Shape;374;p2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75" name="Google Shape;375;p2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76" name="Google Shape;376;p2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350" y="1665710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10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70350" y="3380977"/>
            <a:ext cx="3941065" cy="14041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8142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-2">
  <p:cSld name="Title Only-2">
    <p:bg>
      <p:bgPr>
        <a:solidFill>
          <a:schemeClr val="dk1"/>
        </a:solidFill>
        <a:effectLst/>
      </p:bgPr>
    </p:bg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27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83" name="Google Shape;383;p2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84" name="Google Shape;384;p2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385" name="Google Shape;385;p2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6" name="Google Shape;386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104054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Key Points">
  <p:cSld name="Three Key Points"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28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89" name="Google Shape;389;p2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90" name="Google Shape;390;p28"/>
          <p:cNvSpPr txBox="1">
            <a:spLocks noGrp="1"/>
          </p:cNvSpPr>
          <p:nvPr>
            <p:ph type="body" idx="1"/>
          </p:nvPr>
        </p:nvSpPr>
        <p:spPr>
          <a:xfrm>
            <a:off x="476250" y="3125674"/>
            <a:ext cx="24384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1" name="Google Shape;391;p28"/>
          <p:cNvSpPr txBox="1">
            <a:spLocks noGrp="1"/>
          </p:cNvSpPr>
          <p:nvPr>
            <p:ph type="body" idx="2"/>
          </p:nvPr>
        </p:nvSpPr>
        <p:spPr>
          <a:xfrm>
            <a:off x="3352801" y="3125674"/>
            <a:ext cx="24384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2" name="Google Shape;392;p28"/>
          <p:cNvSpPr txBox="1">
            <a:spLocks noGrp="1"/>
          </p:cNvSpPr>
          <p:nvPr>
            <p:ph type="body" idx="3"/>
          </p:nvPr>
        </p:nvSpPr>
        <p:spPr>
          <a:xfrm>
            <a:off x="6229350" y="3125674"/>
            <a:ext cx="24384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3" name="Google Shape;393;p2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394" name="Google Shape;394;p2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5390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Key Points-2">
  <p:cSld name="Three Key Points-2">
    <p:bg>
      <p:bgPr>
        <a:solidFill>
          <a:schemeClr val="dk1"/>
        </a:solidFill>
        <a:effectLst/>
      </p:bgPr>
    </p:bg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9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397" name="Google Shape;397;p2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398" name="Google Shape;398;p29"/>
          <p:cNvSpPr txBox="1">
            <a:spLocks noGrp="1"/>
          </p:cNvSpPr>
          <p:nvPr>
            <p:ph type="body" idx="1"/>
          </p:nvPr>
        </p:nvSpPr>
        <p:spPr>
          <a:xfrm>
            <a:off x="403650" y="3125675"/>
            <a:ext cx="25110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99" name="Google Shape;399;p29"/>
          <p:cNvSpPr txBox="1">
            <a:spLocks noGrp="1"/>
          </p:cNvSpPr>
          <p:nvPr>
            <p:ph type="body" idx="2"/>
          </p:nvPr>
        </p:nvSpPr>
        <p:spPr>
          <a:xfrm>
            <a:off x="3280200" y="3125675"/>
            <a:ext cx="25839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0" name="Google Shape;400;p29"/>
          <p:cNvSpPr txBox="1">
            <a:spLocks noGrp="1"/>
          </p:cNvSpPr>
          <p:nvPr>
            <p:ph type="body" idx="3"/>
          </p:nvPr>
        </p:nvSpPr>
        <p:spPr>
          <a:xfrm>
            <a:off x="6229350" y="3125675"/>
            <a:ext cx="2511000" cy="159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01" name="Google Shape;401;p2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02" name="Google Shape;402;p2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03" name="Google Shape;403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348900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rid_Six Items-2">
  <p:cSld name="Grid_Six Items-2">
    <p:bg>
      <p:bgPr>
        <a:solidFill>
          <a:schemeClr val="dk1"/>
        </a:solidFill>
        <a:effectLst/>
      </p:bgPr>
    </p:bg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420" name="Google Shape;420;p31"/>
          <p:cNvCxnSpPr/>
          <p:nvPr/>
        </p:nvCxnSpPr>
        <p:spPr>
          <a:xfrm>
            <a:off x="3094871" y="1664298"/>
            <a:ext cx="0" cy="25908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1" name="Google Shape;421;p31"/>
          <p:cNvCxnSpPr/>
          <p:nvPr/>
        </p:nvCxnSpPr>
        <p:spPr>
          <a:xfrm>
            <a:off x="475488" y="3005158"/>
            <a:ext cx="8193000" cy="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422" name="Google Shape;422;p31"/>
          <p:cNvCxnSpPr/>
          <p:nvPr/>
        </p:nvCxnSpPr>
        <p:spPr>
          <a:xfrm>
            <a:off x="6031954" y="1664308"/>
            <a:ext cx="0" cy="2590800"/>
          </a:xfrm>
          <a:prstGeom prst="straightConnector1">
            <a:avLst/>
          </a:prstGeom>
          <a:noFill/>
          <a:ln w="1270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3" name="Google Shape;423;p31"/>
          <p:cNvSpPr txBox="1">
            <a:spLocks noGrp="1"/>
          </p:cNvSpPr>
          <p:nvPr>
            <p:ph type="body" idx="1"/>
          </p:nvPr>
        </p:nvSpPr>
        <p:spPr>
          <a:xfrm>
            <a:off x="403650" y="2316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4" name="Google Shape;424;p31"/>
          <p:cNvSpPr txBox="1">
            <a:spLocks noGrp="1"/>
          </p:cNvSpPr>
          <p:nvPr>
            <p:ph type="body" idx="2"/>
          </p:nvPr>
        </p:nvSpPr>
        <p:spPr>
          <a:xfrm>
            <a:off x="403650" y="3144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5" name="Google Shape;425;p31"/>
          <p:cNvSpPr txBox="1">
            <a:spLocks noGrp="1"/>
          </p:cNvSpPr>
          <p:nvPr>
            <p:ph type="body" idx="3"/>
          </p:nvPr>
        </p:nvSpPr>
        <p:spPr>
          <a:xfrm>
            <a:off x="3279925" y="3144800"/>
            <a:ext cx="259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6" name="Google Shape;426;p31"/>
          <p:cNvSpPr txBox="1">
            <a:spLocks noGrp="1"/>
          </p:cNvSpPr>
          <p:nvPr>
            <p:ph type="body" idx="4"/>
          </p:nvPr>
        </p:nvSpPr>
        <p:spPr>
          <a:xfrm>
            <a:off x="3265150" y="2316800"/>
            <a:ext cx="2598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7" name="Google Shape;427;p31"/>
          <p:cNvSpPr txBox="1">
            <a:spLocks noGrp="1"/>
          </p:cNvSpPr>
          <p:nvPr>
            <p:ph type="body" idx="5"/>
          </p:nvPr>
        </p:nvSpPr>
        <p:spPr>
          <a:xfrm>
            <a:off x="6207450" y="2316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8" name="Google Shape;428;p31"/>
          <p:cNvSpPr txBox="1">
            <a:spLocks noGrp="1"/>
          </p:cNvSpPr>
          <p:nvPr>
            <p:ph type="body" idx="6"/>
          </p:nvPr>
        </p:nvSpPr>
        <p:spPr>
          <a:xfrm>
            <a:off x="6190650" y="3144800"/>
            <a:ext cx="25329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29" name="Google Shape;429;p3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30" name="Google Shape;430;p3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31" name="Google Shape;431;p3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2" name="Google Shape;432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69683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-2">
  <p:cSld name="Title Slide-2">
    <p:bg>
      <p:bgPr>
        <a:solidFill>
          <a:schemeClr val="dk2"/>
        </a:solidFill>
        <a:effectLst/>
      </p:bgPr>
    </p:bg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11"/>
          <p:cNvPicPr preferRelativeResize="0"/>
          <p:nvPr/>
        </p:nvPicPr>
        <p:blipFill rotWithShape="1">
          <a:blip r:embed="rId2">
            <a:alphaModFix/>
          </a:blip>
          <a:srcRect l="2438" t="2438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1"/>
          <p:cNvSpPr txBox="1">
            <a:spLocks noGrp="1"/>
          </p:cNvSpPr>
          <p:nvPr>
            <p:ph type="ctrTitle"/>
          </p:nvPr>
        </p:nvSpPr>
        <p:spPr>
          <a:xfrm>
            <a:off x="403650" y="852350"/>
            <a:ext cx="39840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 b="1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47" name="Google Shape;147;p11"/>
          <p:cNvSpPr txBox="1">
            <a:spLocks noGrp="1"/>
          </p:cNvSpPr>
          <p:nvPr>
            <p:ph type="subTitle" idx="1"/>
          </p:nvPr>
        </p:nvSpPr>
        <p:spPr>
          <a:xfrm>
            <a:off x="403650" y="3125670"/>
            <a:ext cx="31629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48" name="Google Shape;148;p11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49" name="Google Shape;149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71400" y="4481080"/>
            <a:ext cx="1260124" cy="371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10587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2_Headline-2">
  <p:cSld name="1/2_Headline-2">
    <p:bg>
      <p:bgPr>
        <a:solidFill>
          <a:schemeClr val="dk1"/>
        </a:solidFill>
        <a:effectLst/>
      </p:bgPr>
    </p:bg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2"/>
          <p:cNvSpPr/>
          <p:nvPr/>
        </p:nvSpPr>
        <p:spPr>
          <a:xfrm>
            <a:off x="6825" y="7125"/>
            <a:ext cx="3901800" cy="514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rgbClr val="4D4D4E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35" name="Google Shape;435;p32"/>
          <p:cNvPicPr preferRelativeResize="0"/>
          <p:nvPr/>
        </p:nvPicPr>
        <p:blipFill rotWithShape="1">
          <a:blip r:embed="rId2">
            <a:alphaModFix/>
          </a:blip>
          <a:srcRect l="36405" r="34949"/>
          <a:stretch/>
        </p:blipFill>
        <p:spPr>
          <a:xfrm>
            <a:off x="403650" y="-408025"/>
            <a:ext cx="3116672" cy="5881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6" name="Google Shape;436;p32"/>
          <p:cNvSpPr txBox="1">
            <a:spLocks noGrp="1"/>
          </p:cNvSpPr>
          <p:nvPr>
            <p:ph type="body" idx="1"/>
          </p:nvPr>
        </p:nvSpPr>
        <p:spPr>
          <a:xfrm>
            <a:off x="403650" y="1159359"/>
            <a:ext cx="3116700" cy="29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1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37" name="Google Shape;437;p32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38" name="Google Shape;438;p3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39" name="Google Shape;439;p3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40" name="Google Shape;440;p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91936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ic, Minimal Text">
  <p:cSld name="Big Graphic, Minimal Text">
    <p:spTree>
      <p:nvGrpSpPr>
        <p:cNvPr id="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2" name="Google Shape;442;p33"/>
          <p:cNvPicPr preferRelativeResize="0"/>
          <p:nvPr/>
        </p:nvPicPr>
        <p:blipFill rotWithShape="1">
          <a:blip r:embed="rId2">
            <a:alphaModFix/>
          </a:blip>
          <a:srcRect l="980" r="-979" b="-1060"/>
          <a:stretch/>
        </p:blipFill>
        <p:spPr>
          <a:xfrm>
            <a:off x="-1631925" y="-2685075"/>
            <a:ext cx="6139249" cy="6083402"/>
          </a:xfrm>
          <a:prstGeom prst="rect">
            <a:avLst/>
          </a:prstGeom>
          <a:noFill/>
          <a:ln>
            <a:noFill/>
          </a:ln>
        </p:spPr>
      </p:pic>
      <p:sp>
        <p:nvSpPr>
          <p:cNvPr id="443" name="Google Shape;443;p33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25329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44" name="Google Shape;444;p3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45" name="Google Shape;445;p3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33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21061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Graphic, Minimal Text">
  <p:cSld name="1_Big Graphic, Minimal Text">
    <p:bg>
      <p:bgPr>
        <a:solidFill>
          <a:schemeClr val="dk1"/>
        </a:solidFill>
        <a:effectLst/>
      </p:bgPr>
    </p:bg>
    <p:spTree>
      <p:nvGrpSpPr>
        <p:cNvPr id="1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8" name="Google Shape;448;p34"/>
          <p:cNvPicPr preferRelativeResize="0"/>
          <p:nvPr/>
        </p:nvPicPr>
        <p:blipFill rotWithShape="1">
          <a:blip r:embed="rId2">
            <a:alphaModFix/>
          </a:blip>
          <a:srcRect l="980" r="-979" b="-1060"/>
          <a:stretch/>
        </p:blipFill>
        <p:spPr>
          <a:xfrm>
            <a:off x="-1631925" y="-2685075"/>
            <a:ext cx="6139249" cy="6083402"/>
          </a:xfrm>
          <a:prstGeom prst="rect">
            <a:avLst/>
          </a:prstGeom>
          <a:noFill/>
          <a:ln>
            <a:noFill/>
          </a:ln>
        </p:spPr>
      </p:pic>
      <p:sp>
        <p:nvSpPr>
          <p:cNvPr id="449" name="Google Shape;449;p34"/>
          <p:cNvSpPr txBox="1">
            <a:spLocks noGrp="1"/>
          </p:cNvSpPr>
          <p:nvPr>
            <p:ph type="title"/>
          </p:nvPr>
        </p:nvSpPr>
        <p:spPr>
          <a:xfrm>
            <a:off x="403575" y="403975"/>
            <a:ext cx="2532900" cy="247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0" name="Google Shape;450;p3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51" name="Google Shape;451;p3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52" name="Google Shape;452;p3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53" name="Google Shape;453;p3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6864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ized Headline">
  <p:cSld name="Stylized Headline">
    <p:spTree>
      <p:nvGrpSpPr>
        <p:cNvPr id="1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35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56" name="Google Shape;456;p35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35"/>
          <p:cNvSpPr txBox="1">
            <a:spLocks noGrp="1"/>
          </p:cNvSpPr>
          <p:nvPr>
            <p:ph type="title"/>
          </p:nvPr>
        </p:nvSpPr>
        <p:spPr>
          <a:xfrm>
            <a:off x="403650" y="403977"/>
            <a:ext cx="8264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58" name="Google Shape;458;p3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59" name="Google Shape;459;p3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63C4F84D-077A-4C42-8E5F-3CD4D8F2EF67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52042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tylized Headline">
  <p:cSld name="1_Stylized Headline">
    <p:bg>
      <p:bgPr>
        <a:solidFill>
          <a:schemeClr val="dk1"/>
        </a:solidFill>
        <a:effectLst/>
      </p:bgPr>
    </p:bg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36"/>
          <p:cNvSpPr txBox="1">
            <a:spLocks noGrp="1"/>
          </p:cNvSpPr>
          <p:nvPr>
            <p:ph type="title"/>
          </p:nvPr>
        </p:nvSpPr>
        <p:spPr>
          <a:xfrm>
            <a:off x="403650" y="403977"/>
            <a:ext cx="8264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62" name="Google Shape;462;p36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endParaRPr/>
          </a:p>
        </p:txBody>
      </p:sp>
      <p:sp>
        <p:nvSpPr>
          <p:cNvPr id="463" name="Google Shape;463;p3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4" name="Google Shape;464;p3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94616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">
  <p:cSld name="Three Subject Comparison"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7"/>
          <p:cNvSpPr/>
          <p:nvPr/>
        </p:nvSpPr>
        <p:spPr>
          <a:xfrm>
            <a:off x="-3489" y="1895778"/>
            <a:ext cx="9145754" cy="3248021"/>
          </a:xfrm>
          <a:custGeom>
            <a:avLst/>
            <a:gdLst/>
            <a:ahLst/>
            <a:cxnLst/>
            <a:rect l="l" t="t" r="r" b="b"/>
            <a:pathLst>
              <a:path w="9145754" h="3248021" extrusionOk="0">
                <a:moveTo>
                  <a:pt x="4575489" y="0"/>
                </a:moveTo>
                <a:cubicBezTo>
                  <a:pt x="6303696" y="0"/>
                  <a:pt x="7870850" y="689549"/>
                  <a:pt x="9016831" y="1808528"/>
                </a:cubicBezTo>
                <a:lnTo>
                  <a:pt x="9145754" y="1942546"/>
                </a:lnTo>
                <a:lnTo>
                  <a:pt x="9145754" y="3248021"/>
                </a:lnTo>
                <a:lnTo>
                  <a:pt x="0" y="3248021"/>
                </a:lnTo>
                <a:lnTo>
                  <a:pt x="0" y="1947977"/>
                </a:lnTo>
                <a:lnTo>
                  <a:pt x="134147" y="1808528"/>
                </a:lnTo>
                <a:cubicBezTo>
                  <a:pt x="1280129" y="689549"/>
                  <a:pt x="2847283" y="0"/>
                  <a:pt x="4575489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7" name="Google Shape;467;p37"/>
          <p:cNvSpPr/>
          <p:nvPr/>
        </p:nvSpPr>
        <p:spPr>
          <a:xfrm>
            <a:off x="6959759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8" name="Google Shape;468;p37"/>
          <p:cNvSpPr/>
          <p:nvPr/>
        </p:nvSpPr>
        <p:spPr>
          <a:xfrm>
            <a:off x="1269841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9" name="Google Shape;469;p37"/>
          <p:cNvSpPr/>
          <p:nvPr/>
        </p:nvSpPr>
        <p:spPr>
          <a:xfrm>
            <a:off x="4112188" y="1489168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0" name="Google Shape;470;p37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71" name="Google Shape;471;p37"/>
          <p:cNvSpPr txBox="1">
            <a:spLocks noGrp="1"/>
          </p:cNvSpPr>
          <p:nvPr>
            <p:ph type="body" idx="1"/>
          </p:nvPr>
        </p:nvSpPr>
        <p:spPr>
          <a:xfrm>
            <a:off x="3279925" y="2754982"/>
            <a:ext cx="2584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2" name="Google Shape;472;p37"/>
          <p:cNvSpPr txBox="1">
            <a:spLocks noGrp="1"/>
          </p:cNvSpPr>
          <p:nvPr>
            <p:ph type="body" idx="2"/>
          </p:nvPr>
        </p:nvSpPr>
        <p:spPr>
          <a:xfrm>
            <a:off x="6207450" y="3212500"/>
            <a:ext cx="2529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3" name="Google Shape;473;p37"/>
          <p:cNvSpPr txBox="1">
            <a:spLocks noGrp="1"/>
          </p:cNvSpPr>
          <p:nvPr>
            <p:ph type="body" idx="3"/>
          </p:nvPr>
        </p:nvSpPr>
        <p:spPr>
          <a:xfrm>
            <a:off x="6207450" y="3496357"/>
            <a:ext cx="25290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4" name="Google Shape;474;p37"/>
          <p:cNvSpPr txBox="1">
            <a:spLocks noGrp="1"/>
          </p:cNvSpPr>
          <p:nvPr>
            <p:ph type="body" idx="4"/>
          </p:nvPr>
        </p:nvSpPr>
        <p:spPr>
          <a:xfrm>
            <a:off x="403650" y="3468208"/>
            <a:ext cx="2532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5" name="Google Shape;475;p37"/>
          <p:cNvSpPr txBox="1">
            <a:spLocks noGrp="1"/>
          </p:cNvSpPr>
          <p:nvPr>
            <p:ph type="body" idx="5"/>
          </p:nvPr>
        </p:nvSpPr>
        <p:spPr>
          <a:xfrm>
            <a:off x="3279925" y="2471125"/>
            <a:ext cx="2584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6" name="Google Shape;476;p37"/>
          <p:cNvSpPr txBox="1">
            <a:spLocks noGrp="1"/>
          </p:cNvSpPr>
          <p:nvPr>
            <p:ph type="body" idx="6"/>
          </p:nvPr>
        </p:nvSpPr>
        <p:spPr>
          <a:xfrm>
            <a:off x="403650" y="3187475"/>
            <a:ext cx="25290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Arial"/>
              <a:buNone/>
              <a:defRPr sz="1400" b="1" i="0">
                <a:solidFill>
                  <a:schemeClr val="accen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‒"/>
              <a:defRPr>
                <a:solidFill>
                  <a:schemeClr val="accen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–"/>
              <a:defRPr>
                <a:solidFill>
                  <a:schemeClr val="accen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»"/>
              <a:defRPr>
                <a:solidFill>
                  <a:schemeClr val="accen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  <a:defRPr>
                <a:solidFill>
                  <a:schemeClr val="accen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77" name="Google Shape;477;p3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78" name="Google Shape;478;p3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79" name="Google Shape;479;p3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80" name="Google Shape;480;p3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50177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-Dark">
  <p:cSld name="Three Subject Comparison-Dark">
    <p:bg>
      <p:bgPr>
        <a:solidFill>
          <a:schemeClr val="dk1"/>
        </a:solidFill>
        <a:effectLst/>
      </p:bgPr>
    </p:bg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38"/>
          <p:cNvSpPr/>
          <p:nvPr/>
        </p:nvSpPr>
        <p:spPr>
          <a:xfrm>
            <a:off x="-3489" y="1895778"/>
            <a:ext cx="9145754" cy="3248021"/>
          </a:xfrm>
          <a:custGeom>
            <a:avLst/>
            <a:gdLst/>
            <a:ahLst/>
            <a:cxnLst/>
            <a:rect l="l" t="t" r="r" b="b"/>
            <a:pathLst>
              <a:path w="9145754" h="3248021" extrusionOk="0">
                <a:moveTo>
                  <a:pt x="4575489" y="0"/>
                </a:moveTo>
                <a:cubicBezTo>
                  <a:pt x="6303696" y="0"/>
                  <a:pt x="7870850" y="689549"/>
                  <a:pt x="9016831" y="1808528"/>
                </a:cubicBezTo>
                <a:lnTo>
                  <a:pt x="9145754" y="1942546"/>
                </a:lnTo>
                <a:lnTo>
                  <a:pt x="9145754" y="3248021"/>
                </a:lnTo>
                <a:lnTo>
                  <a:pt x="0" y="3248021"/>
                </a:lnTo>
                <a:lnTo>
                  <a:pt x="0" y="1947977"/>
                </a:lnTo>
                <a:lnTo>
                  <a:pt x="134147" y="1808528"/>
                </a:lnTo>
                <a:cubicBezTo>
                  <a:pt x="1280129" y="689549"/>
                  <a:pt x="2847283" y="0"/>
                  <a:pt x="4575489" y="0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/>
              <a:buNone/>
            </a:pPr>
            <a:endParaRPr sz="1050" b="0" i="0" u="none" strike="noStrike" cap="non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3" name="Google Shape;483;p38"/>
          <p:cNvSpPr/>
          <p:nvPr/>
        </p:nvSpPr>
        <p:spPr>
          <a:xfrm>
            <a:off x="6959759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4" name="Google Shape;484;p38"/>
          <p:cNvSpPr/>
          <p:nvPr/>
        </p:nvSpPr>
        <p:spPr>
          <a:xfrm>
            <a:off x="1269841" y="2202393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5" name="Google Shape;485;p38"/>
          <p:cNvSpPr/>
          <p:nvPr/>
        </p:nvSpPr>
        <p:spPr>
          <a:xfrm>
            <a:off x="4112188" y="1489168"/>
            <a:ext cx="914400" cy="914400"/>
          </a:xfrm>
          <a:prstGeom prst="ellipse">
            <a:avLst/>
          </a:prstGeom>
          <a:solidFill>
            <a:schemeClr val="lt1"/>
          </a:solidFill>
          <a:ln w="25400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6" name="Google Shape;486;p38"/>
          <p:cNvSpPr txBox="1">
            <a:spLocks noGrp="1"/>
          </p:cNvSpPr>
          <p:nvPr>
            <p:ph type="title"/>
          </p:nvPr>
        </p:nvSpPr>
        <p:spPr>
          <a:xfrm>
            <a:off x="446575" y="403975"/>
            <a:ext cx="82770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487" name="Google Shape;487;p38"/>
          <p:cNvSpPr txBox="1">
            <a:spLocks noGrp="1"/>
          </p:cNvSpPr>
          <p:nvPr>
            <p:ph type="body" idx="1"/>
          </p:nvPr>
        </p:nvSpPr>
        <p:spPr>
          <a:xfrm>
            <a:off x="3279925" y="2754975"/>
            <a:ext cx="25842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88" name="Google Shape;488;p38"/>
          <p:cNvSpPr txBox="1">
            <a:spLocks noGrp="1"/>
          </p:cNvSpPr>
          <p:nvPr>
            <p:ph type="body" idx="2"/>
          </p:nvPr>
        </p:nvSpPr>
        <p:spPr>
          <a:xfrm>
            <a:off x="6329553" y="3212506"/>
            <a:ext cx="2176272" cy="3108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89" name="Google Shape;489;p38"/>
          <p:cNvSpPr txBox="1">
            <a:spLocks noGrp="1"/>
          </p:cNvSpPr>
          <p:nvPr>
            <p:ph type="body" idx="3"/>
          </p:nvPr>
        </p:nvSpPr>
        <p:spPr>
          <a:xfrm>
            <a:off x="6207450" y="3496375"/>
            <a:ext cx="2532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0" name="Google Shape;490;p38"/>
          <p:cNvSpPr txBox="1">
            <a:spLocks noGrp="1"/>
          </p:cNvSpPr>
          <p:nvPr>
            <p:ph type="body" idx="4"/>
          </p:nvPr>
        </p:nvSpPr>
        <p:spPr>
          <a:xfrm>
            <a:off x="403650" y="3468200"/>
            <a:ext cx="25329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1" name="Google Shape;491;p38"/>
          <p:cNvSpPr txBox="1">
            <a:spLocks noGrp="1"/>
          </p:cNvSpPr>
          <p:nvPr>
            <p:ph type="body" idx="5"/>
          </p:nvPr>
        </p:nvSpPr>
        <p:spPr>
          <a:xfrm>
            <a:off x="3279925" y="2471125"/>
            <a:ext cx="25842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2" name="Google Shape;492;p38"/>
          <p:cNvSpPr txBox="1">
            <a:spLocks noGrp="1"/>
          </p:cNvSpPr>
          <p:nvPr>
            <p:ph type="body" idx="6"/>
          </p:nvPr>
        </p:nvSpPr>
        <p:spPr>
          <a:xfrm>
            <a:off x="403650" y="3187475"/>
            <a:ext cx="2532900" cy="31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93" name="Google Shape;493;p3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494" name="Google Shape;494;p3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495" name="Google Shape;495;p3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6554D57A-0DF4-5526-DE09-38236D2C5F76}"/>
              </a:ext>
            </a:extLst>
          </p:cNvPr>
          <p:cNvPicPr preferRelativeResize="0"/>
          <p:nvPr userDrawn="1"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223911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-Dark2">
  <p:cSld name="Three Subject Comparison-Dark2">
    <p:bg>
      <p:bgPr>
        <a:solidFill>
          <a:schemeClr val="dk1"/>
        </a:solidFill>
        <a:effectLst/>
      </p:bgPr>
    </p:bg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39"/>
          <p:cNvSpPr/>
          <p:nvPr/>
        </p:nvSpPr>
        <p:spPr>
          <a:xfrm>
            <a:off x="403649" y="1245351"/>
            <a:ext cx="2540400" cy="30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8" name="Google Shape;498;p39"/>
          <p:cNvSpPr/>
          <p:nvPr/>
        </p:nvSpPr>
        <p:spPr>
          <a:xfrm>
            <a:off x="3279925" y="1245350"/>
            <a:ext cx="2601300" cy="30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99" name="Google Shape;499;p39"/>
          <p:cNvSpPr/>
          <p:nvPr/>
        </p:nvSpPr>
        <p:spPr>
          <a:xfrm>
            <a:off x="6199826" y="1245351"/>
            <a:ext cx="2540400" cy="3081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00" name="Google Shape;500;p39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1048449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1" name="Google Shape;501;p39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955175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02" name="Google Shape;502;p39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6844626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3" name="Google Shape;503;p39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04" name="Google Shape;504;p39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05" name="Google Shape;505;p39"/>
          <p:cNvSpPr txBox="1">
            <a:spLocks noGrp="1"/>
          </p:cNvSpPr>
          <p:nvPr>
            <p:ph type="body" idx="1"/>
          </p:nvPr>
        </p:nvSpPr>
        <p:spPr>
          <a:xfrm>
            <a:off x="557099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6" name="Google Shape;506;p39"/>
          <p:cNvSpPr txBox="1">
            <a:spLocks noGrp="1"/>
          </p:cNvSpPr>
          <p:nvPr>
            <p:ph type="body" idx="2"/>
          </p:nvPr>
        </p:nvSpPr>
        <p:spPr>
          <a:xfrm>
            <a:off x="557099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7" name="Google Shape;507;p39"/>
          <p:cNvSpPr txBox="1">
            <a:spLocks noGrp="1"/>
          </p:cNvSpPr>
          <p:nvPr>
            <p:ph type="body" idx="3"/>
          </p:nvPr>
        </p:nvSpPr>
        <p:spPr>
          <a:xfrm>
            <a:off x="3463825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8" name="Google Shape;508;p39"/>
          <p:cNvSpPr txBox="1">
            <a:spLocks noGrp="1"/>
          </p:cNvSpPr>
          <p:nvPr>
            <p:ph type="body" idx="4"/>
          </p:nvPr>
        </p:nvSpPr>
        <p:spPr>
          <a:xfrm>
            <a:off x="3463825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09" name="Google Shape;509;p39"/>
          <p:cNvSpPr txBox="1">
            <a:spLocks noGrp="1"/>
          </p:cNvSpPr>
          <p:nvPr>
            <p:ph type="body" idx="5"/>
          </p:nvPr>
        </p:nvSpPr>
        <p:spPr>
          <a:xfrm>
            <a:off x="6353276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10" name="Google Shape;510;p39"/>
          <p:cNvSpPr txBox="1">
            <a:spLocks noGrp="1"/>
          </p:cNvSpPr>
          <p:nvPr>
            <p:ph type="body" idx="6"/>
          </p:nvPr>
        </p:nvSpPr>
        <p:spPr>
          <a:xfrm>
            <a:off x="6353276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11" name="Google Shape;511;p3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12" name="Google Shape;512;p3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1BD89B55-DDC9-264E-E9F1-46B64BB62D89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42052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Subject Comparison-2">
  <p:cSld name="Three Subject Comparison-2">
    <p:bg>
      <p:bgPr>
        <a:solidFill>
          <a:schemeClr val="lt1"/>
        </a:solidFill>
        <a:effectLst/>
      </p:bgPr>
    </p:bg>
    <p:spTree>
      <p:nvGrpSpPr>
        <p:cNvPr id="1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40"/>
          <p:cNvSpPr/>
          <p:nvPr/>
        </p:nvSpPr>
        <p:spPr>
          <a:xfrm>
            <a:off x="403649" y="1245351"/>
            <a:ext cx="25404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5" name="Google Shape;515;p40"/>
          <p:cNvSpPr/>
          <p:nvPr/>
        </p:nvSpPr>
        <p:spPr>
          <a:xfrm>
            <a:off x="3279925" y="1245350"/>
            <a:ext cx="26013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6" name="Google Shape;516;p40"/>
          <p:cNvSpPr/>
          <p:nvPr/>
        </p:nvSpPr>
        <p:spPr>
          <a:xfrm>
            <a:off x="6199826" y="1245351"/>
            <a:ext cx="25404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17" name="Google Shape;517;p40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1048449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8" name="Google Shape;518;p40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955175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19" name="Google Shape;519;p40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6844626" y="3684294"/>
            <a:ext cx="1250800" cy="64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40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21" name="Google Shape;521;p40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22" name="Google Shape;522;p40"/>
          <p:cNvSpPr txBox="1">
            <a:spLocks noGrp="1"/>
          </p:cNvSpPr>
          <p:nvPr>
            <p:ph type="body" idx="1"/>
          </p:nvPr>
        </p:nvSpPr>
        <p:spPr>
          <a:xfrm>
            <a:off x="557099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3" name="Google Shape;523;p40"/>
          <p:cNvSpPr txBox="1">
            <a:spLocks noGrp="1"/>
          </p:cNvSpPr>
          <p:nvPr>
            <p:ph type="body" idx="2"/>
          </p:nvPr>
        </p:nvSpPr>
        <p:spPr>
          <a:xfrm>
            <a:off x="557099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4" name="Google Shape;524;p40"/>
          <p:cNvSpPr txBox="1">
            <a:spLocks noGrp="1"/>
          </p:cNvSpPr>
          <p:nvPr>
            <p:ph type="body" idx="3"/>
          </p:nvPr>
        </p:nvSpPr>
        <p:spPr>
          <a:xfrm>
            <a:off x="3463825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5" name="Google Shape;525;p40"/>
          <p:cNvSpPr txBox="1">
            <a:spLocks noGrp="1"/>
          </p:cNvSpPr>
          <p:nvPr>
            <p:ph type="body" idx="4"/>
          </p:nvPr>
        </p:nvSpPr>
        <p:spPr>
          <a:xfrm>
            <a:off x="3463825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6" name="Google Shape;526;p40"/>
          <p:cNvSpPr txBox="1">
            <a:spLocks noGrp="1"/>
          </p:cNvSpPr>
          <p:nvPr>
            <p:ph type="body" idx="5"/>
          </p:nvPr>
        </p:nvSpPr>
        <p:spPr>
          <a:xfrm>
            <a:off x="6353276" y="3147496"/>
            <a:ext cx="223350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7" name="Google Shape;527;p40"/>
          <p:cNvSpPr txBox="1">
            <a:spLocks noGrp="1"/>
          </p:cNvSpPr>
          <p:nvPr>
            <p:ph type="body" idx="6"/>
          </p:nvPr>
        </p:nvSpPr>
        <p:spPr>
          <a:xfrm>
            <a:off x="6353276" y="2728775"/>
            <a:ext cx="22335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28" name="Google Shape;528;p4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29" name="Google Shape;529;p4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5;p35">
            <a:extLst>
              <a:ext uri="{FF2B5EF4-FFF2-40B4-BE49-F238E27FC236}">
                <a16:creationId xmlns:a16="http://schemas.microsoft.com/office/drawing/2014/main" id="{23A5D89B-89DD-84D1-0DF2-DF583FA85020}"/>
              </a:ext>
            </a:extLst>
          </p:cNvPr>
          <p:cNvSpPr txBox="1">
            <a:spLocks/>
          </p:cNvSpPr>
          <p:nvPr userDrawn="1"/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Nutanix Confidential</a:t>
            </a:r>
          </a:p>
        </p:txBody>
      </p:sp>
    </p:spTree>
    <p:extLst>
      <p:ext uri="{BB962C8B-B14F-4D97-AF65-F5344CB8AC3E}">
        <p14:creationId xmlns:p14="http://schemas.microsoft.com/office/powerpoint/2010/main" val="1578609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Subject Comparison-Dark">
  <p:cSld name="Four Subject Comparison-Dark">
    <p:bg>
      <p:bgPr>
        <a:solidFill>
          <a:schemeClr val="dk1"/>
        </a:solidFill>
        <a:effectLst/>
      </p:bgPr>
    </p:bg>
    <p:spTree>
      <p:nvGrpSpPr>
        <p:cNvPr id="1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1"/>
          <p:cNvSpPr/>
          <p:nvPr/>
        </p:nvSpPr>
        <p:spPr>
          <a:xfrm>
            <a:off x="403650" y="1245348"/>
            <a:ext cx="18879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2" name="Google Shape;532;p41"/>
          <p:cNvSpPr/>
          <p:nvPr/>
        </p:nvSpPr>
        <p:spPr>
          <a:xfrm>
            <a:off x="2541131" y="1245347"/>
            <a:ext cx="19332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33" name="Google Shape;533;p41"/>
          <p:cNvSpPr/>
          <p:nvPr/>
        </p:nvSpPr>
        <p:spPr>
          <a:xfrm>
            <a:off x="4711032" y="1245348"/>
            <a:ext cx="18879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34" name="Google Shape;534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882827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042937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36" name="Google Shape;536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5190208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37" name="Google Shape;537;p4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38" name="Google Shape;538;p41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39" name="Google Shape;539;p41"/>
          <p:cNvSpPr txBox="1">
            <a:spLocks noGrp="1"/>
          </p:cNvSpPr>
          <p:nvPr>
            <p:ph type="body" idx="1"/>
          </p:nvPr>
        </p:nvSpPr>
        <p:spPr>
          <a:xfrm>
            <a:off x="517685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0" name="Google Shape;540;p41"/>
          <p:cNvSpPr txBox="1">
            <a:spLocks noGrp="1"/>
          </p:cNvSpPr>
          <p:nvPr>
            <p:ph type="body" idx="2"/>
          </p:nvPr>
        </p:nvSpPr>
        <p:spPr>
          <a:xfrm>
            <a:off x="517685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1" name="Google Shape;541;p41"/>
          <p:cNvSpPr txBox="1">
            <a:spLocks noGrp="1"/>
          </p:cNvSpPr>
          <p:nvPr>
            <p:ph type="body" idx="3"/>
          </p:nvPr>
        </p:nvSpPr>
        <p:spPr>
          <a:xfrm>
            <a:off x="2677794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2" name="Google Shape;542;p41"/>
          <p:cNvSpPr txBox="1">
            <a:spLocks noGrp="1"/>
          </p:cNvSpPr>
          <p:nvPr>
            <p:ph type="body" idx="4"/>
          </p:nvPr>
        </p:nvSpPr>
        <p:spPr>
          <a:xfrm>
            <a:off x="2677794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3" name="Google Shape;543;p41"/>
          <p:cNvSpPr txBox="1">
            <a:spLocks noGrp="1"/>
          </p:cNvSpPr>
          <p:nvPr>
            <p:ph type="body" idx="5"/>
          </p:nvPr>
        </p:nvSpPr>
        <p:spPr>
          <a:xfrm>
            <a:off x="4825066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4" name="Google Shape;544;p41"/>
          <p:cNvSpPr txBox="1">
            <a:spLocks noGrp="1"/>
          </p:cNvSpPr>
          <p:nvPr>
            <p:ph type="body" idx="6"/>
          </p:nvPr>
        </p:nvSpPr>
        <p:spPr>
          <a:xfrm>
            <a:off x="4825066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5" name="Google Shape;545;p41"/>
          <p:cNvSpPr/>
          <p:nvPr/>
        </p:nvSpPr>
        <p:spPr>
          <a:xfrm>
            <a:off x="6835675" y="1245348"/>
            <a:ext cx="1887900" cy="3476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46" name="Google Shape;546;p41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7314850" y="4244986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1"/>
          <p:cNvSpPr txBox="1">
            <a:spLocks noGrp="1"/>
          </p:cNvSpPr>
          <p:nvPr>
            <p:ph type="body" idx="7"/>
          </p:nvPr>
        </p:nvSpPr>
        <p:spPr>
          <a:xfrm>
            <a:off x="6949708" y="3846069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8" name="Google Shape;548;p41"/>
          <p:cNvSpPr txBox="1">
            <a:spLocks noGrp="1"/>
          </p:cNvSpPr>
          <p:nvPr>
            <p:ph type="body" idx="8"/>
          </p:nvPr>
        </p:nvSpPr>
        <p:spPr>
          <a:xfrm>
            <a:off x="6949708" y="2906975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 b="1" i="0">
                <a:solidFill>
                  <a:schemeClr val="lt1"/>
                </a:solidFill>
              </a:defRPr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‒"/>
              <a:defRPr>
                <a:solidFill>
                  <a:schemeClr val="lt1"/>
                </a:solidFill>
              </a:defRPr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Char char="–"/>
              <a:defRPr>
                <a:solidFill>
                  <a:schemeClr val="lt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»"/>
              <a:defRPr>
                <a:solidFill>
                  <a:schemeClr val="lt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49" name="Google Shape;549;p4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50" name="Google Shape;550;p4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06B3E568-60B3-4520-2440-1F72A126372C}"/>
              </a:ext>
            </a:extLst>
          </p:cNvPr>
          <p:cNvPicPr preferRelativeResize="0"/>
          <p:nvPr userDrawn="1"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32967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-Partner Title Slide">
  <p:cSld name="Co-Partner Title Slide">
    <p:bg>
      <p:bgPr>
        <a:solidFill>
          <a:schemeClr val="lt1"/>
        </a:solidFill>
        <a:effectLst/>
      </p:bgPr>
    </p:bg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2"/>
          <p:cNvSpPr/>
          <p:nvPr/>
        </p:nvSpPr>
        <p:spPr>
          <a:xfrm>
            <a:off x="125" y="-37125"/>
            <a:ext cx="9144000" cy="2323200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2"/>
          <p:cNvSpPr txBox="1">
            <a:spLocks noGrp="1"/>
          </p:cNvSpPr>
          <p:nvPr>
            <p:ph type="subTitle" idx="1"/>
          </p:nvPr>
        </p:nvSpPr>
        <p:spPr>
          <a:xfrm>
            <a:off x="403650" y="4253566"/>
            <a:ext cx="81141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sp>
        <p:nvSpPr>
          <p:cNvPr id="153" name="Google Shape;153;p12"/>
          <p:cNvSpPr txBox="1">
            <a:spLocks noGrp="1"/>
          </p:cNvSpPr>
          <p:nvPr>
            <p:ph type="ctrTitle"/>
          </p:nvPr>
        </p:nvSpPr>
        <p:spPr>
          <a:xfrm>
            <a:off x="403650" y="3239375"/>
            <a:ext cx="8114100" cy="100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154" name="Google Shape;154;p12"/>
          <p:cNvCxnSpPr/>
          <p:nvPr/>
        </p:nvCxnSpPr>
        <p:spPr>
          <a:xfrm>
            <a:off x="2112398" y="2752268"/>
            <a:ext cx="0" cy="45720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55" name="Google Shape;155;p1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3650" y="2892990"/>
            <a:ext cx="1441150" cy="175756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2"/>
          <p:cNvSpPr/>
          <p:nvPr/>
        </p:nvSpPr>
        <p:spPr>
          <a:xfrm rot="-2700000">
            <a:off x="1962260" y="2146361"/>
            <a:ext cx="300379" cy="300379"/>
          </a:xfrm>
          <a:prstGeom prst="rect">
            <a:avLst/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12"/>
          <p:cNvSpPr txBox="1">
            <a:spLocks noGrp="1"/>
          </p:cNvSpPr>
          <p:nvPr>
            <p:ph type="body" idx="2"/>
          </p:nvPr>
        </p:nvSpPr>
        <p:spPr>
          <a:xfrm>
            <a:off x="2380000" y="2684450"/>
            <a:ext cx="23760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359A6527-D60F-5373-2676-A211532A3EA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910" y="2718167"/>
            <a:ext cx="1769703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91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Subject Comparison">
  <p:cSld name="Four Subject Comparison">
    <p:bg>
      <p:bgPr>
        <a:solidFill>
          <a:schemeClr val="lt1"/>
        </a:solidFill>
        <a:effectLst/>
      </p:bgPr>
    </p:bg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42"/>
          <p:cNvSpPr/>
          <p:nvPr/>
        </p:nvSpPr>
        <p:spPr>
          <a:xfrm>
            <a:off x="403650" y="1245349"/>
            <a:ext cx="18879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3" name="Google Shape;553;p42"/>
          <p:cNvSpPr/>
          <p:nvPr/>
        </p:nvSpPr>
        <p:spPr>
          <a:xfrm>
            <a:off x="2541131" y="1245348"/>
            <a:ext cx="19332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54" name="Google Shape;554;p42"/>
          <p:cNvSpPr/>
          <p:nvPr/>
        </p:nvSpPr>
        <p:spPr>
          <a:xfrm>
            <a:off x="4711032" y="1245349"/>
            <a:ext cx="18879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55" name="Google Shape;555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882827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6" name="Google Shape;556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3042937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pic>
        <p:nvPicPr>
          <p:cNvPr id="557" name="Google Shape;557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5190208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42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None/>
              <a:defRPr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559" name="Google Shape;559;p42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60" name="Google Shape;560;p42"/>
          <p:cNvSpPr txBox="1">
            <a:spLocks noGrp="1"/>
          </p:cNvSpPr>
          <p:nvPr>
            <p:ph type="body" idx="1"/>
          </p:nvPr>
        </p:nvSpPr>
        <p:spPr>
          <a:xfrm>
            <a:off x="517685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1" name="Google Shape;561;p42"/>
          <p:cNvSpPr txBox="1">
            <a:spLocks noGrp="1"/>
          </p:cNvSpPr>
          <p:nvPr>
            <p:ph type="body" idx="2"/>
          </p:nvPr>
        </p:nvSpPr>
        <p:spPr>
          <a:xfrm>
            <a:off x="517685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2" name="Google Shape;562;p42"/>
          <p:cNvSpPr txBox="1">
            <a:spLocks noGrp="1"/>
          </p:cNvSpPr>
          <p:nvPr>
            <p:ph type="body" idx="3"/>
          </p:nvPr>
        </p:nvSpPr>
        <p:spPr>
          <a:xfrm>
            <a:off x="2677794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3" name="Google Shape;563;p42"/>
          <p:cNvSpPr txBox="1">
            <a:spLocks noGrp="1"/>
          </p:cNvSpPr>
          <p:nvPr>
            <p:ph type="body" idx="4"/>
          </p:nvPr>
        </p:nvSpPr>
        <p:spPr>
          <a:xfrm>
            <a:off x="2677794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4" name="Google Shape;564;p42"/>
          <p:cNvSpPr txBox="1">
            <a:spLocks noGrp="1"/>
          </p:cNvSpPr>
          <p:nvPr>
            <p:ph type="body" idx="5"/>
          </p:nvPr>
        </p:nvSpPr>
        <p:spPr>
          <a:xfrm>
            <a:off x="4825066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5" name="Google Shape;565;p42"/>
          <p:cNvSpPr txBox="1">
            <a:spLocks noGrp="1"/>
          </p:cNvSpPr>
          <p:nvPr>
            <p:ph type="body" idx="6"/>
          </p:nvPr>
        </p:nvSpPr>
        <p:spPr>
          <a:xfrm>
            <a:off x="4825066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6" name="Google Shape;566;p42"/>
          <p:cNvSpPr/>
          <p:nvPr/>
        </p:nvSpPr>
        <p:spPr>
          <a:xfrm>
            <a:off x="6835675" y="1245349"/>
            <a:ext cx="1887900" cy="3081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91440" marR="0" lvl="0" indent="-9144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67" name="Google Shape;567;p42"/>
          <p:cNvPicPr preferRelativeResize="0"/>
          <p:nvPr/>
        </p:nvPicPr>
        <p:blipFill rotWithShape="1">
          <a:blip r:embed="rId2">
            <a:alphaModFix/>
          </a:blip>
          <a:srcRect b="48667"/>
          <a:stretch/>
        </p:blipFill>
        <p:spPr>
          <a:xfrm>
            <a:off x="7314850" y="3849211"/>
            <a:ext cx="929522" cy="477134"/>
          </a:xfrm>
          <a:prstGeom prst="rect">
            <a:avLst/>
          </a:prstGeom>
          <a:noFill/>
          <a:ln>
            <a:noFill/>
          </a:ln>
        </p:spPr>
      </p:pic>
      <p:sp>
        <p:nvSpPr>
          <p:cNvPr id="568" name="Google Shape;568;p42"/>
          <p:cNvSpPr txBox="1">
            <a:spLocks noGrp="1"/>
          </p:cNvSpPr>
          <p:nvPr>
            <p:ph type="body" idx="7"/>
          </p:nvPr>
        </p:nvSpPr>
        <p:spPr>
          <a:xfrm>
            <a:off x="6949708" y="3204522"/>
            <a:ext cx="1659900" cy="50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69" name="Google Shape;569;p42"/>
          <p:cNvSpPr txBox="1">
            <a:spLocks noGrp="1"/>
          </p:cNvSpPr>
          <p:nvPr>
            <p:ph type="body" idx="8"/>
          </p:nvPr>
        </p:nvSpPr>
        <p:spPr>
          <a:xfrm>
            <a:off x="6949708" y="2893353"/>
            <a:ext cx="1659900" cy="2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 i="0"/>
            </a:lvl1pPr>
            <a:lvl2pPr marL="914400" lvl="1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‒"/>
              <a:defRPr/>
            </a:lvl2pPr>
            <a:lvl3pPr marL="1371600" lvl="2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solidFill>
                  <a:schemeClr val="dk1"/>
                </a:solidFill>
              </a:defRPr>
            </a:lvl4pPr>
            <a:lvl5pPr marL="2286000" lvl="4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>
                <a:solidFill>
                  <a:schemeClr val="dk1"/>
                </a:solidFill>
              </a:defRPr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70" name="Google Shape;570;p4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571" name="Google Shape;571;p4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Google Shape;455;p35">
            <a:extLst>
              <a:ext uri="{FF2B5EF4-FFF2-40B4-BE49-F238E27FC236}">
                <a16:creationId xmlns:a16="http://schemas.microsoft.com/office/drawing/2014/main" id="{EF130745-CF3F-85FF-8D36-D4B7CBA7370C}"/>
              </a:ext>
            </a:extLst>
          </p:cNvPr>
          <p:cNvSpPr txBox="1">
            <a:spLocks/>
          </p:cNvSpPr>
          <p:nvPr userDrawn="1"/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Nutanix Confidential</a:t>
            </a:r>
          </a:p>
        </p:txBody>
      </p:sp>
    </p:spTree>
    <p:extLst>
      <p:ext uri="{BB962C8B-B14F-4D97-AF65-F5344CB8AC3E}">
        <p14:creationId xmlns:p14="http://schemas.microsoft.com/office/powerpoint/2010/main" val="2428845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-Black">
  <p:cSld name="Quotes-Black">
    <p:bg>
      <p:bgPr>
        <a:solidFill>
          <a:schemeClr val="dk1"/>
        </a:solidFill>
        <a:effectLst/>
      </p:bgPr>
    </p:bg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4" name="Google Shape;574;p43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8319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75" name="Google Shape;575;p43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546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576" name="Google Shape;576;p43"/>
          <p:cNvGrpSpPr/>
          <p:nvPr/>
        </p:nvGrpSpPr>
        <p:grpSpPr>
          <a:xfrm>
            <a:off x="403643" y="2992812"/>
            <a:ext cx="691316" cy="18300"/>
            <a:chOff x="3842851" y="2453309"/>
            <a:chExt cx="691316" cy="18300"/>
          </a:xfrm>
        </p:grpSpPr>
        <p:sp>
          <p:nvSpPr>
            <p:cNvPr id="577" name="Google Shape;577;p43"/>
            <p:cNvSpPr/>
            <p:nvPr/>
          </p:nvSpPr>
          <p:spPr>
            <a:xfrm rot="-5400000">
              <a:off x="3948901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8" name="Google Shape;578;p43"/>
            <p:cNvSpPr/>
            <p:nvPr/>
          </p:nvSpPr>
          <p:spPr>
            <a:xfrm rot="-5400000">
              <a:off x="4179359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79" name="Google Shape;579;p43"/>
            <p:cNvSpPr/>
            <p:nvPr/>
          </p:nvSpPr>
          <p:spPr>
            <a:xfrm rot="-5400000">
              <a:off x="4409817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0" name="Google Shape;580;p43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1" name="Google Shape;581;p4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82" name="Google Shape;582;p43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583" name="Google Shape;583;p4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437091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, White">
  <p:cSld name="Quotes, White">
    <p:bg>
      <p:bgPr>
        <a:solidFill>
          <a:schemeClr val="lt1"/>
        </a:solidFill>
        <a:effectLst/>
      </p:bgPr>
    </p:bg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44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83199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86" name="Google Shape;586;p44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5460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587" name="Google Shape;587;p44"/>
          <p:cNvGrpSpPr/>
          <p:nvPr/>
        </p:nvGrpSpPr>
        <p:grpSpPr>
          <a:xfrm>
            <a:off x="403643" y="2992824"/>
            <a:ext cx="691374" cy="18288"/>
            <a:chOff x="3842851" y="2453321"/>
            <a:chExt cx="691374" cy="18288"/>
          </a:xfrm>
        </p:grpSpPr>
        <p:sp>
          <p:nvSpPr>
            <p:cNvPr id="588" name="Google Shape;588;p44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89" name="Google Shape;589;p44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0" name="Google Shape;590;p44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91" name="Google Shape;591;p44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2" name="Google Shape;592;p4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593" name="Google Shape;593;p4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4" name="Google Shape;594;p4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34073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+Headshot, Black">
  <p:cSld name="Quotes+Headshot, Black">
    <p:bg>
      <p:bgPr>
        <a:solidFill>
          <a:schemeClr val="dk1"/>
        </a:solidFill>
        <a:effectLst/>
      </p:bgPr>
    </p:bg>
    <p:spTree>
      <p:nvGrpSpPr>
        <p:cNvPr id="1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4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7" name="Google Shape;597;p45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98" name="Google Shape;598;p45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398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  <a:defRPr sz="11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599" name="Google Shape;599;p45"/>
          <p:cNvGrpSpPr/>
          <p:nvPr/>
        </p:nvGrpSpPr>
        <p:grpSpPr>
          <a:xfrm>
            <a:off x="403643" y="2992812"/>
            <a:ext cx="691316" cy="18300"/>
            <a:chOff x="3842851" y="2453309"/>
            <a:chExt cx="691316" cy="18300"/>
          </a:xfrm>
        </p:grpSpPr>
        <p:sp>
          <p:nvSpPr>
            <p:cNvPr id="600" name="Google Shape;600;p45"/>
            <p:cNvSpPr/>
            <p:nvPr/>
          </p:nvSpPr>
          <p:spPr>
            <a:xfrm rot="-5400000">
              <a:off x="3948901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1" name="Google Shape;601;p45"/>
            <p:cNvSpPr/>
            <p:nvPr/>
          </p:nvSpPr>
          <p:spPr>
            <a:xfrm rot="-5400000">
              <a:off x="4179359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02" name="Google Shape;602;p45"/>
            <p:cNvSpPr/>
            <p:nvPr/>
          </p:nvSpPr>
          <p:spPr>
            <a:xfrm rot="-5400000">
              <a:off x="4409817" y="2347259"/>
              <a:ext cx="18300" cy="2304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3" name="Google Shape;603;p45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4" name="Google Shape;604;p45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"/>
              <a:buNone/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05" name="Google Shape;605;p4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606" name="Google Shape;606;p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07" name="Google Shape;607;p45"/>
          <p:cNvPicPr preferRelativeResize="0"/>
          <p:nvPr/>
        </p:nvPicPr>
        <p:blipFill rotWithShape="1">
          <a:blip r:embed="rId3">
            <a:alphaModFix/>
          </a:blip>
          <a:srcRect l="-822" t="19" r="-822" b="28"/>
          <a:stretch/>
        </p:blipFill>
        <p:spPr>
          <a:xfrm>
            <a:off x="5082200" y="686200"/>
            <a:ext cx="3833202" cy="37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08" name="Google Shape;608;p45"/>
          <p:cNvSpPr>
            <a:spLocks noGrp="1"/>
          </p:cNvSpPr>
          <p:nvPr>
            <p:ph type="pic" idx="3"/>
          </p:nvPr>
        </p:nvSpPr>
        <p:spPr>
          <a:xfrm>
            <a:off x="5504073" y="1028707"/>
            <a:ext cx="2999400" cy="2996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42641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+Headshot, White">
  <p:cSld name="Quotes+Headshot, White">
    <p:bg>
      <p:bgPr>
        <a:solidFill>
          <a:schemeClr val="lt1"/>
        </a:solidFill>
        <a:effectLst/>
      </p:bgPr>
    </p:bg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46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843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11" name="Google Shape;611;p46"/>
          <p:cNvSpPr txBox="1">
            <a:spLocks noGrp="1"/>
          </p:cNvSpPr>
          <p:nvPr>
            <p:ph type="body" idx="2"/>
          </p:nvPr>
        </p:nvSpPr>
        <p:spPr>
          <a:xfrm>
            <a:off x="403650" y="3126725"/>
            <a:ext cx="39843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12" name="Google Shape;612;p46"/>
          <p:cNvGrpSpPr/>
          <p:nvPr/>
        </p:nvGrpSpPr>
        <p:grpSpPr>
          <a:xfrm>
            <a:off x="403643" y="2992812"/>
            <a:ext cx="691316" cy="18300"/>
            <a:chOff x="3842851" y="2453309"/>
            <a:chExt cx="691316" cy="18300"/>
          </a:xfrm>
        </p:grpSpPr>
        <p:sp>
          <p:nvSpPr>
            <p:cNvPr id="613" name="Google Shape;613;p46"/>
            <p:cNvSpPr/>
            <p:nvPr/>
          </p:nvSpPr>
          <p:spPr>
            <a:xfrm rot="-5400000">
              <a:off x="3948901" y="2347259"/>
              <a:ext cx="1830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4" name="Google Shape;614;p46"/>
            <p:cNvSpPr/>
            <p:nvPr/>
          </p:nvSpPr>
          <p:spPr>
            <a:xfrm rot="-5400000">
              <a:off x="4179359" y="2347259"/>
              <a:ext cx="1830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15" name="Google Shape;615;p46"/>
            <p:cNvSpPr/>
            <p:nvPr/>
          </p:nvSpPr>
          <p:spPr>
            <a:xfrm rot="-5400000">
              <a:off x="4409817" y="2347259"/>
              <a:ext cx="18300" cy="2304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16" name="Google Shape;616;p46"/>
          <p:cNvSpPr/>
          <p:nvPr/>
        </p:nvSpPr>
        <p:spPr>
          <a:xfrm>
            <a:off x="85387" y="715334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7" name="Google Shape;617;p46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18" name="Google Shape;618;p4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4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620" name="Google Shape;620;p46"/>
          <p:cNvPicPr preferRelativeResize="0"/>
          <p:nvPr/>
        </p:nvPicPr>
        <p:blipFill rotWithShape="1">
          <a:blip r:embed="rId2">
            <a:alphaModFix/>
          </a:blip>
          <a:srcRect l="-822" t="19" r="-822" b="28"/>
          <a:stretch/>
        </p:blipFill>
        <p:spPr>
          <a:xfrm>
            <a:off x="5082200" y="686200"/>
            <a:ext cx="3833202" cy="3771100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46"/>
          <p:cNvSpPr>
            <a:spLocks noGrp="1"/>
          </p:cNvSpPr>
          <p:nvPr>
            <p:ph type="pic" idx="3"/>
          </p:nvPr>
        </p:nvSpPr>
        <p:spPr>
          <a:xfrm>
            <a:off x="5504073" y="1028707"/>
            <a:ext cx="2999400" cy="29964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738627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 Image Fill">
  <p:cSld name="Quotes Image Fill">
    <p:bg>
      <p:bgPr>
        <a:solidFill>
          <a:schemeClr val="lt1"/>
        </a:solidFill>
        <a:effectLst/>
      </p:bgPr>
    </p:bg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47"/>
          <p:cNvSpPr>
            <a:spLocks noGrp="1"/>
          </p:cNvSpPr>
          <p:nvPr>
            <p:ph type="pic" idx="2"/>
          </p:nvPr>
        </p:nvSpPr>
        <p:spPr>
          <a:xfrm>
            <a:off x="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24" name="Google Shape;624;p47"/>
          <p:cNvSpPr txBox="1">
            <a:spLocks noGrp="1"/>
          </p:cNvSpPr>
          <p:nvPr>
            <p:ph type="body" idx="1"/>
          </p:nvPr>
        </p:nvSpPr>
        <p:spPr>
          <a:xfrm>
            <a:off x="3279925" y="1245350"/>
            <a:ext cx="5292600" cy="244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SzPts val="135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25" name="Google Shape;625;p47"/>
          <p:cNvSpPr txBox="1">
            <a:spLocks noGrp="1"/>
          </p:cNvSpPr>
          <p:nvPr>
            <p:ph type="body" idx="3"/>
          </p:nvPr>
        </p:nvSpPr>
        <p:spPr>
          <a:xfrm>
            <a:off x="3279825" y="4149500"/>
            <a:ext cx="5292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26" name="Google Shape;626;p47"/>
          <p:cNvGrpSpPr/>
          <p:nvPr/>
        </p:nvGrpSpPr>
        <p:grpSpPr>
          <a:xfrm>
            <a:off x="3279924" y="3956570"/>
            <a:ext cx="691374" cy="18288"/>
            <a:chOff x="3842851" y="2453321"/>
            <a:chExt cx="691374" cy="18288"/>
          </a:xfrm>
        </p:grpSpPr>
        <p:sp>
          <p:nvSpPr>
            <p:cNvPr id="627" name="Google Shape;627;p4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8" name="Google Shape;628;p4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9" name="Google Shape;629;p4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30" name="Google Shape;630;p47"/>
          <p:cNvSpPr/>
          <p:nvPr/>
        </p:nvSpPr>
        <p:spPr>
          <a:xfrm>
            <a:off x="2961649" y="654063"/>
            <a:ext cx="636552" cy="486000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1" name="Google Shape;631;p4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32" name="Google Shape;632;p4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33" name="Google Shape;633;p4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03027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_Two">
  <p:cSld name="Quotes_Two">
    <p:bg>
      <p:bgPr>
        <a:solidFill>
          <a:schemeClr val="lt1"/>
        </a:solidFill>
        <a:effectLst/>
      </p:bgPr>
    </p:bg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8"/>
          <p:cNvSpPr txBox="1">
            <a:spLocks noGrp="1"/>
          </p:cNvSpPr>
          <p:nvPr>
            <p:ph type="body" idx="1"/>
          </p:nvPr>
        </p:nvSpPr>
        <p:spPr>
          <a:xfrm>
            <a:off x="403650" y="1245350"/>
            <a:ext cx="3967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6" name="Google Shape;636;p48"/>
          <p:cNvSpPr txBox="1">
            <a:spLocks noGrp="1"/>
          </p:cNvSpPr>
          <p:nvPr>
            <p:ph type="body" idx="2"/>
          </p:nvPr>
        </p:nvSpPr>
        <p:spPr>
          <a:xfrm>
            <a:off x="4756475" y="1245350"/>
            <a:ext cx="3967200" cy="163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Arial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7" name="Google Shape;637;p48"/>
          <p:cNvSpPr txBox="1">
            <a:spLocks noGrp="1"/>
          </p:cNvSpPr>
          <p:nvPr>
            <p:ph type="body" idx="3"/>
          </p:nvPr>
        </p:nvSpPr>
        <p:spPr>
          <a:xfrm>
            <a:off x="400050" y="3340625"/>
            <a:ext cx="3967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8" name="Google Shape;638;p48"/>
          <p:cNvSpPr txBox="1">
            <a:spLocks noGrp="1"/>
          </p:cNvSpPr>
          <p:nvPr>
            <p:ph type="body" idx="4"/>
          </p:nvPr>
        </p:nvSpPr>
        <p:spPr>
          <a:xfrm>
            <a:off x="4766950" y="3340625"/>
            <a:ext cx="3967200" cy="4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39" name="Google Shape;639;p48"/>
          <p:cNvSpPr txBox="1">
            <a:spLocks noGrp="1"/>
          </p:cNvSpPr>
          <p:nvPr>
            <p:ph type="body" idx="5"/>
          </p:nvPr>
        </p:nvSpPr>
        <p:spPr>
          <a:xfrm>
            <a:off x="4756474" y="403975"/>
            <a:ext cx="3967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40" name="Google Shape;640;p48"/>
          <p:cNvSpPr txBox="1">
            <a:spLocks noGrp="1"/>
          </p:cNvSpPr>
          <p:nvPr>
            <p:ph type="body" idx="6"/>
          </p:nvPr>
        </p:nvSpPr>
        <p:spPr>
          <a:xfrm>
            <a:off x="403650" y="403975"/>
            <a:ext cx="3967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41" name="Google Shape;641;p48"/>
          <p:cNvGrpSpPr/>
          <p:nvPr/>
        </p:nvGrpSpPr>
        <p:grpSpPr>
          <a:xfrm>
            <a:off x="424747" y="3143845"/>
            <a:ext cx="691374" cy="18288"/>
            <a:chOff x="3842851" y="2453321"/>
            <a:chExt cx="691374" cy="18288"/>
          </a:xfrm>
        </p:grpSpPr>
        <p:sp>
          <p:nvSpPr>
            <p:cNvPr id="642" name="Google Shape;642;p4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3" name="Google Shape;643;p4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4" name="Google Shape;644;p4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45" name="Google Shape;645;p48"/>
          <p:cNvGrpSpPr/>
          <p:nvPr/>
        </p:nvGrpSpPr>
        <p:grpSpPr>
          <a:xfrm>
            <a:off x="4783054" y="3143845"/>
            <a:ext cx="691374" cy="18288"/>
            <a:chOff x="3842851" y="2453321"/>
            <a:chExt cx="691374" cy="18288"/>
          </a:xfrm>
        </p:grpSpPr>
        <p:sp>
          <p:nvSpPr>
            <p:cNvPr id="646" name="Google Shape;646;p4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7" name="Google Shape;647;p4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48" name="Google Shape;648;p4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0" rIns="0" bIns="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49" name="Google Shape;649;p48"/>
          <p:cNvSpPr/>
          <p:nvPr/>
        </p:nvSpPr>
        <p:spPr>
          <a:xfrm>
            <a:off x="168356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0" name="Google Shape;650;p48"/>
          <p:cNvSpPr/>
          <p:nvPr/>
        </p:nvSpPr>
        <p:spPr>
          <a:xfrm>
            <a:off x="4513132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51" name="Google Shape;651;p4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52" name="Google Shape;652;p4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53" name="Google Shape;653;p4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4097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s_Three">
  <p:cSld name="Quotes_Three">
    <p:bg>
      <p:bgPr>
        <a:solidFill>
          <a:schemeClr val="lt1"/>
        </a:solidFill>
        <a:effectLst/>
      </p:bgPr>
    </p:bg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49"/>
          <p:cNvSpPr txBox="1">
            <a:spLocks noGrp="1"/>
          </p:cNvSpPr>
          <p:nvPr>
            <p:ph type="body" idx="1"/>
          </p:nvPr>
        </p:nvSpPr>
        <p:spPr>
          <a:xfrm>
            <a:off x="421825" y="1867430"/>
            <a:ext cx="2514600" cy="1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6" name="Google Shape;656;p49"/>
          <p:cNvSpPr txBox="1">
            <a:spLocks noGrp="1"/>
          </p:cNvSpPr>
          <p:nvPr>
            <p:ph type="body" idx="2"/>
          </p:nvPr>
        </p:nvSpPr>
        <p:spPr>
          <a:xfrm>
            <a:off x="421825" y="403975"/>
            <a:ext cx="25146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7" name="Google Shape;657;p49"/>
          <p:cNvSpPr txBox="1">
            <a:spLocks noGrp="1"/>
          </p:cNvSpPr>
          <p:nvPr>
            <p:ph type="body" idx="3"/>
          </p:nvPr>
        </p:nvSpPr>
        <p:spPr>
          <a:xfrm>
            <a:off x="6208925" y="4026425"/>
            <a:ext cx="251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8" name="Google Shape;658;p49"/>
          <p:cNvSpPr txBox="1">
            <a:spLocks noGrp="1"/>
          </p:cNvSpPr>
          <p:nvPr>
            <p:ph type="body" idx="4"/>
          </p:nvPr>
        </p:nvSpPr>
        <p:spPr>
          <a:xfrm>
            <a:off x="3279925" y="1867425"/>
            <a:ext cx="2584200" cy="1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59" name="Google Shape;659;p49"/>
          <p:cNvSpPr txBox="1">
            <a:spLocks noGrp="1"/>
          </p:cNvSpPr>
          <p:nvPr>
            <p:ph type="body" idx="5"/>
          </p:nvPr>
        </p:nvSpPr>
        <p:spPr>
          <a:xfrm>
            <a:off x="6208925" y="1867430"/>
            <a:ext cx="2514600" cy="17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0" name="Google Shape;660;p49"/>
          <p:cNvSpPr txBox="1">
            <a:spLocks noGrp="1"/>
          </p:cNvSpPr>
          <p:nvPr>
            <p:ph type="body" idx="6"/>
          </p:nvPr>
        </p:nvSpPr>
        <p:spPr>
          <a:xfrm>
            <a:off x="3279925" y="4026425"/>
            <a:ext cx="25842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1" name="Google Shape;661;p49"/>
          <p:cNvSpPr txBox="1">
            <a:spLocks noGrp="1"/>
          </p:cNvSpPr>
          <p:nvPr>
            <p:ph type="body" idx="7"/>
          </p:nvPr>
        </p:nvSpPr>
        <p:spPr>
          <a:xfrm>
            <a:off x="421825" y="4026425"/>
            <a:ext cx="2514600" cy="41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Arial"/>
              <a:buNone/>
              <a:defRPr sz="1000"/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2" name="Google Shape;662;p49"/>
          <p:cNvSpPr txBox="1">
            <a:spLocks noGrp="1"/>
          </p:cNvSpPr>
          <p:nvPr>
            <p:ph type="body" idx="8"/>
          </p:nvPr>
        </p:nvSpPr>
        <p:spPr>
          <a:xfrm>
            <a:off x="3279925" y="403975"/>
            <a:ext cx="25842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63" name="Google Shape;663;p49"/>
          <p:cNvSpPr txBox="1">
            <a:spLocks noGrp="1"/>
          </p:cNvSpPr>
          <p:nvPr>
            <p:ph type="body" idx="9"/>
          </p:nvPr>
        </p:nvSpPr>
        <p:spPr>
          <a:xfrm>
            <a:off x="6208925" y="403975"/>
            <a:ext cx="25146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664" name="Google Shape;664;p49"/>
          <p:cNvGrpSpPr/>
          <p:nvPr/>
        </p:nvGrpSpPr>
        <p:grpSpPr>
          <a:xfrm>
            <a:off x="421825" y="3817983"/>
            <a:ext cx="691374" cy="18288"/>
            <a:chOff x="3842851" y="2453321"/>
            <a:chExt cx="691374" cy="18288"/>
          </a:xfrm>
        </p:grpSpPr>
        <p:sp>
          <p:nvSpPr>
            <p:cNvPr id="665" name="Google Shape;665;p4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6" name="Google Shape;666;p4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7" name="Google Shape;667;p4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68" name="Google Shape;668;p49"/>
          <p:cNvGrpSpPr/>
          <p:nvPr/>
        </p:nvGrpSpPr>
        <p:grpSpPr>
          <a:xfrm>
            <a:off x="3287521" y="3817983"/>
            <a:ext cx="691374" cy="18288"/>
            <a:chOff x="3842851" y="2453321"/>
            <a:chExt cx="691374" cy="18288"/>
          </a:xfrm>
        </p:grpSpPr>
        <p:sp>
          <p:nvSpPr>
            <p:cNvPr id="669" name="Google Shape;669;p4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0" name="Google Shape;670;p4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1" name="Google Shape;671;p4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672" name="Google Shape;672;p49"/>
          <p:cNvGrpSpPr/>
          <p:nvPr/>
        </p:nvGrpSpPr>
        <p:grpSpPr>
          <a:xfrm>
            <a:off x="6223920" y="3829645"/>
            <a:ext cx="691374" cy="18288"/>
            <a:chOff x="3842851" y="2453321"/>
            <a:chExt cx="691374" cy="18288"/>
          </a:xfrm>
        </p:grpSpPr>
        <p:sp>
          <p:nvSpPr>
            <p:cNvPr id="673" name="Google Shape;673;p49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4" name="Google Shape;674;p49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5" name="Google Shape;675;p49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76" name="Google Shape;676;p49"/>
          <p:cNvSpPr/>
          <p:nvPr/>
        </p:nvSpPr>
        <p:spPr>
          <a:xfrm>
            <a:off x="183876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7" name="Google Shape;677;p49"/>
          <p:cNvSpPr/>
          <p:nvPr/>
        </p:nvSpPr>
        <p:spPr>
          <a:xfrm>
            <a:off x="3042642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8" name="Google Shape;678;p49"/>
          <p:cNvSpPr/>
          <p:nvPr/>
        </p:nvSpPr>
        <p:spPr>
          <a:xfrm>
            <a:off x="5961510" y="1398890"/>
            <a:ext cx="485676" cy="370818"/>
          </a:xfrm>
          <a:custGeom>
            <a:avLst/>
            <a:gdLst/>
            <a:ahLst/>
            <a:cxnLst/>
            <a:rect l="l" t="t" r="r" b="b"/>
            <a:pathLst>
              <a:path w="21600" h="21600" extrusionOk="0">
                <a:moveTo>
                  <a:pt x="18042" y="12510"/>
                </a:moveTo>
                <a:cubicBezTo>
                  <a:pt x="18358" y="10854"/>
                  <a:pt x="18783" y="9169"/>
                  <a:pt x="19316" y="7461"/>
                </a:cubicBezTo>
                <a:cubicBezTo>
                  <a:pt x="19850" y="5751"/>
                  <a:pt x="20613" y="3965"/>
                  <a:pt x="21600" y="2099"/>
                </a:cubicBezTo>
                <a:lnTo>
                  <a:pt x="18812" y="0"/>
                </a:lnTo>
                <a:cubicBezTo>
                  <a:pt x="16202" y="3370"/>
                  <a:pt x="14411" y="6374"/>
                  <a:pt x="13443" y="9014"/>
                </a:cubicBezTo>
                <a:cubicBezTo>
                  <a:pt x="12475" y="11657"/>
                  <a:pt x="11990" y="13832"/>
                  <a:pt x="11990" y="15539"/>
                </a:cubicBezTo>
                <a:cubicBezTo>
                  <a:pt x="11990" y="17044"/>
                  <a:pt x="12226" y="18249"/>
                  <a:pt x="12702" y="19153"/>
                </a:cubicBezTo>
                <a:cubicBezTo>
                  <a:pt x="13178" y="20060"/>
                  <a:pt x="13769" y="20696"/>
                  <a:pt x="14481" y="21056"/>
                </a:cubicBezTo>
                <a:cubicBezTo>
                  <a:pt x="15193" y="21417"/>
                  <a:pt x="15886" y="21600"/>
                  <a:pt x="16557" y="21600"/>
                </a:cubicBezTo>
                <a:cubicBezTo>
                  <a:pt x="17863" y="21600"/>
                  <a:pt x="18863" y="21176"/>
                  <a:pt x="19553" y="20316"/>
                </a:cubicBezTo>
                <a:cubicBezTo>
                  <a:pt x="20246" y="19466"/>
                  <a:pt x="20712" y="18416"/>
                  <a:pt x="20948" y="17174"/>
                </a:cubicBezTo>
                <a:cubicBezTo>
                  <a:pt x="21185" y="15928"/>
                  <a:pt x="21245" y="14714"/>
                  <a:pt x="21127" y="13522"/>
                </a:cubicBezTo>
                <a:cubicBezTo>
                  <a:pt x="21127" y="13522"/>
                  <a:pt x="18042" y="12510"/>
                  <a:pt x="18042" y="12510"/>
                </a:cubicBezTo>
                <a:close/>
                <a:moveTo>
                  <a:pt x="9137" y="13522"/>
                </a:moveTo>
                <a:cubicBezTo>
                  <a:pt x="9255" y="14714"/>
                  <a:pt x="9197" y="15928"/>
                  <a:pt x="8958" y="17174"/>
                </a:cubicBezTo>
                <a:cubicBezTo>
                  <a:pt x="8722" y="18416"/>
                  <a:pt x="8256" y="19466"/>
                  <a:pt x="7565" y="20316"/>
                </a:cubicBezTo>
                <a:cubicBezTo>
                  <a:pt x="6873" y="21176"/>
                  <a:pt x="5873" y="21600"/>
                  <a:pt x="4570" y="21600"/>
                </a:cubicBezTo>
                <a:cubicBezTo>
                  <a:pt x="3896" y="21600"/>
                  <a:pt x="3203" y="21417"/>
                  <a:pt x="2494" y="21056"/>
                </a:cubicBezTo>
                <a:cubicBezTo>
                  <a:pt x="1782" y="20696"/>
                  <a:pt x="1188" y="20060"/>
                  <a:pt x="712" y="19153"/>
                </a:cubicBezTo>
                <a:cubicBezTo>
                  <a:pt x="239" y="18249"/>
                  <a:pt x="0" y="17044"/>
                  <a:pt x="0" y="15539"/>
                </a:cubicBezTo>
                <a:cubicBezTo>
                  <a:pt x="0" y="13832"/>
                  <a:pt x="485" y="11657"/>
                  <a:pt x="1453" y="9014"/>
                </a:cubicBezTo>
                <a:cubicBezTo>
                  <a:pt x="2424" y="6374"/>
                  <a:pt x="4212" y="3370"/>
                  <a:pt x="6824" y="0"/>
                </a:cubicBezTo>
                <a:lnTo>
                  <a:pt x="9613" y="2099"/>
                </a:lnTo>
                <a:cubicBezTo>
                  <a:pt x="8623" y="3965"/>
                  <a:pt x="7862" y="5751"/>
                  <a:pt x="7326" y="7461"/>
                </a:cubicBezTo>
                <a:cubicBezTo>
                  <a:pt x="6793" y="9169"/>
                  <a:pt x="6368" y="10854"/>
                  <a:pt x="6052" y="12510"/>
                </a:cubicBezTo>
                <a:cubicBezTo>
                  <a:pt x="6052" y="12510"/>
                  <a:pt x="9137" y="13522"/>
                  <a:pt x="9137" y="13522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38100" tIns="38100" rIns="38100" bIns="381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9" name="Google Shape;679;p4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80" name="Google Shape;680;p4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81" name="Google Shape;681;p4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4659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-2">
  <p:cSld name="Timeline-2"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" name="Google Shape;683;p50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cxnSp>
        <p:nvCxnSpPr>
          <p:cNvPr id="684" name="Google Shape;684;p50"/>
          <p:cNvCxnSpPr/>
          <p:nvPr/>
        </p:nvCxnSpPr>
        <p:spPr>
          <a:xfrm>
            <a:off x="4576400" y="1262525"/>
            <a:ext cx="0" cy="3486000"/>
          </a:xfrm>
          <a:prstGeom prst="straightConnector1">
            <a:avLst/>
          </a:prstGeom>
          <a:noFill/>
          <a:ln w="19050" cap="rnd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85" name="Google Shape;685;p50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86" name="Google Shape;686;p5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87" name="Google Shape;687;p5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371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Content, 1/3 Photo">
  <p:cSld name="2/3 Content, 1/3 Photo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51"/>
          <p:cNvSpPr>
            <a:spLocks noGrp="1"/>
          </p:cNvSpPr>
          <p:nvPr>
            <p:ph type="pic" idx="2"/>
          </p:nvPr>
        </p:nvSpPr>
        <p:spPr>
          <a:xfrm>
            <a:off x="620745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90" name="Google Shape;690;p51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1" name="Google Shape;691;p5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54603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92" name="Google Shape;692;p5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693" name="Google Shape;693;p5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694" name="Google Shape;694;p5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5" name="Google Shape;695;p51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54603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49191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-Partner Title Slide-2">
  <p:cSld name="Co-Partner Title Slide-2">
    <p:bg>
      <p:bgPr>
        <a:solidFill>
          <a:schemeClr val="lt1"/>
        </a:solidFill>
        <a:effectLst/>
      </p:bgPr>
    </p:bg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9" name="Google Shape;159;p13"/>
          <p:cNvCxnSpPr/>
          <p:nvPr/>
        </p:nvCxnSpPr>
        <p:spPr>
          <a:xfrm>
            <a:off x="2112398" y="338222"/>
            <a:ext cx="0" cy="457200"/>
          </a:xfrm>
          <a:prstGeom prst="straightConnector1">
            <a:avLst/>
          </a:prstGeom>
          <a:noFill/>
          <a:ln w="9525" cap="rnd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60" name="Google Shape;160;p13"/>
          <p:cNvSpPr txBox="1">
            <a:spLocks noGrp="1"/>
          </p:cNvSpPr>
          <p:nvPr>
            <p:ph type="ctrTitle"/>
          </p:nvPr>
        </p:nvSpPr>
        <p:spPr>
          <a:xfrm>
            <a:off x="403650" y="852350"/>
            <a:ext cx="3162900" cy="20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None/>
              <a:defRPr sz="2800"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161" name="Google Shape;161;p13"/>
          <p:cNvSpPr txBox="1">
            <a:spLocks noGrp="1"/>
          </p:cNvSpPr>
          <p:nvPr>
            <p:ph type="subTitle" idx="1"/>
          </p:nvPr>
        </p:nvSpPr>
        <p:spPr>
          <a:xfrm>
            <a:off x="403650" y="3125676"/>
            <a:ext cx="31629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‒"/>
              <a:defRPr/>
            </a:lvl2pPr>
            <a:lvl3pPr lvl="2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lvl="3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r>
              <a:rPr lang="en-GB"/>
              <a:t>Click to edit Master subtitle style</a:t>
            </a:r>
            <a:endParaRPr/>
          </a:p>
        </p:txBody>
      </p:sp>
      <p:pic>
        <p:nvPicPr>
          <p:cNvPr id="162" name="Google Shape;162;p1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00600" y="478940"/>
            <a:ext cx="1441150" cy="175756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3"/>
          <p:cNvSpPr/>
          <p:nvPr/>
        </p:nvSpPr>
        <p:spPr>
          <a:xfrm rot="5400000">
            <a:off x="4475850" y="494775"/>
            <a:ext cx="5181600" cy="4173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3"/>
          <p:cNvSpPr/>
          <p:nvPr/>
        </p:nvSpPr>
        <p:spPr>
          <a:xfrm rot="2700000">
            <a:off x="4818673" y="414472"/>
            <a:ext cx="300379" cy="300379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5" name="Google Shape;165;p13"/>
          <p:cNvPicPr preferRelativeResize="0"/>
          <p:nvPr/>
        </p:nvPicPr>
        <p:blipFill rotWithShape="1">
          <a:blip r:embed="rId3">
            <a:alphaModFix/>
          </a:blip>
          <a:srcRect l="36405" r="34949"/>
          <a:stretch/>
        </p:blipFill>
        <p:spPr>
          <a:xfrm>
            <a:off x="5371913" y="-616300"/>
            <a:ext cx="3389476" cy="639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13"/>
          <p:cNvSpPr txBox="1">
            <a:spLocks noGrp="1"/>
          </p:cNvSpPr>
          <p:nvPr>
            <p:ph type="body" idx="2"/>
          </p:nvPr>
        </p:nvSpPr>
        <p:spPr>
          <a:xfrm>
            <a:off x="2383050" y="289325"/>
            <a:ext cx="2376000" cy="55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Picture 1" descr="Text&#10;&#10;Description automatically generated">
            <a:extLst>
              <a:ext uri="{FF2B5EF4-FFF2-40B4-BE49-F238E27FC236}">
                <a16:creationId xmlns:a16="http://schemas.microsoft.com/office/drawing/2014/main" id="{E6522A9F-D674-49B0-4EC1-C83FFCEAA91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205910" y="314704"/>
            <a:ext cx="1769703" cy="52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888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Content, 4-Piece Content + 1/3 Photo">
  <p:cSld name="2/3 Content, 4-Piece Content + 1/3 Photo"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52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8" name="Google Shape;698;p52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5460300" cy="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699" name="Google Shape;699;p52"/>
          <p:cNvSpPr>
            <a:spLocks noGrp="1"/>
          </p:cNvSpPr>
          <p:nvPr>
            <p:ph type="pic" idx="2"/>
          </p:nvPr>
        </p:nvSpPr>
        <p:spPr>
          <a:xfrm>
            <a:off x="620745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00" name="Google Shape;700;p52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01" name="Google Shape;701;p5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02" name="Google Shape;702;p5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3" name="Google Shape;703;p52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04" name="Google Shape;704;p52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05" name="Google Shape;705;p52"/>
          <p:cNvSpPr txBox="1">
            <a:spLocks noGrp="1"/>
          </p:cNvSpPr>
          <p:nvPr>
            <p:ph type="body" idx="4"/>
          </p:nvPr>
        </p:nvSpPr>
        <p:spPr>
          <a:xfrm>
            <a:off x="3279775" y="1244600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06" name="Google Shape;706;p52"/>
          <p:cNvSpPr txBox="1">
            <a:spLocks noGrp="1"/>
          </p:cNvSpPr>
          <p:nvPr>
            <p:ph type="body" idx="5"/>
          </p:nvPr>
        </p:nvSpPr>
        <p:spPr>
          <a:xfrm>
            <a:off x="3279775" y="3115425"/>
            <a:ext cx="25332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50207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/3 Content, Two-Piece Content + 1/3 Photo">
  <p:cSld name="2/3 Content, Two-Piece Content + 1/3 Photo">
    <p:spTree>
      <p:nvGrpSpPr>
        <p:cNvPr id="1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53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9" name="Google Shape;709;p53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54603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10" name="Google Shape;710;p53"/>
          <p:cNvSpPr>
            <a:spLocks noGrp="1"/>
          </p:cNvSpPr>
          <p:nvPr>
            <p:ph type="pic" idx="2"/>
          </p:nvPr>
        </p:nvSpPr>
        <p:spPr>
          <a:xfrm>
            <a:off x="6207450" y="0"/>
            <a:ext cx="29367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11" name="Google Shape;711;p53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12" name="Google Shape;712;p53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13" name="Google Shape;713;p53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4" name="Google Shape;714;p53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54603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15" name="Google Shape;715;p53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54603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075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2 Photo, 1/2 Content">
  <p:cSld name="1/2 Photo, 1/2 Content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4"/>
          <p:cNvSpPr>
            <a:spLocks noGrp="1"/>
          </p:cNvSpPr>
          <p:nvPr>
            <p:ph type="pic" idx="2"/>
          </p:nvPr>
        </p:nvSpPr>
        <p:spPr>
          <a:xfrm>
            <a:off x="0" y="0"/>
            <a:ext cx="43875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18" name="Google Shape;718;p54"/>
          <p:cNvSpPr txBox="1">
            <a:spLocks noGrp="1"/>
          </p:cNvSpPr>
          <p:nvPr>
            <p:ph type="title"/>
          </p:nvPr>
        </p:nvSpPr>
        <p:spPr>
          <a:xfrm>
            <a:off x="4756475" y="403975"/>
            <a:ext cx="39114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19" name="Google Shape;719;p54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20" name="Google Shape;720;p5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21" name="Google Shape;721;p54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2" name="Google Shape;722;p54"/>
          <p:cNvSpPr txBox="1">
            <a:spLocks noGrp="1"/>
          </p:cNvSpPr>
          <p:nvPr>
            <p:ph type="body" idx="1"/>
          </p:nvPr>
        </p:nvSpPr>
        <p:spPr>
          <a:xfrm>
            <a:off x="4756475" y="1244600"/>
            <a:ext cx="39669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30197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-Column+Photo Longer Headline">
  <p:cSld name="2-Column+Photo Longer Headline"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55"/>
          <p:cNvSpPr>
            <a:spLocks noGrp="1"/>
          </p:cNvSpPr>
          <p:nvPr>
            <p:ph type="pic" idx="2"/>
          </p:nvPr>
        </p:nvSpPr>
        <p:spPr>
          <a:xfrm>
            <a:off x="4756473" y="1245350"/>
            <a:ext cx="4387500" cy="3897900"/>
          </a:xfrm>
          <a:prstGeom prst="rect">
            <a:avLst/>
          </a:prstGeom>
          <a:noFill/>
          <a:ln>
            <a:noFill/>
          </a:ln>
        </p:spPr>
      </p:sp>
      <p:sp>
        <p:nvSpPr>
          <p:cNvPr id="725" name="Google Shape;725;p55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26" name="Google Shape;726;p55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27" name="Google Shape;727;p5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28" name="Google Shape;728;p5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29" name="Google Shape;729;p55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39840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6628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-8A">
  <p:cSld name="Photo-8A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57"/>
          <p:cNvSpPr>
            <a:spLocks noGrp="1"/>
          </p:cNvSpPr>
          <p:nvPr>
            <p:ph type="pic" idx="2"/>
          </p:nvPr>
        </p:nvSpPr>
        <p:spPr>
          <a:xfrm>
            <a:off x="4756475" y="1245350"/>
            <a:ext cx="4387500" cy="34800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57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199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40" name="Google Shape;740;p57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41" name="Google Shape;741;p5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42" name="Google Shape;742;p5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43" name="Google Shape;743;p57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44" name="Google Shape;744;p57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8751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hoto-8A 1">
  <p:cSld name="Photo-8A 1">
    <p:spTree>
      <p:nvGrpSpPr>
        <p:cNvPr id="1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p58"/>
          <p:cNvSpPr>
            <a:spLocks noGrp="1"/>
          </p:cNvSpPr>
          <p:nvPr>
            <p:ph type="pic" idx="2"/>
          </p:nvPr>
        </p:nvSpPr>
        <p:spPr>
          <a:xfrm>
            <a:off x="4756475" y="0"/>
            <a:ext cx="4387500" cy="5040900"/>
          </a:xfrm>
          <a:prstGeom prst="rect">
            <a:avLst/>
          </a:prstGeom>
          <a:noFill/>
          <a:ln>
            <a:noFill/>
          </a:ln>
        </p:spPr>
      </p:sp>
      <p:sp>
        <p:nvSpPr>
          <p:cNvPr id="747" name="Google Shape;747;p58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39840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48" name="Google Shape;748;p58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49" name="Google Shape;749;p5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50" name="Google Shape;750;p5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1" name="Google Shape;751;p58"/>
          <p:cNvSpPr txBox="1">
            <a:spLocks noGrp="1"/>
          </p:cNvSpPr>
          <p:nvPr>
            <p:ph type="body" idx="1"/>
          </p:nvPr>
        </p:nvSpPr>
        <p:spPr>
          <a:xfrm>
            <a:off x="403650" y="1244600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52" name="Google Shape;752;p58"/>
          <p:cNvSpPr txBox="1">
            <a:spLocks noGrp="1"/>
          </p:cNvSpPr>
          <p:nvPr>
            <p:ph type="body" idx="3"/>
          </p:nvPr>
        </p:nvSpPr>
        <p:spPr>
          <a:xfrm>
            <a:off x="403650" y="3115425"/>
            <a:ext cx="3984000" cy="16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95962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alf Column, Left Header, Right Text + Photo">
  <p:cSld name="Half Column, Left Header, Right Text + Photo"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59"/>
          <p:cNvSpPr>
            <a:spLocks noGrp="1"/>
          </p:cNvSpPr>
          <p:nvPr>
            <p:ph type="pic" idx="2"/>
          </p:nvPr>
        </p:nvSpPr>
        <p:spPr>
          <a:xfrm>
            <a:off x="385775" y="1245350"/>
            <a:ext cx="4001700" cy="3480000"/>
          </a:xfrm>
          <a:prstGeom prst="rect">
            <a:avLst/>
          </a:prstGeom>
          <a:noFill/>
          <a:ln>
            <a:noFill/>
          </a:ln>
        </p:spPr>
      </p:sp>
      <p:sp>
        <p:nvSpPr>
          <p:cNvPr id="755" name="Google Shape;755;p59"/>
          <p:cNvSpPr txBox="1">
            <a:spLocks noGrp="1"/>
          </p:cNvSpPr>
          <p:nvPr>
            <p:ph type="title"/>
          </p:nvPr>
        </p:nvSpPr>
        <p:spPr>
          <a:xfrm>
            <a:off x="403650" y="403972"/>
            <a:ext cx="81102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56" name="Google Shape;756;p59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57" name="Google Shape;757;p59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58" name="Google Shape;758;p59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9" name="Google Shape;759;p59"/>
          <p:cNvSpPr txBox="1">
            <a:spLocks noGrp="1"/>
          </p:cNvSpPr>
          <p:nvPr>
            <p:ph type="body" idx="1"/>
          </p:nvPr>
        </p:nvSpPr>
        <p:spPr>
          <a:xfrm>
            <a:off x="4756150" y="1244600"/>
            <a:ext cx="39672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2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Photo, 2/3 Content">
  <p:cSld name="1/3 Photo, 2/3 Conten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60"/>
          <p:cNvSpPr>
            <a:spLocks noGrp="1"/>
          </p:cNvSpPr>
          <p:nvPr>
            <p:ph type="pic" idx="2"/>
          </p:nvPr>
        </p:nvSpPr>
        <p:spPr>
          <a:xfrm>
            <a:off x="403650" y="403976"/>
            <a:ext cx="2532900" cy="4321500"/>
          </a:xfrm>
          <a:prstGeom prst="rect">
            <a:avLst/>
          </a:prstGeom>
          <a:noFill/>
          <a:ln>
            <a:noFill/>
          </a:ln>
        </p:spPr>
      </p:sp>
      <p:sp>
        <p:nvSpPr>
          <p:cNvPr id="762" name="Google Shape;762;p60"/>
          <p:cNvSpPr txBox="1">
            <a:spLocks noGrp="1"/>
          </p:cNvSpPr>
          <p:nvPr>
            <p:ph type="title"/>
          </p:nvPr>
        </p:nvSpPr>
        <p:spPr>
          <a:xfrm>
            <a:off x="3279925" y="403975"/>
            <a:ext cx="5443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63" name="Google Shape;763;p60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64" name="Google Shape;764;p60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65" name="Google Shape;765;p60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6" name="Google Shape;766;p60"/>
          <p:cNvSpPr txBox="1">
            <a:spLocks noGrp="1"/>
          </p:cNvSpPr>
          <p:nvPr>
            <p:ph type="body" idx="1"/>
          </p:nvPr>
        </p:nvSpPr>
        <p:spPr>
          <a:xfrm>
            <a:off x="3279775" y="1244600"/>
            <a:ext cx="54435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75832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/3 Photo, 2/3 Content 1">
  <p:cSld name="1/3 Photo, 2/3 Content 1">
    <p:spTree>
      <p:nvGrpSpPr>
        <p:cNvPr id="1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61"/>
          <p:cNvSpPr>
            <a:spLocks noGrp="1"/>
          </p:cNvSpPr>
          <p:nvPr>
            <p:ph type="pic" idx="2"/>
          </p:nvPr>
        </p:nvSpPr>
        <p:spPr>
          <a:xfrm>
            <a:off x="0" y="0"/>
            <a:ext cx="2936700" cy="5040900"/>
          </a:xfrm>
          <a:prstGeom prst="rect">
            <a:avLst/>
          </a:prstGeom>
          <a:noFill/>
          <a:ln>
            <a:noFill/>
          </a:ln>
        </p:spPr>
      </p:sp>
      <p:sp>
        <p:nvSpPr>
          <p:cNvPr id="769" name="Google Shape;769;p61"/>
          <p:cNvSpPr txBox="1">
            <a:spLocks noGrp="1"/>
          </p:cNvSpPr>
          <p:nvPr>
            <p:ph type="title"/>
          </p:nvPr>
        </p:nvSpPr>
        <p:spPr>
          <a:xfrm>
            <a:off x="3279925" y="403975"/>
            <a:ext cx="5443500" cy="62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70" name="Google Shape;770;p6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71" name="Google Shape;771;p61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772" name="Google Shape;772;p61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3" name="Google Shape;773;p61"/>
          <p:cNvSpPr txBox="1">
            <a:spLocks noGrp="1"/>
          </p:cNvSpPr>
          <p:nvPr>
            <p:ph type="body" idx="1"/>
          </p:nvPr>
        </p:nvSpPr>
        <p:spPr>
          <a:xfrm>
            <a:off x="3279775" y="1244600"/>
            <a:ext cx="5443500" cy="348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35876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 + Photos">
  <p:cSld name="Three Column + Photos">
    <p:spTree>
      <p:nvGrpSpPr>
        <p:cNvPr id="1" name="Shape 7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Google Shape;775;p62"/>
          <p:cNvSpPr txBox="1">
            <a:spLocks noGrp="1"/>
          </p:cNvSpPr>
          <p:nvPr>
            <p:ph type="body" idx="1"/>
          </p:nvPr>
        </p:nvSpPr>
        <p:spPr>
          <a:xfrm>
            <a:off x="402150" y="1245350"/>
            <a:ext cx="8321400" cy="104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76" name="Google Shape;776;p62"/>
          <p:cNvSpPr/>
          <p:nvPr/>
        </p:nvSpPr>
        <p:spPr>
          <a:xfrm>
            <a:off x="403650" y="314825"/>
            <a:ext cx="1139400" cy="638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7" name="Google Shape;777;p62"/>
          <p:cNvSpPr txBox="1">
            <a:spLocks noGrp="1"/>
          </p:cNvSpPr>
          <p:nvPr>
            <p:ph type="title"/>
          </p:nvPr>
        </p:nvSpPr>
        <p:spPr>
          <a:xfrm>
            <a:off x="403650" y="403977"/>
            <a:ext cx="8264100" cy="59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>
                <a:solidFill>
                  <a:schemeClr val="accent6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r>
              <a:rPr lang="en-GB"/>
              <a:t>Click to edit Master title style</a:t>
            </a:r>
            <a:endParaRPr/>
          </a:p>
        </p:txBody>
      </p:sp>
      <p:sp>
        <p:nvSpPr>
          <p:cNvPr id="778" name="Google Shape;778;p62"/>
          <p:cNvSpPr txBox="1">
            <a:spLocks noGrp="1"/>
          </p:cNvSpPr>
          <p:nvPr>
            <p:ph type="ftr" idx="11"/>
          </p:nvPr>
        </p:nvSpPr>
        <p:spPr>
          <a:xfrm>
            <a:off x="403651" y="4725397"/>
            <a:ext cx="279990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779" name="Google Shape;779;p62"/>
          <p:cNvSpPr>
            <a:spLocks noGrp="1"/>
          </p:cNvSpPr>
          <p:nvPr>
            <p:ph type="pic" idx="2"/>
          </p:nvPr>
        </p:nvSpPr>
        <p:spPr>
          <a:xfrm>
            <a:off x="403650" y="3125675"/>
            <a:ext cx="2532900" cy="1599600"/>
          </a:xfrm>
          <a:prstGeom prst="rect">
            <a:avLst/>
          </a:prstGeom>
          <a:noFill/>
          <a:ln>
            <a:noFill/>
          </a:ln>
        </p:spPr>
      </p:sp>
      <p:sp>
        <p:nvSpPr>
          <p:cNvPr id="780" name="Google Shape;780;p62"/>
          <p:cNvSpPr>
            <a:spLocks noGrp="1"/>
          </p:cNvSpPr>
          <p:nvPr>
            <p:ph type="pic" idx="3"/>
          </p:nvPr>
        </p:nvSpPr>
        <p:spPr>
          <a:xfrm>
            <a:off x="3356025" y="3125775"/>
            <a:ext cx="2508000" cy="1599600"/>
          </a:xfrm>
          <a:prstGeom prst="rect">
            <a:avLst/>
          </a:prstGeom>
          <a:noFill/>
          <a:ln>
            <a:noFill/>
          </a:ln>
        </p:spPr>
      </p:sp>
      <p:sp>
        <p:nvSpPr>
          <p:cNvPr id="781" name="Google Shape;781;p62"/>
          <p:cNvSpPr>
            <a:spLocks noGrp="1"/>
          </p:cNvSpPr>
          <p:nvPr>
            <p:ph type="pic" idx="4"/>
          </p:nvPr>
        </p:nvSpPr>
        <p:spPr>
          <a:xfrm>
            <a:off x="6217600" y="3125725"/>
            <a:ext cx="2508000" cy="1599600"/>
          </a:xfrm>
          <a:prstGeom prst="rect">
            <a:avLst/>
          </a:prstGeom>
          <a:noFill/>
          <a:ln>
            <a:noFill/>
          </a:ln>
        </p:spPr>
      </p:sp>
      <p:sp>
        <p:nvSpPr>
          <p:cNvPr id="782" name="Google Shape;782;p62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sp>
        <p:nvSpPr>
          <p:cNvPr id="783" name="Google Shape;783;p62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4" name="Google Shape;784;p62"/>
          <p:cNvSpPr txBox="1">
            <a:spLocks noGrp="1"/>
          </p:cNvSpPr>
          <p:nvPr>
            <p:ph type="body" idx="5"/>
          </p:nvPr>
        </p:nvSpPr>
        <p:spPr>
          <a:xfrm>
            <a:off x="403950" y="2595575"/>
            <a:ext cx="2532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85" name="Google Shape;785;p62"/>
          <p:cNvSpPr txBox="1">
            <a:spLocks noGrp="1"/>
          </p:cNvSpPr>
          <p:nvPr>
            <p:ph type="body" idx="6"/>
          </p:nvPr>
        </p:nvSpPr>
        <p:spPr>
          <a:xfrm>
            <a:off x="3279775" y="2595575"/>
            <a:ext cx="25968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86" name="Google Shape;786;p62"/>
          <p:cNvSpPr txBox="1">
            <a:spLocks noGrp="1"/>
          </p:cNvSpPr>
          <p:nvPr>
            <p:ph type="body" idx="7"/>
          </p:nvPr>
        </p:nvSpPr>
        <p:spPr>
          <a:xfrm>
            <a:off x="6219500" y="2595575"/>
            <a:ext cx="25329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9357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One">
  <p:cSld name="Personal Intro_One">
    <p:bg>
      <p:bgPr>
        <a:solidFill>
          <a:schemeClr val="dk1"/>
        </a:solidFill>
        <a:effectLst/>
      </p:bgPr>
    </p:bg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4"/>
          <p:cNvSpPr txBox="1">
            <a:spLocks noGrp="1"/>
          </p:cNvSpPr>
          <p:nvPr>
            <p:ph type="body" idx="1"/>
          </p:nvPr>
        </p:nvSpPr>
        <p:spPr>
          <a:xfrm>
            <a:off x="4756150" y="18100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Char char="•"/>
              <a:defRPr sz="2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69" name="Google Shape;169;p14"/>
          <p:cNvSpPr txBox="1">
            <a:spLocks noGrp="1"/>
          </p:cNvSpPr>
          <p:nvPr>
            <p:ph type="body" idx="2"/>
          </p:nvPr>
        </p:nvSpPr>
        <p:spPr>
          <a:xfrm>
            <a:off x="4756150" y="23311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Montserrat"/>
              <a:buChar char="•"/>
              <a:defRPr sz="2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170" name="Google Shape;170;p14"/>
          <p:cNvPicPr preferRelativeResize="0"/>
          <p:nvPr/>
        </p:nvPicPr>
        <p:blipFill rotWithShape="1">
          <a:blip r:embed="rId2">
            <a:alphaModFix/>
          </a:blip>
          <a:srcRect l="-822" t="19" r="-822" b="28"/>
          <a:stretch/>
        </p:blipFill>
        <p:spPr>
          <a:xfrm>
            <a:off x="-950725" y="0"/>
            <a:ext cx="5228202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14"/>
          <p:cNvSpPr>
            <a:spLocks noGrp="1"/>
          </p:cNvSpPr>
          <p:nvPr>
            <p:ph type="pic" idx="3"/>
          </p:nvPr>
        </p:nvSpPr>
        <p:spPr>
          <a:xfrm>
            <a:off x="403650" y="1245350"/>
            <a:ext cx="2532900" cy="25305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72" name="Google Shape;172;p14"/>
          <p:cNvSpPr txBox="1">
            <a:spLocks noGrp="1"/>
          </p:cNvSpPr>
          <p:nvPr>
            <p:ph type="ftr" idx="11"/>
          </p:nvPr>
        </p:nvSpPr>
        <p:spPr>
          <a:xfrm>
            <a:off x="403651" y="4725400"/>
            <a:ext cx="27999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grpSp>
        <p:nvGrpSpPr>
          <p:cNvPr id="173" name="Google Shape;173;p14"/>
          <p:cNvGrpSpPr/>
          <p:nvPr/>
        </p:nvGrpSpPr>
        <p:grpSpPr>
          <a:xfrm>
            <a:off x="4756464" y="2312876"/>
            <a:ext cx="691374" cy="18288"/>
            <a:chOff x="3842851" y="2453321"/>
            <a:chExt cx="691374" cy="18288"/>
          </a:xfrm>
        </p:grpSpPr>
        <p:sp>
          <p:nvSpPr>
            <p:cNvPr id="174" name="Google Shape;174;p14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4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14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14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178" name="Google Shape;178;p1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p14"/>
          <p:cNvSpPr txBox="1">
            <a:spLocks noGrp="1"/>
          </p:cNvSpPr>
          <p:nvPr>
            <p:ph type="body" idx="4"/>
          </p:nvPr>
        </p:nvSpPr>
        <p:spPr>
          <a:xfrm>
            <a:off x="4756150" y="2865250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•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Montserrat"/>
              <a:buChar char="‒"/>
              <a:defRPr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lt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2" name="Google Shape;481;p37">
            <a:extLst>
              <a:ext uri="{FF2B5EF4-FFF2-40B4-BE49-F238E27FC236}">
                <a16:creationId xmlns:a16="http://schemas.microsoft.com/office/drawing/2014/main" id="{1538250C-54FD-FC2F-AC62-E370ADAAD969}"/>
              </a:ext>
            </a:extLst>
          </p:cNvPr>
          <p:cNvPicPr preferRelativeResize="0"/>
          <p:nvPr userDrawn="1"/>
        </p:nvPicPr>
        <p:blipFill rotWithShape="1">
          <a:blip r:embed="rId4">
            <a:alphaModFix/>
          </a:blip>
          <a:srcRect/>
          <a:stretch/>
        </p:blipFill>
        <p:spPr>
          <a:xfrm>
            <a:off x="204985" y="4830836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34610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Intro">
  <p:cSld name="Video Intro">
    <p:bg>
      <p:bgPr>
        <a:solidFill>
          <a:schemeClr val="dk1"/>
        </a:solidFill>
        <a:effectLst/>
      </p:bgPr>
    </p:bg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65"/>
          <p:cNvSpPr txBox="1">
            <a:spLocks noGrp="1"/>
          </p:cNvSpPr>
          <p:nvPr>
            <p:ph type="body" idx="1"/>
          </p:nvPr>
        </p:nvSpPr>
        <p:spPr>
          <a:xfrm>
            <a:off x="403650" y="3304050"/>
            <a:ext cx="83199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800"/>
              <a:buNone/>
              <a:defRPr sz="28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16" name="Google Shape;816;p65"/>
          <p:cNvSpPr txBox="1">
            <a:spLocks noGrp="1"/>
          </p:cNvSpPr>
          <p:nvPr>
            <p:ph type="ftr" idx="11"/>
          </p:nvPr>
        </p:nvSpPr>
        <p:spPr>
          <a:xfrm>
            <a:off x="403651" y="4725398"/>
            <a:ext cx="27999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grpSp>
        <p:nvGrpSpPr>
          <p:cNvPr id="817" name="Google Shape;817;p65"/>
          <p:cNvGrpSpPr/>
          <p:nvPr/>
        </p:nvGrpSpPr>
        <p:grpSpPr>
          <a:xfrm>
            <a:off x="2567478" y="1435850"/>
            <a:ext cx="4037743" cy="1705509"/>
            <a:chOff x="2567477" y="1435848"/>
            <a:chExt cx="4037743" cy="1705509"/>
          </a:xfrm>
        </p:grpSpPr>
        <p:sp>
          <p:nvSpPr>
            <p:cNvPr id="818" name="Google Shape;818;p65"/>
            <p:cNvSpPr/>
            <p:nvPr/>
          </p:nvSpPr>
          <p:spPr>
            <a:xfrm rot="10800000">
              <a:off x="2567477" y="1435848"/>
              <a:ext cx="4037743" cy="1705509"/>
            </a:xfrm>
            <a:custGeom>
              <a:avLst/>
              <a:gdLst/>
              <a:ahLst/>
              <a:cxnLst/>
              <a:rect l="l" t="t" r="r" b="b"/>
              <a:pathLst>
                <a:path w="4037743" h="1705509" extrusionOk="0">
                  <a:moveTo>
                    <a:pt x="4001409" y="1705509"/>
                  </a:moveTo>
                  <a:lnTo>
                    <a:pt x="36334" y="1705509"/>
                  </a:lnTo>
                  <a:cubicBezTo>
                    <a:pt x="16267" y="1705509"/>
                    <a:pt x="0" y="1689242"/>
                    <a:pt x="0" y="1669175"/>
                  </a:cubicBezTo>
                  <a:lnTo>
                    <a:pt x="0" y="303461"/>
                  </a:lnTo>
                  <a:cubicBezTo>
                    <a:pt x="0" y="283394"/>
                    <a:pt x="16267" y="267127"/>
                    <a:pt x="36334" y="267127"/>
                  </a:cubicBezTo>
                  <a:lnTo>
                    <a:pt x="1863939" y="267127"/>
                  </a:lnTo>
                  <a:lnTo>
                    <a:pt x="2018873" y="0"/>
                  </a:lnTo>
                  <a:lnTo>
                    <a:pt x="2173806" y="267127"/>
                  </a:lnTo>
                  <a:lnTo>
                    <a:pt x="4001409" y="267127"/>
                  </a:lnTo>
                  <a:cubicBezTo>
                    <a:pt x="4021476" y="267127"/>
                    <a:pt x="4037743" y="283394"/>
                    <a:pt x="4037743" y="303461"/>
                  </a:cubicBezTo>
                  <a:lnTo>
                    <a:pt x="4037743" y="1669175"/>
                  </a:lnTo>
                  <a:cubicBezTo>
                    <a:pt x="4037743" y="1689242"/>
                    <a:pt x="4021476" y="1705509"/>
                    <a:pt x="4001409" y="1705509"/>
                  </a:cubicBezTo>
                  <a:close/>
                </a:path>
              </a:pathLst>
            </a:custGeom>
            <a:solidFill>
              <a:schemeClr val="accent1"/>
            </a:solidFill>
            <a:ln w="7937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38" marR="0" lvl="0" indent="-9143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9" name="Google Shape;819;p65"/>
            <p:cNvSpPr/>
            <p:nvPr/>
          </p:nvSpPr>
          <p:spPr>
            <a:xfrm>
              <a:off x="4133194" y="1749141"/>
              <a:ext cx="2270590" cy="83099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4800"/>
                <a:buFont typeface="Arial"/>
                <a:buNone/>
              </a:pPr>
              <a:r>
                <a:rPr lang="en" sz="4800" b="0" i="0" u="none" strike="noStrike" cap="none">
                  <a:solidFill>
                    <a:schemeClr val="lt1"/>
                  </a:solidFill>
                  <a:latin typeface="Montserrat"/>
                  <a:ea typeface="Montserrat"/>
                  <a:cs typeface="Montserrat"/>
                  <a:sym typeface="Montserrat"/>
                </a:rPr>
                <a:t>VIDEO</a:t>
              </a:r>
              <a:endParaRPr sz="1400" b="0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20" name="Google Shape;820;p65"/>
            <p:cNvSpPr/>
            <p:nvPr/>
          </p:nvSpPr>
          <p:spPr>
            <a:xfrm>
              <a:off x="2608933" y="1477847"/>
              <a:ext cx="1371600" cy="1371816"/>
            </a:xfrm>
            <a:custGeom>
              <a:avLst/>
              <a:gdLst/>
              <a:ahLst/>
              <a:cxnLst/>
              <a:rect l="l" t="t" r="r" b="b"/>
              <a:pathLst>
                <a:path w="1356935" h="1357149" extrusionOk="0">
                  <a:moveTo>
                    <a:pt x="0" y="0"/>
                  </a:moveTo>
                  <a:lnTo>
                    <a:pt x="1355558" y="0"/>
                  </a:lnTo>
                  <a:lnTo>
                    <a:pt x="1356935" y="588222"/>
                  </a:lnTo>
                  <a:lnTo>
                    <a:pt x="1284968" y="677891"/>
                  </a:lnTo>
                  <a:lnTo>
                    <a:pt x="1356935" y="763713"/>
                  </a:lnTo>
                  <a:lnTo>
                    <a:pt x="1355558" y="1357149"/>
                  </a:lnTo>
                  <a:lnTo>
                    <a:pt x="0" y="135714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38" marR="0" lvl="0" indent="-91438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endPara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65"/>
            <p:cNvSpPr/>
            <p:nvPr/>
          </p:nvSpPr>
          <p:spPr>
            <a:xfrm rot="5400000">
              <a:off x="3215081" y="2120452"/>
              <a:ext cx="1421316" cy="77506"/>
            </a:xfrm>
            <a:custGeom>
              <a:avLst/>
              <a:gdLst/>
              <a:ahLst/>
              <a:cxnLst/>
              <a:rect l="l" t="t" r="r" b="b"/>
              <a:pathLst>
                <a:path w="6135" h="368" extrusionOk="0">
                  <a:moveTo>
                    <a:pt x="0" y="0"/>
                  </a:moveTo>
                  <a:lnTo>
                    <a:pt x="2726" y="0"/>
                  </a:lnTo>
                  <a:lnTo>
                    <a:pt x="3090" y="368"/>
                  </a:lnTo>
                  <a:lnTo>
                    <a:pt x="3440" y="0"/>
                  </a:lnTo>
                  <a:lnTo>
                    <a:pt x="6135" y="0"/>
                  </a:lnTo>
                </a:path>
              </a:pathLst>
            </a:custGeom>
            <a:noFill/>
            <a:ln w="381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0"/>
                <a:buFont typeface="Arial"/>
                <a:buNone/>
              </a:pPr>
              <a:endParaRPr sz="1350" b="0" i="0" u="none" strike="noStrike" cap="non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2" name="Google Shape;822;p65"/>
            <p:cNvSpPr/>
            <p:nvPr/>
          </p:nvSpPr>
          <p:spPr>
            <a:xfrm>
              <a:off x="2958325" y="1854405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5053" y="10386"/>
                  </a:moveTo>
                  <a:lnTo>
                    <a:pt x="15053" y="10391"/>
                  </a:lnTo>
                  <a:cubicBezTo>
                    <a:pt x="15205" y="10473"/>
                    <a:pt x="15300" y="10631"/>
                    <a:pt x="15300" y="10802"/>
                  </a:cubicBezTo>
                  <a:cubicBezTo>
                    <a:pt x="15300" y="10974"/>
                    <a:pt x="15205" y="11132"/>
                    <a:pt x="15053" y="11214"/>
                  </a:cubicBezTo>
                  <a:lnTo>
                    <a:pt x="8821" y="14779"/>
                  </a:lnTo>
                  <a:cubicBezTo>
                    <a:pt x="8674" y="14871"/>
                    <a:pt x="8487" y="14874"/>
                    <a:pt x="8336" y="14788"/>
                  </a:cubicBezTo>
                  <a:cubicBezTo>
                    <a:pt x="8186" y="14702"/>
                    <a:pt x="8095" y="14541"/>
                    <a:pt x="8100" y="14368"/>
                  </a:cubicBezTo>
                  <a:lnTo>
                    <a:pt x="8100" y="7232"/>
                  </a:lnTo>
                  <a:cubicBezTo>
                    <a:pt x="8095" y="7060"/>
                    <a:pt x="8186" y="6899"/>
                    <a:pt x="8336" y="6812"/>
                  </a:cubicBezTo>
                  <a:cubicBezTo>
                    <a:pt x="8487" y="6726"/>
                    <a:pt x="8674" y="6730"/>
                    <a:pt x="8821" y="6821"/>
                  </a:cubicBezTo>
                  <a:cubicBezTo>
                    <a:pt x="8821" y="6821"/>
                    <a:pt x="15053" y="10386"/>
                    <a:pt x="15053" y="10386"/>
                  </a:cubicBezTo>
                  <a:close/>
                  <a:moveTo>
                    <a:pt x="10800" y="20700"/>
                  </a:moveTo>
                  <a:cubicBezTo>
                    <a:pt x="16268" y="20700"/>
                    <a:pt x="20700" y="16267"/>
                    <a:pt x="20700" y="10800"/>
                  </a:cubicBezTo>
                  <a:cubicBezTo>
                    <a:pt x="20700" y="5332"/>
                    <a:pt x="16268" y="900"/>
                    <a:pt x="10800" y="900"/>
                  </a:cubicBezTo>
                  <a:cubicBezTo>
                    <a:pt x="5333" y="900"/>
                    <a:pt x="900" y="5332"/>
                    <a:pt x="900" y="10800"/>
                  </a:cubicBezTo>
                  <a:cubicBezTo>
                    <a:pt x="900" y="16267"/>
                    <a:pt x="5333" y="20700"/>
                    <a:pt x="10800" y="20700"/>
                  </a:cubicBezTo>
                  <a:close/>
                  <a:moveTo>
                    <a:pt x="10800" y="21600"/>
                  </a:moveTo>
                  <a:cubicBezTo>
                    <a:pt x="4835" y="21600"/>
                    <a:pt x="0" y="16765"/>
                    <a:pt x="0" y="10800"/>
                  </a:cubicBezTo>
                  <a:cubicBezTo>
                    <a:pt x="0" y="4835"/>
                    <a:pt x="4835" y="0"/>
                    <a:pt x="10800" y="0"/>
                  </a:cubicBezTo>
                  <a:cubicBezTo>
                    <a:pt x="16765" y="0"/>
                    <a:pt x="21600" y="4835"/>
                    <a:pt x="21600" y="10800"/>
                  </a:cubicBezTo>
                  <a:cubicBezTo>
                    <a:pt x="21600" y="16765"/>
                    <a:pt x="16765" y="21600"/>
                    <a:pt x="10800" y="2160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38100" tIns="38100" rIns="38100" bIns="381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000"/>
                <a:buFont typeface="Arial"/>
                <a:buNone/>
              </a:pPr>
              <a:endParaRPr sz="3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3" name="Google Shape;823;p65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4" name="Google Shape;824;p65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825" name="Google Shape;825;p6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7314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wth Headlin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E12EDCF-C180-44BD-8D74-D98D6CC88F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CC8CD2B-3CBB-4098-805F-C37C8EC08E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0" y="914400"/>
            <a:ext cx="9144000" cy="342900"/>
          </a:xfrm>
        </p:spPr>
        <p:txBody>
          <a:bodyPr/>
          <a:lstStyle>
            <a:lvl1pPr>
              <a:defRPr b="0" i="0">
                <a:latin typeface="Gotham Medium" pitchFamily="2" charset="-128"/>
                <a:ea typeface="Gotham Medium" pitchFamily="2" charset="-128"/>
                <a:cs typeface="Gotham Medium" pitchFamily="2" charset="-128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734D6BD-2741-445F-9A5A-FCA6F550601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371600"/>
            <a:ext cx="9144000" cy="3143250"/>
          </a:xfrm>
        </p:spPr>
        <p:txBody>
          <a:bodyPr/>
          <a:lstStyle>
            <a:lvl2pPr marL="0" indent="0">
              <a:buNone/>
              <a:defRPr b="0" i="0">
                <a:latin typeface="Gotham Book" pitchFamily="2" charset="-128"/>
                <a:ea typeface="Gotham Book" pitchFamily="2" charset="-128"/>
                <a:cs typeface="Gotham Book" pitchFamily="2" charset="-128"/>
              </a:defRPr>
            </a:lvl2pPr>
          </a:lstStyle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63405864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_of_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20CA0-5CE7-1A4B-ACE6-C7A15B82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114937"/>
            <a:ext cx="8443913" cy="620870"/>
          </a:xfrm>
        </p:spPr>
        <p:txBody>
          <a:bodyPr/>
          <a:lstStyle>
            <a:lvl1pPr>
              <a:defRPr b="1" i="0">
                <a:latin typeface="Montserrat Light" panose="00000400000000000000" pitchFamily="2" charset="0"/>
                <a:ea typeface="Montserrat Light" panose="00000400000000000000" pitchFamily="2" charset="0"/>
                <a:cs typeface="Montserrat Light" panose="00000400000000000000" pitchFamily="2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0D4E-8635-D746-9FE7-1EE20F49E4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42900" y="1028701"/>
            <a:ext cx="8443913" cy="2928938"/>
          </a:xfrm>
          <a:prstGeom prst="rect">
            <a:avLst/>
          </a:prstGeom>
        </p:spPr>
        <p:txBody>
          <a:bodyPr/>
          <a:lstStyle>
            <a:lvl5pPr>
              <a:defRPr sz="1187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23441515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CFEFD-88E5-4869-B5C3-1611B0B50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1197" y="342901"/>
            <a:ext cx="8263890" cy="362123"/>
          </a:xfrm>
        </p:spPr>
        <p:txBody>
          <a:bodyPr/>
          <a:lstStyle>
            <a:lvl1pPr>
              <a:defRPr sz="2353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A212C2-8B30-4835-8711-AA981B6CFBE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38150" y="1076325"/>
            <a:ext cx="8264129" cy="120957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2751705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2" orient="horz" pos="1272">
          <p15:clr>
            <a:srgbClr val="5ACBF0"/>
          </p15:clr>
        </p15:guide>
        <p15:guide id="3" orient="horz" pos="288">
          <p15:clr>
            <a:srgbClr val="5ACBF0"/>
          </p15:clr>
        </p15:guide>
        <p15:guide id="5" orient="horz" pos="904">
          <p15:clr>
            <a:srgbClr val="5ACBF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Only" userDrawn="1">
  <p:cSld name="1_Title Only">
    <p:spTree>
      <p:nvGrpSpPr>
        <p:cNvPr id="1" name="Shape 16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953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One-2">
  <p:cSld name="Personal Intro_One-2">
    <p:bg>
      <p:bgPr>
        <a:solidFill>
          <a:schemeClr val="lt1"/>
        </a:solidFill>
        <a:effectLst/>
      </p:bgPr>
    </p:bg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5"/>
          <p:cNvPicPr preferRelativeResize="0"/>
          <p:nvPr/>
        </p:nvPicPr>
        <p:blipFill rotWithShape="1">
          <a:blip r:embed="rId2">
            <a:alphaModFix/>
          </a:blip>
          <a:srcRect l="-1250" t="19" r="-1250" b="28"/>
          <a:stretch/>
        </p:blipFill>
        <p:spPr>
          <a:xfrm>
            <a:off x="-972675" y="0"/>
            <a:ext cx="52721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15"/>
          <p:cNvSpPr>
            <a:spLocks noGrp="1"/>
          </p:cNvSpPr>
          <p:nvPr>
            <p:ph type="pic" idx="2"/>
          </p:nvPr>
        </p:nvSpPr>
        <p:spPr>
          <a:xfrm>
            <a:off x="403650" y="1306211"/>
            <a:ext cx="2532900" cy="2531100"/>
          </a:xfrm>
          <a:prstGeom prst="ellipse">
            <a:avLst/>
          </a:prstGeom>
          <a:solidFill>
            <a:srgbClr val="BFBFBF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p15"/>
          <p:cNvSpPr txBox="1">
            <a:spLocks noGrp="1"/>
          </p:cNvSpPr>
          <p:nvPr>
            <p:ph type="ftr" idx="11"/>
          </p:nvPr>
        </p:nvSpPr>
        <p:spPr>
          <a:xfrm>
            <a:off x="403651" y="4725400"/>
            <a:ext cx="2799900" cy="27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16161"/>
              </a:buClr>
              <a:buSzPts val="600"/>
              <a:buNone/>
              <a:defRPr>
                <a:solidFill>
                  <a:srgbClr val="616161"/>
                </a:solidFill>
              </a:defRPr>
            </a:lvl9pPr>
          </a:lstStyle>
          <a:p>
            <a:r>
              <a:rPr lang="en-US"/>
              <a:t>Nutanix Confidential</a:t>
            </a:r>
          </a:p>
        </p:txBody>
      </p:sp>
      <p:grpSp>
        <p:nvGrpSpPr>
          <p:cNvPr id="184" name="Google Shape;184;p15"/>
          <p:cNvGrpSpPr/>
          <p:nvPr/>
        </p:nvGrpSpPr>
        <p:grpSpPr>
          <a:xfrm>
            <a:off x="4756464" y="2312876"/>
            <a:ext cx="691374" cy="18288"/>
            <a:chOff x="3842851" y="2453321"/>
            <a:chExt cx="691374" cy="18288"/>
          </a:xfrm>
        </p:grpSpPr>
        <p:sp>
          <p:nvSpPr>
            <p:cNvPr id="185" name="Google Shape;185;p15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5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5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88" name="Google Shape;188;p15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1500" cy="2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rgbClr val="9C9C9C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sp>
        <p:nvSpPr>
          <p:cNvPr id="189" name="Google Shape;189;p15"/>
          <p:cNvSpPr txBox="1">
            <a:spLocks noGrp="1"/>
          </p:cNvSpPr>
          <p:nvPr>
            <p:ph type="body" idx="1"/>
          </p:nvPr>
        </p:nvSpPr>
        <p:spPr>
          <a:xfrm>
            <a:off x="4756150" y="18100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406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  <a:defRPr sz="2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‒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Montserrat"/>
              <a:buChar char="•"/>
              <a:defRPr sz="1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0" name="Google Shape;190;p15"/>
          <p:cNvSpPr txBox="1">
            <a:spLocks noGrp="1"/>
          </p:cNvSpPr>
          <p:nvPr>
            <p:ph type="body" idx="3"/>
          </p:nvPr>
        </p:nvSpPr>
        <p:spPr>
          <a:xfrm>
            <a:off x="4756150" y="2331175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55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Montserrat"/>
              <a:buChar char="•"/>
              <a:defRPr sz="2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‒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Montserrat"/>
              <a:buChar char="•"/>
              <a:defRPr sz="1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91" name="Google Shape;191;p15"/>
          <p:cNvSpPr txBox="1">
            <a:spLocks noGrp="1"/>
          </p:cNvSpPr>
          <p:nvPr>
            <p:ph type="body" idx="4"/>
          </p:nvPr>
        </p:nvSpPr>
        <p:spPr>
          <a:xfrm>
            <a:off x="4756150" y="2865250"/>
            <a:ext cx="3967200" cy="52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•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Montserrat"/>
              <a:buChar char="‒"/>
              <a:defRPr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•"/>
              <a:defRPr sz="12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000"/>
              <a:buFont typeface="Montserrat"/>
              <a:buChar char="•"/>
              <a:defRPr sz="10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800"/>
              <a:buFont typeface="Montserrat"/>
              <a:buChar char="•"/>
              <a:defRPr sz="800" b="0" i="0" u="none" strike="noStrike" cap="none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55484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Two">
  <p:cSld name="Personal Intro_Two">
    <p:bg>
      <p:bgPr>
        <a:solidFill>
          <a:schemeClr val="dk1"/>
        </a:solidFill>
        <a:effectLst/>
      </p:bgPr>
    </p:bg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3" name="Google Shape;193;p16"/>
          <p:cNvPicPr preferRelativeResize="0"/>
          <p:nvPr/>
        </p:nvPicPr>
        <p:blipFill rotWithShape="1">
          <a:blip r:embed="rId2">
            <a:alphaModFix/>
          </a:blip>
          <a:srcRect l="-2476" t="-2454" r="-2476" b="-2453"/>
          <a:stretch/>
        </p:blipFill>
        <p:spPr>
          <a:xfrm>
            <a:off x="1312875" y="373425"/>
            <a:ext cx="2089373" cy="208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4" name="Google Shape;194;p16"/>
          <p:cNvPicPr preferRelativeResize="0"/>
          <p:nvPr/>
        </p:nvPicPr>
        <p:blipFill rotWithShape="1">
          <a:blip r:embed="rId3">
            <a:alphaModFix/>
          </a:blip>
          <a:srcRect l="-1451" t="-2476" r="-1461" b="-2476"/>
          <a:stretch/>
        </p:blipFill>
        <p:spPr>
          <a:xfrm>
            <a:off x="5751525" y="373425"/>
            <a:ext cx="2089375" cy="2089374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6"/>
          <p:cNvSpPr/>
          <p:nvPr/>
        </p:nvSpPr>
        <p:spPr>
          <a:xfrm>
            <a:off x="1735790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6" name="Google Shape;196;p16"/>
          <p:cNvSpPr/>
          <p:nvPr/>
        </p:nvSpPr>
        <p:spPr>
          <a:xfrm>
            <a:off x="6165312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16"/>
          <p:cNvSpPr>
            <a:spLocks noGrp="1"/>
          </p:cNvSpPr>
          <p:nvPr>
            <p:ph type="pic" idx="2"/>
          </p:nvPr>
        </p:nvSpPr>
        <p:spPr>
          <a:xfrm>
            <a:off x="6165312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8" name="Google Shape;198;p16"/>
          <p:cNvSpPr>
            <a:spLocks noGrp="1"/>
          </p:cNvSpPr>
          <p:nvPr>
            <p:ph type="pic" idx="3"/>
          </p:nvPr>
        </p:nvSpPr>
        <p:spPr>
          <a:xfrm>
            <a:off x="1735790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9" name="Google Shape;199;p16"/>
          <p:cNvSpPr txBox="1">
            <a:spLocks noGrp="1"/>
          </p:cNvSpPr>
          <p:nvPr>
            <p:ph type="ftr" idx="11"/>
          </p:nvPr>
        </p:nvSpPr>
        <p:spPr>
          <a:xfrm>
            <a:off x="403651" y="4725399"/>
            <a:ext cx="2799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200" name="Google Shape;200;p16"/>
          <p:cNvSpPr txBox="1">
            <a:spLocks noGrp="1"/>
          </p:cNvSpPr>
          <p:nvPr>
            <p:ph type="body" idx="1"/>
          </p:nvPr>
        </p:nvSpPr>
        <p:spPr>
          <a:xfrm>
            <a:off x="524210" y="2443469"/>
            <a:ext cx="365760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1" name="Google Shape;201;p16"/>
          <p:cNvSpPr txBox="1">
            <a:spLocks noGrp="1"/>
          </p:cNvSpPr>
          <p:nvPr>
            <p:ph type="body" idx="4"/>
          </p:nvPr>
        </p:nvSpPr>
        <p:spPr>
          <a:xfrm>
            <a:off x="524210" y="2933314"/>
            <a:ext cx="3657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2" name="Google Shape;202;p16"/>
          <p:cNvSpPr txBox="1">
            <a:spLocks noGrp="1"/>
          </p:cNvSpPr>
          <p:nvPr>
            <p:ph type="body" idx="5"/>
          </p:nvPr>
        </p:nvSpPr>
        <p:spPr>
          <a:xfrm>
            <a:off x="524210" y="3636292"/>
            <a:ext cx="3657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3" name="Google Shape;203;p16"/>
          <p:cNvSpPr txBox="1">
            <a:spLocks noGrp="1"/>
          </p:cNvSpPr>
          <p:nvPr>
            <p:ph type="body" idx="6"/>
          </p:nvPr>
        </p:nvSpPr>
        <p:spPr>
          <a:xfrm>
            <a:off x="4953732" y="2443469"/>
            <a:ext cx="3657600" cy="411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4" name="Google Shape;204;p16"/>
          <p:cNvSpPr txBox="1">
            <a:spLocks noGrp="1"/>
          </p:cNvSpPr>
          <p:nvPr>
            <p:ph type="body" idx="7"/>
          </p:nvPr>
        </p:nvSpPr>
        <p:spPr>
          <a:xfrm>
            <a:off x="4953732" y="2933314"/>
            <a:ext cx="3657600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5" name="Google Shape;205;p16"/>
          <p:cNvSpPr txBox="1">
            <a:spLocks noGrp="1"/>
          </p:cNvSpPr>
          <p:nvPr>
            <p:ph type="body" idx="8"/>
          </p:nvPr>
        </p:nvSpPr>
        <p:spPr>
          <a:xfrm>
            <a:off x="4953732" y="3636292"/>
            <a:ext cx="3657600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06" name="Google Shape;206;p16"/>
          <p:cNvGrpSpPr/>
          <p:nvPr/>
        </p:nvGrpSpPr>
        <p:grpSpPr>
          <a:xfrm>
            <a:off x="2007323" y="2885623"/>
            <a:ext cx="691374" cy="18288"/>
            <a:chOff x="3842851" y="2453321"/>
            <a:chExt cx="691374" cy="18288"/>
          </a:xfrm>
        </p:grpSpPr>
        <p:sp>
          <p:nvSpPr>
            <p:cNvPr id="207" name="Google Shape;207;p16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6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6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10" name="Google Shape;210;p16"/>
          <p:cNvGrpSpPr/>
          <p:nvPr/>
        </p:nvGrpSpPr>
        <p:grpSpPr>
          <a:xfrm>
            <a:off x="6436845" y="2885623"/>
            <a:ext cx="691374" cy="18288"/>
            <a:chOff x="3842851" y="2453321"/>
            <a:chExt cx="691374" cy="18288"/>
          </a:xfrm>
        </p:grpSpPr>
        <p:sp>
          <p:nvSpPr>
            <p:cNvPr id="211" name="Google Shape;211;p16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6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6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4" name="Google Shape;214;p16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16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16" name="Google Shape;216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71895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Three">
  <p:cSld name="Personal Intro_Three">
    <p:bg>
      <p:bgPr>
        <a:solidFill>
          <a:schemeClr val="dk1"/>
        </a:solidFill>
        <a:effectLst/>
      </p:bgPr>
    </p:bg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8" name="Google Shape;218;p17"/>
          <p:cNvPicPr preferRelativeResize="0"/>
          <p:nvPr/>
        </p:nvPicPr>
        <p:blipFill rotWithShape="1">
          <a:blip r:embed="rId2">
            <a:alphaModFix/>
          </a:blip>
          <a:srcRect l="-2040" r="-2050"/>
          <a:stretch/>
        </p:blipFill>
        <p:spPr>
          <a:xfrm>
            <a:off x="615700" y="422750"/>
            <a:ext cx="2113449" cy="19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19" name="Google Shape;21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56825" y="422750"/>
            <a:ext cx="2030351" cy="1990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20" name="Google Shape;220;p17"/>
          <p:cNvPicPr preferRelativeResize="0"/>
          <p:nvPr/>
        </p:nvPicPr>
        <p:blipFill rotWithShape="1">
          <a:blip r:embed="rId2">
            <a:alphaModFix/>
          </a:blip>
          <a:srcRect t="-999" b="-988"/>
          <a:stretch/>
        </p:blipFill>
        <p:spPr>
          <a:xfrm>
            <a:off x="6456387" y="402937"/>
            <a:ext cx="2030351" cy="2030349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17"/>
          <p:cNvSpPr/>
          <p:nvPr/>
        </p:nvSpPr>
        <p:spPr>
          <a:xfrm>
            <a:off x="1055209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17"/>
          <p:cNvSpPr/>
          <p:nvPr/>
        </p:nvSpPr>
        <p:spPr>
          <a:xfrm>
            <a:off x="3954780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17"/>
          <p:cNvSpPr/>
          <p:nvPr/>
        </p:nvSpPr>
        <p:spPr>
          <a:xfrm>
            <a:off x="6854325" y="797541"/>
            <a:ext cx="1234500" cy="12345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17"/>
          <p:cNvSpPr>
            <a:spLocks noGrp="1"/>
          </p:cNvSpPr>
          <p:nvPr>
            <p:ph type="pic" idx="2"/>
          </p:nvPr>
        </p:nvSpPr>
        <p:spPr>
          <a:xfrm>
            <a:off x="1055209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5" name="Google Shape;225;p17"/>
          <p:cNvSpPr>
            <a:spLocks noGrp="1"/>
          </p:cNvSpPr>
          <p:nvPr>
            <p:ph type="pic" idx="3"/>
          </p:nvPr>
        </p:nvSpPr>
        <p:spPr>
          <a:xfrm>
            <a:off x="6854325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6" name="Google Shape;226;p17"/>
          <p:cNvSpPr>
            <a:spLocks noGrp="1"/>
          </p:cNvSpPr>
          <p:nvPr>
            <p:ph type="pic" idx="4"/>
          </p:nvPr>
        </p:nvSpPr>
        <p:spPr>
          <a:xfrm>
            <a:off x="3954780" y="798433"/>
            <a:ext cx="1234500" cy="12336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27" name="Google Shape;227;p17"/>
          <p:cNvSpPr txBox="1">
            <a:spLocks noGrp="1"/>
          </p:cNvSpPr>
          <p:nvPr>
            <p:ph type="body" idx="1"/>
          </p:nvPr>
        </p:nvSpPr>
        <p:spPr>
          <a:xfrm>
            <a:off x="403650" y="2443475"/>
            <a:ext cx="25329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8" name="Google Shape;228;p17"/>
          <p:cNvSpPr txBox="1">
            <a:spLocks noGrp="1"/>
          </p:cNvSpPr>
          <p:nvPr>
            <p:ph type="body" idx="5"/>
          </p:nvPr>
        </p:nvSpPr>
        <p:spPr>
          <a:xfrm>
            <a:off x="390379" y="2933325"/>
            <a:ext cx="2564100" cy="3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9" name="Google Shape;229;p17"/>
          <p:cNvSpPr txBox="1">
            <a:spLocks noGrp="1"/>
          </p:cNvSpPr>
          <p:nvPr>
            <p:ph type="body" idx="6"/>
          </p:nvPr>
        </p:nvSpPr>
        <p:spPr>
          <a:xfrm>
            <a:off x="390379" y="3636300"/>
            <a:ext cx="256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0" name="Google Shape;230;p17"/>
          <p:cNvSpPr txBox="1">
            <a:spLocks noGrp="1"/>
          </p:cNvSpPr>
          <p:nvPr>
            <p:ph type="body" idx="7"/>
          </p:nvPr>
        </p:nvSpPr>
        <p:spPr>
          <a:xfrm>
            <a:off x="3300000" y="2443475"/>
            <a:ext cx="25641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1" name="Google Shape;231;p17"/>
          <p:cNvSpPr txBox="1">
            <a:spLocks noGrp="1"/>
          </p:cNvSpPr>
          <p:nvPr>
            <p:ph type="body" idx="8"/>
          </p:nvPr>
        </p:nvSpPr>
        <p:spPr>
          <a:xfrm>
            <a:off x="3300000" y="2933325"/>
            <a:ext cx="2564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2" name="Google Shape;232;p17"/>
          <p:cNvSpPr txBox="1">
            <a:spLocks noGrp="1"/>
          </p:cNvSpPr>
          <p:nvPr>
            <p:ph type="body" idx="9"/>
          </p:nvPr>
        </p:nvSpPr>
        <p:spPr>
          <a:xfrm>
            <a:off x="3300000" y="3636300"/>
            <a:ext cx="25641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3" name="Google Shape;233;p17"/>
          <p:cNvSpPr txBox="1">
            <a:spLocks noGrp="1"/>
          </p:cNvSpPr>
          <p:nvPr>
            <p:ph type="body" idx="13"/>
          </p:nvPr>
        </p:nvSpPr>
        <p:spPr>
          <a:xfrm>
            <a:off x="6213525" y="2443475"/>
            <a:ext cx="25161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4" name="Google Shape;234;p17"/>
          <p:cNvSpPr txBox="1">
            <a:spLocks noGrp="1"/>
          </p:cNvSpPr>
          <p:nvPr>
            <p:ph type="body" idx="14"/>
          </p:nvPr>
        </p:nvSpPr>
        <p:spPr>
          <a:xfrm>
            <a:off x="6213525" y="2933325"/>
            <a:ext cx="25161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5" name="Google Shape;235;p17"/>
          <p:cNvSpPr txBox="1">
            <a:spLocks noGrp="1"/>
          </p:cNvSpPr>
          <p:nvPr>
            <p:ph type="body" idx="15"/>
          </p:nvPr>
        </p:nvSpPr>
        <p:spPr>
          <a:xfrm>
            <a:off x="6205125" y="3636300"/>
            <a:ext cx="25329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Arial"/>
              <a:buNone/>
              <a:defRPr sz="1400">
                <a:solidFill>
                  <a:schemeClr val="lt1"/>
                </a:solidFill>
              </a:defRPr>
            </a:lvl1pPr>
            <a:lvl2pPr marL="914400" lvl="1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ctr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36" name="Google Shape;236;p17"/>
          <p:cNvGrpSpPr/>
          <p:nvPr/>
        </p:nvGrpSpPr>
        <p:grpSpPr>
          <a:xfrm>
            <a:off x="1326742" y="2885623"/>
            <a:ext cx="691374" cy="18288"/>
            <a:chOff x="3842851" y="2453321"/>
            <a:chExt cx="691374" cy="18288"/>
          </a:xfrm>
        </p:grpSpPr>
        <p:sp>
          <p:nvSpPr>
            <p:cNvPr id="237" name="Google Shape;237;p1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1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1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0" name="Google Shape;240;p17"/>
          <p:cNvGrpSpPr/>
          <p:nvPr/>
        </p:nvGrpSpPr>
        <p:grpSpPr>
          <a:xfrm>
            <a:off x="4226313" y="2885623"/>
            <a:ext cx="691374" cy="18288"/>
            <a:chOff x="3842851" y="2453321"/>
            <a:chExt cx="691374" cy="18288"/>
          </a:xfrm>
        </p:grpSpPr>
        <p:sp>
          <p:nvSpPr>
            <p:cNvPr id="241" name="Google Shape;241;p1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1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1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44" name="Google Shape;244;p17"/>
          <p:cNvGrpSpPr/>
          <p:nvPr/>
        </p:nvGrpSpPr>
        <p:grpSpPr>
          <a:xfrm>
            <a:off x="7125888" y="2885623"/>
            <a:ext cx="691374" cy="18288"/>
            <a:chOff x="3842851" y="2453321"/>
            <a:chExt cx="691374" cy="18288"/>
          </a:xfrm>
        </p:grpSpPr>
        <p:sp>
          <p:nvSpPr>
            <p:cNvPr id="245" name="Google Shape;245;p17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17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17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91440" marR="0" lvl="0" indent="-9144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48" name="Google Shape;248;p17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249" name="Google Shape;249;p17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17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51" name="Google Shape;251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5663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ersonal Intro_Four">
  <p:cSld name="Personal Intro_Four">
    <p:bg>
      <p:bgPr>
        <a:solidFill>
          <a:schemeClr val="dk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4723425" y="2819625"/>
            <a:ext cx="1774449" cy="1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304925" y="2819625"/>
            <a:ext cx="1774449" cy="1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5" name="Google Shape;255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4723425" y="343125"/>
            <a:ext cx="1774449" cy="177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18"/>
          <p:cNvPicPr preferRelativeResize="0"/>
          <p:nvPr/>
        </p:nvPicPr>
        <p:blipFill rotWithShape="1">
          <a:blip r:embed="rId2">
            <a:alphaModFix/>
          </a:blip>
          <a:srcRect l="-2399" t="-3441" r="-2399" b="-3440"/>
          <a:stretch/>
        </p:blipFill>
        <p:spPr>
          <a:xfrm>
            <a:off x="304925" y="343125"/>
            <a:ext cx="1774449" cy="177445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18"/>
          <p:cNvSpPr/>
          <p:nvPr/>
        </p:nvSpPr>
        <p:spPr>
          <a:xfrm>
            <a:off x="680133" y="726861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p18"/>
          <p:cNvSpPr/>
          <p:nvPr/>
        </p:nvSpPr>
        <p:spPr>
          <a:xfrm>
            <a:off x="5107693" y="726861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9" name="Google Shape;259;p18"/>
          <p:cNvSpPr/>
          <p:nvPr/>
        </p:nvSpPr>
        <p:spPr>
          <a:xfrm>
            <a:off x="680133" y="3195926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0" name="Google Shape;260;p18"/>
          <p:cNvSpPr/>
          <p:nvPr/>
        </p:nvSpPr>
        <p:spPr>
          <a:xfrm>
            <a:off x="5107693" y="3195926"/>
            <a:ext cx="1005900" cy="1005900"/>
          </a:xfrm>
          <a:prstGeom prst="ellipse">
            <a:avLst/>
          </a:prstGeom>
          <a:solidFill>
            <a:schemeClr val="lt1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91438" marR="0" lvl="0" indent="-9143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>
              <a:solidFill>
                <a:schemeClr val="accen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p18"/>
          <p:cNvSpPr>
            <a:spLocks noGrp="1"/>
          </p:cNvSpPr>
          <p:nvPr>
            <p:ph type="pic" idx="2"/>
          </p:nvPr>
        </p:nvSpPr>
        <p:spPr>
          <a:xfrm>
            <a:off x="680133" y="727588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p18"/>
          <p:cNvSpPr>
            <a:spLocks noGrp="1"/>
          </p:cNvSpPr>
          <p:nvPr>
            <p:ph type="pic" idx="3"/>
          </p:nvPr>
        </p:nvSpPr>
        <p:spPr>
          <a:xfrm>
            <a:off x="680133" y="3196653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3" name="Google Shape;263;p18"/>
          <p:cNvSpPr>
            <a:spLocks noGrp="1"/>
          </p:cNvSpPr>
          <p:nvPr>
            <p:ph type="pic" idx="4"/>
          </p:nvPr>
        </p:nvSpPr>
        <p:spPr>
          <a:xfrm>
            <a:off x="5107693" y="727588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4" name="Google Shape;264;p18"/>
          <p:cNvSpPr txBox="1">
            <a:spLocks noGrp="1"/>
          </p:cNvSpPr>
          <p:nvPr>
            <p:ph type="body" idx="1"/>
          </p:nvPr>
        </p:nvSpPr>
        <p:spPr>
          <a:xfrm>
            <a:off x="2079364" y="759146"/>
            <a:ext cx="274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5" name="Google Shape;265;p18"/>
          <p:cNvSpPr txBox="1">
            <a:spLocks noGrp="1"/>
          </p:cNvSpPr>
          <p:nvPr>
            <p:ph type="body" idx="5"/>
          </p:nvPr>
        </p:nvSpPr>
        <p:spPr>
          <a:xfrm>
            <a:off x="2079364" y="1254914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6" name="Google Shape;266;p18"/>
          <p:cNvSpPr txBox="1">
            <a:spLocks noGrp="1"/>
          </p:cNvSpPr>
          <p:nvPr>
            <p:ph type="body" idx="6"/>
          </p:nvPr>
        </p:nvSpPr>
        <p:spPr>
          <a:xfrm>
            <a:off x="2079364" y="1831498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7" name="Google Shape;267;p18"/>
          <p:cNvSpPr txBox="1">
            <a:spLocks noGrp="1"/>
          </p:cNvSpPr>
          <p:nvPr>
            <p:ph type="body" idx="7"/>
          </p:nvPr>
        </p:nvSpPr>
        <p:spPr>
          <a:xfrm>
            <a:off x="2079364" y="3245000"/>
            <a:ext cx="274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8" name="Google Shape;268;p18"/>
          <p:cNvSpPr txBox="1">
            <a:spLocks noGrp="1"/>
          </p:cNvSpPr>
          <p:nvPr>
            <p:ph type="body" idx="8"/>
          </p:nvPr>
        </p:nvSpPr>
        <p:spPr>
          <a:xfrm>
            <a:off x="2079364" y="3724706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9" name="Google Shape;269;p18"/>
          <p:cNvSpPr txBox="1">
            <a:spLocks noGrp="1"/>
          </p:cNvSpPr>
          <p:nvPr>
            <p:ph type="body" idx="9"/>
          </p:nvPr>
        </p:nvSpPr>
        <p:spPr>
          <a:xfrm>
            <a:off x="2079364" y="4052427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0" name="Google Shape;270;p18"/>
          <p:cNvSpPr txBox="1">
            <a:spLocks noGrp="1"/>
          </p:cNvSpPr>
          <p:nvPr>
            <p:ph type="body" idx="13"/>
          </p:nvPr>
        </p:nvSpPr>
        <p:spPr>
          <a:xfrm>
            <a:off x="6430724" y="775208"/>
            <a:ext cx="274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1" name="Google Shape;271;p18"/>
          <p:cNvSpPr txBox="1">
            <a:spLocks noGrp="1"/>
          </p:cNvSpPr>
          <p:nvPr>
            <p:ph type="body" idx="14"/>
          </p:nvPr>
        </p:nvSpPr>
        <p:spPr>
          <a:xfrm>
            <a:off x="6430724" y="1254914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2" name="Google Shape;272;p18"/>
          <p:cNvSpPr txBox="1">
            <a:spLocks noGrp="1"/>
          </p:cNvSpPr>
          <p:nvPr>
            <p:ph type="body" idx="15"/>
          </p:nvPr>
        </p:nvSpPr>
        <p:spPr>
          <a:xfrm>
            <a:off x="6430724" y="1955323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3" name="Google Shape;273;p18"/>
          <p:cNvSpPr>
            <a:spLocks noGrp="1"/>
          </p:cNvSpPr>
          <p:nvPr>
            <p:ph type="pic" idx="16"/>
          </p:nvPr>
        </p:nvSpPr>
        <p:spPr>
          <a:xfrm>
            <a:off x="5107693" y="3196653"/>
            <a:ext cx="1005900" cy="1005000"/>
          </a:xfrm>
          <a:prstGeom prst="ellipse">
            <a:avLst/>
          </a:prstGeom>
          <a:solidFill>
            <a:srgbClr val="BFBFBF"/>
          </a:solidFill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74" name="Google Shape;274;p18"/>
          <p:cNvSpPr txBox="1">
            <a:spLocks noGrp="1"/>
          </p:cNvSpPr>
          <p:nvPr>
            <p:ph type="body" idx="17"/>
          </p:nvPr>
        </p:nvSpPr>
        <p:spPr>
          <a:xfrm>
            <a:off x="6430724" y="3245000"/>
            <a:ext cx="2743200" cy="4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00"/>
              <a:buFont typeface="Arial"/>
              <a:buNone/>
              <a:defRPr sz="20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5" name="Google Shape;275;p18"/>
          <p:cNvSpPr txBox="1">
            <a:spLocks noGrp="1"/>
          </p:cNvSpPr>
          <p:nvPr>
            <p:ph type="body" idx="18"/>
          </p:nvPr>
        </p:nvSpPr>
        <p:spPr>
          <a:xfrm>
            <a:off x="6430724" y="3724706"/>
            <a:ext cx="27432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Arial"/>
              <a:buNone/>
              <a:defRPr sz="16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76" name="Google Shape;276;p18"/>
          <p:cNvSpPr txBox="1">
            <a:spLocks noGrp="1"/>
          </p:cNvSpPr>
          <p:nvPr>
            <p:ph type="body" idx="19"/>
          </p:nvPr>
        </p:nvSpPr>
        <p:spPr>
          <a:xfrm>
            <a:off x="6430724" y="4052427"/>
            <a:ext cx="2743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Arial"/>
              <a:buNone/>
              <a:defRPr sz="120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2pPr>
            <a:lvl3pPr marL="1371600" lvl="2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3pPr>
            <a:lvl4pPr marL="1828800" lvl="3" indent="-228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4pPr>
            <a:lvl5pPr marL="2286000" lvl="4" indent="-22860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SzPts val="1100"/>
              <a:buFont typeface="Arial"/>
              <a:buNone/>
              <a:defRPr sz="11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grpSp>
        <p:nvGrpSpPr>
          <p:cNvPr id="277" name="Google Shape;277;p18"/>
          <p:cNvGrpSpPr/>
          <p:nvPr/>
        </p:nvGrpSpPr>
        <p:grpSpPr>
          <a:xfrm>
            <a:off x="2334915" y="1156324"/>
            <a:ext cx="691374" cy="18288"/>
            <a:chOff x="3842851" y="2453321"/>
            <a:chExt cx="691374" cy="18288"/>
          </a:xfrm>
        </p:grpSpPr>
        <p:sp>
          <p:nvSpPr>
            <p:cNvPr id="278" name="Google Shape;278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9" name="Google Shape;279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0" name="Google Shape;280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1" name="Google Shape;281;p18"/>
          <p:cNvGrpSpPr/>
          <p:nvPr/>
        </p:nvGrpSpPr>
        <p:grpSpPr>
          <a:xfrm>
            <a:off x="2334915" y="3626116"/>
            <a:ext cx="691374" cy="18288"/>
            <a:chOff x="3842851" y="2453321"/>
            <a:chExt cx="691374" cy="18288"/>
          </a:xfrm>
        </p:grpSpPr>
        <p:sp>
          <p:nvSpPr>
            <p:cNvPr id="282" name="Google Shape;282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3" name="Google Shape;283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4" name="Google Shape;284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5" name="Google Shape;285;p18"/>
          <p:cNvGrpSpPr/>
          <p:nvPr/>
        </p:nvGrpSpPr>
        <p:grpSpPr>
          <a:xfrm>
            <a:off x="6762475" y="1156324"/>
            <a:ext cx="691374" cy="18288"/>
            <a:chOff x="3842851" y="2453321"/>
            <a:chExt cx="691374" cy="18288"/>
          </a:xfrm>
        </p:grpSpPr>
        <p:sp>
          <p:nvSpPr>
            <p:cNvPr id="286" name="Google Shape;286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7" name="Google Shape;287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8" name="Google Shape;288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89" name="Google Shape;289;p18"/>
          <p:cNvGrpSpPr/>
          <p:nvPr/>
        </p:nvGrpSpPr>
        <p:grpSpPr>
          <a:xfrm>
            <a:off x="6762475" y="3626116"/>
            <a:ext cx="691374" cy="18288"/>
            <a:chOff x="3842851" y="2453321"/>
            <a:chExt cx="691374" cy="18288"/>
          </a:xfrm>
        </p:grpSpPr>
        <p:sp>
          <p:nvSpPr>
            <p:cNvPr id="290" name="Google Shape;290;p18"/>
            <p:cNvSpPr/>
            <p:nvPr/>
          </p:nvSpPr>
          <p:spPr>
            <a:xfrm rot="-5400000">
              <a:off x="3948936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18"/>
            <p:cNvSpPr/>
            <p:nvPr/>
          </p:nvSpPr>
          <p:spPr>
            <a:xfrm rot="-5400000">
              <a:off x="4179394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18"/>
            <p:cNvSpPr/>
            <p:nvPr/>
          </p:nvSpPr>
          <p:spPr>
            <a:xfrm rot="-5400000">
              <a:off x="4409852" y="2347236"/>
              <a:ext cx="18288" cy="230458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91440" marR="0" lvl="0" indent="-9144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600"/>
                <a:buFont typeface="Arial"/>
                <a:buNone/>
              </a:pPr>
              <a:endParaRPr sz="16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93" name="Google Shape;293;p18"/>
          <p:cNvSpPr txBox="1">
            <a:spLocks noGrp="1"/>
          </p:cNvSpPr>
          <p:nvPr>
            <p:ph type="ftr" idx="11"/>
          </p:nvPr>
        </p:nvSpPr>
        <p:spPr>
          <a:xfrm>
            <a:off x="395075" y="4725400"/>
            <a:ext cx="2808300" cy="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>
                <a:solidFill>
                  <a:srgbClr val="9C9C9C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"/>
              <a:buNone/>
              <a:defRPr/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294" name="Google Shape;294;p18"/>
          <p:cNvSpPr/>
          <p:nvPr/>
        </p:nvSpPr>
        <p:spPr>
          <a:xfrm rot="-5400000">
            <a:off x="4510425" y="529875"/>
            <a:ext cx="115800" cy="9153600"/>
          </a:xfrm>
          <a:prstGeom prst="rect">
            <a:avLst/>
          </a:prstGeom>
          <a:gradFill>
            <a:gsLst>
              <a:gs pos="0">
                <a:srgbClr val="131313"/>
              </a:gs>
              <a:gs pos="100000">
                <a:srgbClr val="391699"/>
              </a:gs>
            </a:gsLst>
            <a:lin ang="540001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 txBox="1">
            <a:spLocks noGrp="1"/>
          </p:cNvSpPr>
          <p:nvPr>
            <p:ph type="sldNum" idx="12"/>
          </p:nvPr>
        </p:nvSpPr>
        <p:spPr>
          <a:xfrm>
            <a:off x="8723425" y="4749850"/>
            <a:ext cx="382200" cy="2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 smtClean="0"/>
              <a:t>‹#›</a:t>
            </a:fld>
            <a:endParaRPr lang="en"/>
          </a:p>
        </p:txBody>
      </p:sp>
      <p:pic>
        <p:nvPicPr>
          <p:cNvPr id="296" name="Google Shape;296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6938" y="4838531"/>
            <a:ext cx="142715" cy="991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86999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03650" y="403975"/>
            <a:ext cx="8321400" cy="60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Montserrat ExtraLight"/>
              <a:buNone/>
              <a:defRPr sz="2800" b="0" i="0" u="none" strike="noStrike" cap="none">
                <a:solidFill>
                  <a:schemeClr val="accent6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Montserrat ExtraLight"/>
              <a:buNone/>
              <a:defRPr sz="1800" b="0" i="0" u="none" strike="noStrike" cap="none">
                <a:solidFill>
                  <a:srgbClr val="000000"/>
                </a:solidFill>
                <a:latin typeface="Montserrat ExtraLight"/>
                <a:ea typeface="Montserrat ExtraLight"/>
                <a:cs typeface="Montserrat ExtraLight"/>
                <a:sym typeface="Montserrat ExtraLight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02150" y="1245350"/>
            <a:ext cx="8321400" cy="339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•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Montserrat"/>
              <a:buChar char="‒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Montserrat"/>
              <a:buChar char="•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5D87A1"/>
              </a:buClr>
              <a:buSzPts val="1200"/>
              <a:buFont typeface="Montserrat"/>
              <a:buChar char="–"/>
              <a:defRPr sz="12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292100" algn="l" rtl="0">
              <a:lnSpc>
                <a:spcPct val="100000"/>
              </a:lnSpc>
              <a:spcBef>
                <a:spcPts val="270"/>
              </a:spcBef>
              <a:spcAft>
                <a:spcPts val="0"/>
              </a:spcAft>
              <a:buClr>
                <a:srgbClr val="5D87A1"/>
              </a:buClr>
              <a:buSzPts val="1000"/>
              <a:buFont typeface="Montserrat"/>
              <a:buChar char="»"/>
              <a:defRPr sz="1000" b="0" i="0" u="none" strike="noStrike" cap="none">
                <a:solidFill>
                  <a:srgbClr val="7F7F7F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2921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Montserrat"/>
              <a:buChar char="•"/>
              <a:defRPr sz="10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279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279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27940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ontserrat"/>
              <a:buChar char="•"/>
              <a:defRPr sz="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ftr" idx="11"/>
          </p:nvPr>
        </p:nvSpPr>
        <p:spPr>
          <a:xfrm>
            <a:off x="403650" y="4725400"/>
            <a:ext cx="2532900" cy="2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"/>
              <a:buFont typeface="Montserrat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r>
              <a:rPr lang="en-US"/>
              <a:t>Nutanix Confidential</a:t>
            </a:r>
          </a:p>
        </p:txBody>
      </p:sp>
      <p:sp>
        <p:nvSpPr>
          <p:cNvPr id="9" name="Google Shape;9;p1"/>
          <p:cNvSpPr txBox="1">
            <a:spLocks noGrp="1"/>
          </p:cNvSpPr>
          <p:nvPr>
            <p:ph type="sldNum" idx="12"/>
          </p:nvPr>
        </p:nvSpPr>
        <p:spPr>
          <a:xfrm>
            <a:off x="8723550" y="4749850"/>
            <a:ext cx="420600" cy="20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  <a:defRPr sz="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476770916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970" r:id="rId1"/>
    <p:sldLayoutId id="2147483972" r:id="rId2"/>
    <p:sldLayoutId id="2147483973" r:id="rId3"/>
    <p:sldLayoutId id="2147483974" r:id="rId4"/>
    <p:sldLayoutId id="2147483975" r:id="rId5"/>
    <p:sldLayoutId id="2147483976" r:id="rId6"/>
    <p:sldLayoutId id="2147483977" r:id="rId7"/>
    <p:sldLayoutId id="2147483978" r:id="rId8"/>
    <p:sldLayoutId id="2147483979" r:id="rId9"/>
    <p:sldLayoutId id="2147483980" r:id="rId10"/>
    <p:sldLayoutId id="2147483981" r:id="rId11"/>
    <p:sldLayoutId id="2147483984" r:id="rId12"/>
    <p:sldLayoutId id="2147483985" r:id="rId13"/>
    <p:sldLayoutId id="2147483986" r:id="rId14"/>
    <p:sldLayoutId id="2147483987" r:id="rId15"/>
    <p:sldLayoutId id="2147483988" r:id="rId16"/>
    <p:sldLayoutId id="2147483989" r:id="rId17"/>
    <p:sldLayoutId id="2147483990" r:id="rId18"/>
    <p:sldLayoutId id="2147483992" r:id="rId19"/>
    <p:sldLayoutId id="2147483993" r:id="rId20"/>
    <p:sldLayoutId id="2147483994" r:id="rId21"/>
    <p:sldLayoutId id="2147483995" r:id="rId22"/>
    <p:sldLayoutId id="2147483996" r:id="rId23"/>
    <p:sldLayoutId id="2147483997" r:id="rId24"/>
    <p:sldLayoutId id="2147483998" r:id="rId25"/>
    <p:sldLayoutId id="2147483999" r:id="rId26"/>
    <p:sldLayoutId id="2147484000" r:id="rId27"/>
    <p:sldLayoutId id="2147484001" r:id="rId28"/>
    <p:sldLayoutId id="2147484002" r:id="rId29"/>
    <p:sldLayoutId id="2147484003" r:id="rId30"/>
    <p:sldLayoutId id="2147484004" r:id="rId31"/>
    <p:sldLayoutId id="2147484005" r:id="rId32"/>
    <p:sldLayoutId id="2147484006" r:id="rId33"/>
    <p:sldLayoutId id="2147484007" r:id="rId34"/>
    <p:sldLayoutId id="2147484008" r:id="rId35"/>
    <p:sldLayoutId id="2147484009" r:id="rId36"/>
    <p:sldLayoutId id="2147484010" r:id="rId37"/>
    <p:sldLayoutId id="2147484011" r:id="rId38"/>
    <p:sldLayoutId id="2147484012" r:id="rId39"/>
    <p:sldLayoutId id="2147484013" r:id="rId40"/>
    <p:sldLayoutId id="2147484014" r:id="rId41"/>
    <p:sldLayoutId id="2147484015" r:id="rId42"/>
    <p:sldLayoutId id="2147484016" r:id="rId43"/>
    <p:sldLayoutId id="2147484018" r:id="rId44"/>
    <p:sldLayoutId id="2147484019" r:id="rId45"/>
    <p:sldLayoutId id="2147484020" r:id="rId46"/>
    <p:sldLayoutId id="2147484021" r:id="rId47"/>
    <p:sldLayoutId id="2147484022" r:id="rId48"/>
    <p:sldLayoutId id="2147484023" r:id="rId49"/>
    <p:sldLayoutId id="2147484026" r:id="rId50"/>
    <p:sldLayoutId id="2147483724" r:id="rId51"/>
    <p:sldLayoutId id="2147483731" r:id="rId52"/>
    <p:sldLayoutId id="2147483757" r:id="rId53"/>
    <p:sldLayoutId id="2147484034" r:id="rId5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4">
          <p15:clr>
            <a:srgbClr val="F26B43"/>
          </p15:clr>
        </p15:guide>
        <p15:guide id="2" pos="2764">
          <p15:clr>
            <a:srgbClr val="F26B43"/>
          </p15:clr>
        </p15:guide>
        <p15:guide id="3" pos="2996">
          <p15:clr>
            <a:srgbClr val="EA4335"/>
          </p15:clr>
        </p15:guide>
        <p15:guide id="4" pos="1850">
          <p15:clr>
            <a:srgbClr val="EA4335"/>
          </p15:clr>
        </p15:guide>
        <p15:guide id="5" pos="2066">
          <p15:clr>
            <a:srgbClr val="EA4335"/>
          </p15:clr>
        </p15:guide>
        <p15:guide id="6" pos="254">
          <p15:clr>
            <a:srgbClr val="EA4335"/>
          </p15:clr>
        </p15:guide>
        <p15:guide id="7" pos="5495">
          <p15:clr>
            <a:srgbClr val="EA4335"/>
          </p15:clr>
        </p15:guide>
        <p15:guide id="8" pos="3694">
          <p15:clr>
            <a:srgbClr val="EA4335"/>
          </p15:clr>
        </p15:guide>
        <p15:guide id="9" pos="3910">
          <p15:clr>
            <a:srgbClr val="EA4335"/>
          </p15:clr>
        </p15:guide>
        <p15:guide id="10" orient="horz" pos="2977">
          <p15:clr>
            <a:srgbClr val="EA4335"/>
          </p15:clr>
        </p15:guide>
        <p15:guide id="11" orient="horz" pos="648">
          <p15:clr>
            <a:srgbClr val="EA4335"/>
          </p15:clr>
        </p15:guide>
        <p15:guide id="12" orient="horz" pos="784">
          <p15:clr>
            <a:srgbClr val="EA4335"/>
          </p15:clr>
        </p15:guide>
        <p15:guide id="13" orient="horz" pos="1812">
          <p15:clr>
            <a:srgbClr val="EA4335"/>
          </p15:clr>
        </p15:guide>
        <p15:guide id="14" orient="horz" pos="1969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13" Type="http://schemas.openxmlformats.org/officeDocument/2006/relationships/image" Target="../media/image24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4.xml"/><Relationship Id="rId6" Type="http://schemas.openxmlformats.org/officeDocument/2006/relationships/image" Target="../media/image17.sv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sv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raphic 35">
            <a:extLst>
              <a:ext uri="{FF2B5EF4-FFF2-40B4-BE49-F238E27FC236}">
                <a16:creationId xmlns:a16="http://schemas.microsoft.com/office/drawing/2014/main" id="{DDF4BDF5-9F85-1E06-120D-8AF20E0051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79" y="682518"/>
            <a:ext cx="7645869" cy="3881861"/>
          </a:xfrm>
          <a:prstGeom prst="rect">
            <a:avLst/>
          </a:prstGeom>
        </p:spPr>
      </p:pic>
      <p:pic>
        <p:nvPicPr>
          <p:cNvPr id="38" name="Graphic 37">
            <a:extLst>
              <a:ext uri="{FF2B5EF4-FFF2-40B4-BE49-F238E27FC236}">
                <a16:creationId xmlns:a16="http://schemas.microsoft.com/office/drawing/2014/main" id="{585D200D-8904-AAAF-5E53-1B109AB808E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8358" y="194445"/>
            <a:ext cx="8381762" cy="4754610"/>
          </a:xfrm>
          <a:prstGeom prst="rect">
            <a:avLst/>
          </a:prstGeom>
        </p:spPr>
      </p:pic>
      <p:pic>
        <p:nvPicPr>
          <p:cNvPr id="44" name="Graphic 43">
            <a:extLst>
              <a:ext uri="{FF2B5EF4-FFF2-40B4-BE49-F238E27FC236}">
                <a16:creationId xmlns:a16="http://schemas.microsoft.com/office/drawing/2014/main" id="{C9977E9F-809C-3507-35B4-3331C90DB35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90349" y="1659319"/>
            <a:ext cx="6469756" cy="2231956"/>
          </a:xfrm>
          <a:prstGeom prst="rect">
            <a:avLst/>
          </a:prstGeom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49296667-8DD2-42DD-1D94-7CF30A173D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70986" y="1192672"/>
            <a:ext cx="7082665" cy="2978275"/>
          </a:xfrm>
          <a:prstGeom prst="rect">
            <a:avLst/>
          </a:prstGeom>
        </p:spPr>
      </p:pic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A7549431-267B-A45F-3024-322596E222C4}"/>
              </a:ext>
            </a:extLst>
          </p:cNvPr>
          <p:cNvSpPr/>
          <p:nvPr/>
        </p:nvSpPr>
        <p:spPr bwMode="ltGray">
          <a:xfrm>
            <a:off x="1244262" y="3502019"/>
            <a:ext cx="6336112" cy="317784"/>
          </a:xfrm>
          <a:prstGeom prst="roundRect">
            <a:avLst/>
          </a:prstGeom>
          <a:solidFill>
            <a:srgbClr val="5002B3"/>
          </a:solidFill>
          <a:ln>
            <a:noFill/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US" sz="1200" b="1" dirty="0">
                <a:solidFill>
                  <a:schemeClr val="bg1"/>
                </a:solidFill>
                <a:latin typeface="Montserrat" pitchFamily="2" charset="77"/>
                <a:cs typeface="Arial" pitchFamily="34" charset="0"/>
              </a:rPr>
              <a:t>Nutanix Cloud Cluster (NC2) on AWS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0D9AD580-7805-C10F-DB68-2A4A2C0CF56F}"/>
              </a:ext>
            </a:extLst>
          </p:cNvPr>
          <p:cNvSpPr/>
          <p:nvPr/>
        </p:nvSpPr>
        <p:spPr bwMode="ltGray">
          <a:xfrm>
            <a:off x="2334491" y="3108587"/>
            <a:ext cx="4267200" cy="317784"/>
          </a:xfrm>
          <a:prstGeom prst="roundRect">
            <a:avLst/>
          </a:prstGeom>
          <a:solidFill>
            <a:srgbClr val="FFD918"/>
          </a:solidFill>
          <a:ln>
            <a:solidFill>
              <a:schemeClr val="tx1"/>
            </a:solidFill>
          </a:ln>
          <a:effectLst/>
          <a:scene3d>
            <a:camera prst="orthographicFront"/>
            <a:lightRig rig="threePt" dir="t"/>
          </a:scene3d>
          <a:sp3d prstMaterial="plastic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378"/>
            <a:r>
              <a:rPr lang="en-US" sz="1200" b="1" dirty="0">
                <a:solidFill>
                  <a:schemeClr val="bg1"/>
                </a:solidFill>
                <a:latin typeface="Montserrat" pitchFamily="2" charset="77"/>
                <a:cs typeface="Arial" pitchFamily="34" charset="0"/>
              </a:rPr>
              <a:t>Hashicorp Vault Cluster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86C6316-44FD-8DFE-E19D-7BFE8CDCA51C}"/>
              </a:ext>
            </a:extLst>
          </p:cNvPr>
          <p:cNvGrpSpPr/>
          <p:nvPr/>
        </p:nvGrpSpPr>
        <p:grpSpPr>
          <a:xfrm>
            <a:off x="2411248" y="1971076"/>
            <a:ext cx="986035" cy="1039091"/>
            <a:chOff x="1747959" y="1993848"/>
            <a:chExt cx="986035" cy="1039091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856B2CD-F066-9871-975E-4C0B0A17E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84855" y="2425688"/>
              <a:ext cx="512241" cy="512241"/>
            </a:xfrm>
            <a:prstGeom prst="rect">
              <a:avLst/>
            </a:prstGeom>
          </p:spPr>
        </p:pic>
        <p:pic>
          <p:nvPicPr>
            <p:cNvPr id="10" name="Graphic 9">
              <a:extLst>
                <a:ext uri="{FF2B5EF4-FFF2-40B4-BE49-F238E27FC236}">
                  <a16:creationId xmlns:a16="http://schemas.microsoft.com/office/drawing/2014/main" id="{D7DE9BA1-C8B3-0646-C1E6-610DB4D2292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85965" y="2025351"/>
              <a:ext cx="285756" cy="285756"/>
            </a:xfrm>
            <a:prstGeom prst="rect">
              <a:avLst/>
            </a:prstGeom>
          </p:spPr>
        </p:pic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42FEFC7-642E-BF8A-3681-E2683EEB7264}"/>
                </a:ext>
              </a:extLst>
            </p:cNvPr>
            <p:cNvSpPr/>
            <p:nvPr/>
          </p:nvSpPr>
          <p:spPr>
            <a:xfrm>
              <a:off x="1747959" y="1993848"/>
              <a:ext cx="986035" cy="103909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0C51BC3-464A-4E0B-8A91-FC73513AA6A4}"/>
              </a:ext>
            </a:extLst>
          </p:cNvPr>
          <p:cNvGrpSpPr/>
          <p:nvPr/>
        </p:nvGrpSpPr>
        <p:grpSpPr>
          <a:xfrm>
            <a:off x="3932209" y="1971078"/>
            <a:ext cx="986035" cy="1039091"/>
            <a:chOff x="1747959" y="1993848"/>
            <a:chExt cx="986035" cy="103909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BA2C762-D090-386A-D3C0-A5B072218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84855" y="2425688"/>
              <a:ext cx="512241" cy="512241"/>
            </a:xfrm>
            <a:prstGeom prst="rect">
              <a:avLst/>
            </a:prstGeom>
          </p:spPr>
        </p:pic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1C9EBCB3-62EF-52F4-521A-562639BC873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85965" y="2025351"/>
              <a:ext cx="285756" cy="285756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55DBEA0-A7B0-B979-BD11-5DDBEF588EC8}"/>
                </a:ext>
              </a:extLst>
            </p:cNvPr>
            <p:cNvSpPr/>
            <p:nvPr/>
          </p:nvSpPr>
          <p:spPr>
            <a:xfrm>
              <a:off x="1747959" y="1993848"/>
              <a:ext cx="986035" cy="103909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7D80D61-8EBB-ECB0-73C5-7F3F61F2AE50}"/>
              </a:ext>
            </a:extLst>
          </p:cNvPr>
          <p:cNvGrpSpPr/>
          <p:nvPr/>
        </p:nvGrpSpPr>
        <p:grpSpPr>
          <a:xfrm>
            <a:off x="5475854" y="1971077"/>
            <a:ext cx="986035" cy="1039091"/>
            <a:chOff x="1747959" y="1993848"/>
            <a:chExt cx="986035" cy="1039091"/>
          </a:xfrm>
        </p:grpSpPr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D9753243-678A-F84D-90B6-2472FB71AE9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984855" y="2425688"/>
              <a:ext cx="512241" cy="512241"/>
            </a:xfrm>
            <a:prstGeom prst="rect">
              <a:avLst/>
            </a:prstGeom>
          </p:spPr>
        </p:pic>
        <p:pic>
          <p:nvPicPr>
            <p:cNvPr id="19" name="Graphic 18">
              <a:extLst>
                <a:ext uri="{FF2B5EF4-FFF2-40B4-BE49-F238E27FC236}">
                  <a16:creationId xmlns:a16="http://schemas.microsoft.com/office/drawing/2014/main" id="{9888B682-6D3C-9C03-7AC9-469E4B1C296D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085965" y="2025351"/>
              <a:ext cx="285756" cy="285756"/>
            </a:xfrm>
            <a:prstGeom prst="rect">
              <a:avLst/>
            </a:prstGeom>
          </p:spPr>
        </p:pic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F1945D34-9AE8-A1E3-4712-158AF8D46AC5}"/>
                </a:ext>
              </a:extLst>
            </p:cNvPr>
            <p:cNvSpPr/>
            <p:nvPr/>
          </p:nvSpPr>
          <p:spPr>
            <a:xfrm>
              <a:off x="1747959" y="1993848"/>
              <a:ext cx="986035" cy="1039091"/>
            </a:xfrm>
            <a:prstGeom prst="rect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72F9ECA2-A7E5-5559-A804-5A2577302F1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2350890" y="3118362"/>
            <a:ext cx="420694" cy="284868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C9F44B-E870-E6F1-B4B5-D4379FD4B351}"/>
              </a:ext>
            </a:extLst>
          </p:cNvPr>
          <p:cNvCxnSpPr>
            <a:cxnSpLocks/>
            <a:endCxn id="16" idx="1"/>
          </p:cNvCxnSpPr>
          <p:nvPr/>
        </p:nvCxnSpPr>
        <p:spPr>
          <a:xfrm>
            <a:off x="3408218" y="2490622"/>
            <a:ext cx="523991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A0B49C0-3A27-B6F8-7911-9083C855463C}"/>
              </a:ext>
            </a:extLst>
          </p:cNvPr>
          <p:cNvCxnSpPr>
            <a:cxnSpLocks/>
          </p:cNvCxnSpPr>
          <p:nvPr/>
        </p:nvCxnSpPr>
        <p:spPr>
          <a:xfrm>
            <a:off x="4929179" y="2490621"/>
            <a:ext cx="523991" cy="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8776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900"/>
                            </p:stCondLst>
                            <p:childTnLst>
                              <p:par>
                                <p:cTn id="17" presetID="9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600"/>
                            </p:stCondLst>
                            <p:childTnLst>
                              <p:par>
                                <p:cTn id="21" presetID="9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6" grpId="0" animBg="1"/>
    </p:bldLst>
  </p:timing>
</p:sld>
</file>

<file path=ppt/theme/theme1.xml><?xml version="1.0" encoding="utf-8"?>
<a:theme xmlns:a="http://schemas.openxmlformats.org/drawingml/2006/main" name="NTX Purple Theme">
  <a:themeElements>
    <a:clrScheme name="Workday">
      <a:dk1>
        <a:srgbClr val="131313"/>
      </a:dk1>
      <a:lt1>
        <a:srgbClr val="FFFFFF"/>
      </a:lt1>
      <a:dk2>
        <a:srgbClr val="4B00AA"/>
      </a:dk2>
      <a:lt2>
        <a:srgbClr val="41AA00"/>
      </a:lt2>
      <a:accent1>
        <a:srgbClr val="7855FA"/>
      </a:accent1>
      <a:accent2>
        <a:srgbClr val="1FDDE9"/>
      </a:accent2>
      <a:accent3>
        <a:srgbClr val="92DD23"/>
      </a:accent3>
      <a:accent4>
        <a:srgbClr val="FF9178"/>
      </a:accent4>
      <a:accent5>
        <a:srgbClr val="0092B0"/>
      </a:accent5>
      <a:accent6>
        <a:srgbClr val="391699"/>
      </a:accent6>
      <a:hlink>
        <a:srgbClr val="004387"/>
      </a:hlink>
      <a:folHlink>
        <a:srgbClr val="0875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TX Purple Theme" id="{537C17F0-324D-BE43-967C-41E6F9C5D20D}" vid="{9443D321-C7EA-954C-9B16-9B4ADAA3FB86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haredWithUsers xmlns="e5ba7c9c-a11e-4798-b28f-deefbb160a98">
      <UserInfo>
        <DisplayName>Caroline Spunar</DisplayName>
        <AccountId>32</AccountId>
        <AccountType/>
      </UserInfo>
    </SharedWithUsers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CF3C9CEA1F53478773A1C67AA68938" ma:contentTypeVersion="5" ma:contentTypeDescription="Create a new document." ma:contentTypeScope="" ma:versionID="f5aaa009536703c93152a059f574a21f">
  <xsd:schema xmlns:xsd="http://www.w3.org/2001/XMLSchema" xmlns:xs="http://www.w3.org/2001/XMLSchema" xmlns:p="http://schemas.microsoft.com/office/2006/metadata/properties" xmlns:ns2="24a86399-71f0-4c0f-8a55-7da0b2ce6e8d" xmlns:ns3="e5ba7c9c-a11e-4798-b28f-deefbb160a98" targetNamespace="http://schemas.microsoft.com/office/2006/metadata/properties" ma:root="true" ma:fieldsID="6b8e1ed4f6b3213454c8b7552eb6f9e6" ns2:_="" ns3:_="">
    <xsd:import namespace="24a86399-71f0-4c0f-8a55-7da0b2ce6e8d"/>
    <xsd:import namespace="e5ba7c9c-a11e-4798-b28f-deefbb160a9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4a86399-71f0-4c0f-8a55-7da0b2ce6e8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ba7c9c-a11e-4798-b28f-deefbb160a98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D166423-972F-4217-BFF8-E882AAD3AB1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8BCFF2B-B74B-4FBD-A1D6-573F855C580E}">
  <ds:schemaRefs>
    <ds:schemaRef ds:uri="http://www.w3.org/XML/1998/namespace"/>
    <ds:schemaRef ds:uri="http://schemas.microsoft.com/office/2006/documentManagement/types"/>
    <ds:schemaRef ds:uri="http://purl.org/dc/terms/"/>
    <ds:schemaRef ds:uri="http://purl.org/dc/dcmitype/"/>
    <ds:schemaRef ds:uri="http://purl.org/dc/elements/1.1/"/>
    <ds:schemaRef ds:uri="e5ba7c9c-a11e-4798-b28f-deefbb160a98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24a86399-71f0-4c0f-8a55-7da0b2ce6e8d"/>
  </ds:schemaRefs>
</ds:datastoreItem>
</file>

<file path=customXml/itemProps3.xml><?xml version="1.0" encoding="utf-8"?>
<ds:datastoreItem xmlns:ds="http://schemas.openxmlformats.org/officeDocument/2006/customXml" ds:itemID="{31FA001F-579C-441D-949A-85CFD46609F0}">
  <ds:schemaRefs>
    <ds:schemaRef ds:uri="24a86399-71f0-4c0f-8a55-7da0b2ce6e8d"/>
    <ds:schemaRef ds:uri="e5ba7c9c-a11e-4798-b28f-deefbb160a9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3486</TotalTime>
  <Words>12</Words>
  <Application>Microsoft Macintosh PowerPoint</Application>
  <PresentationFormat>On-screen Show (16:9)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Montserrat Light</vt:lpstr>
      <vt:lpstr>Montserrat ExtraLight</vt:lpstr>
      <vt:lpstr>Montserrat</vt:lpstr>
      <vt:lpstr>Montserrat ExtraBold</vt:lpstr>
      <vt:lpstr>Gotham Medium</vt:lpstr>
      <vt:lpstr>Gotham Book</vt:lpstr>
      <vt:lpstr>Arial</vt:lpstr>
      <vt:lpstr>NTX Purple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Nutanix Slide Library</dc:title>
  <dc:creator>Natasha Marinakis</dc:creator>
  <cp:lastModifiedBy>Jones, Steve</cp:lastModifiedBy>
  <cp:revision>5</cp:revision>
  <dcterms:modified xsi:type="dcterms:W3CDTF">2025-06-02T00:37:56Z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0x010100A6CF3C9CEA1F53478773A1C67AA68938</vt:lpwstr>
  </property>
</Properties>
</file>