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omments/modernComment_139_E31F5048.xml" ContentType="application/vnd.ms-powerpoint.comments+xml"/>
  <Override PartName="/ppt/notesSlides/notesSlide5.xml" ContentType="application/vnd.openxmlformats-officedocument.presentationml.notesSlide+xml"/>
  <Override PartName="/ppt/comments/modernComment_117_1DEEB789.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2"/>
  </p:notesMasterIdLst>
  <p:sldIdLst>
    <p:sldId id="256" r:id="rId5"/>
    <p:sldId id="260" r:id="rId6"/>
    <p:sldId id="259" r:id="rId7"/>
    <p:sldId id="261" r:id="rId8"/>
    <p:sldId id="262" r:id="rId9"/>
    <p:sldId id="263" r:id="rId10"/>
    <p:sldId id="264" r:id="rId11"/>
    <p:sldId id="267" r:id="rId12"/>
    <p:sldId id="265" r:id="rId13"/>
    <p:sldId id="270" r:id="rId14"/>
    <p:sldId id="272" r:id="rId15"/>
    <p:sldId id="273" r:id="rId16"/>
    <p:sldId id="274" r:id="rId17"/>
    <p:sldId id="275" r:id="rId18"/>
    <p:sldId id="276" r:id="rId19"/>
    <p:sldId id="277" r:id="rId20"/>
    <p:sldId id="280" r:id="rId21"/>
    <p:sldId id="278" r:id="rId22"/>
    <p:sldId id="281" r:id="rId23"/>
    <p:sldId id="282" r:id="rId24"/>
    <p:sldId id="283" r:id="rId25"/>
    <p:sldId id="284" r:id="rId26"/>
    <p:sldId id="286" r:id="rId27"/>
    <p:sldId id="269" r:id="rId28"/>
    <p:sldId id="266" r:id="rId29"/>
    <p:sldId id="287" r:id="rId30"/>
    <p:sldId id="311" r:id="rId31"/>
    <p:sldId id="310" r:id="rId32"/>
    <p:sldId id="313" r:id="rId33"/>
    <p:sldId id="279" r:id="rId34"/>
    <p:sldId id="298" r:id="rId35"/>
    <p:sldId id="299" r:id="rId36"/>
    <p:sldId id="300" r:id="rId37"/>
    <p:sldId id="314" r:id="rId38"/>
    <p:sldId id="315" r:id="rId39"/>
    <p:sldId id="316" r:id="rId40"/>
    <p:sldId id="317"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BA270AD-47A9-513E-8A1D-CB52FD08BB95}" name="Saumil Pramod Jain" initials="SJ" userId="S::saumilj@clemson.edu::75a25df7-538d-4205-b367-49b891b59baf"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56600"/>
    <a:srgbClr val="FC5F0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01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8/10/relationships/authors" Targe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mesh Chhaviku Joshi" userId="S::ljoshi@clemson.edu::5e1cfc2f-28e2-460d-b142-bebb70dfecca" providerId="AD" clId="Web-{E833F243-2B9E-4F54-8AD8-60CA474C6E90}"/>
    <pc:docChg chg="addSld modSld">
      <pc:chgData name="Lomesh Chhaviku Joshi" userId="S::ljoshi@clemson.edu::5e1cfc2f-28e2-460d-b142-bebb70dfecca" providerId="AD" clId="Web-{E833F243-2B9E-4F54-8AD8-60CA474C6E90}" dt="2023-05-25T05:45:25.399" v="167" actId="1076"/>
      <pc:docMkLst>
        <pc:docMk/>
      </pc:docMkLst>
      <pc:sldChg chg="addSp delSp modSp new">
        <pc:chgData name="Lomesh Chhaviku Joshi" userId="S::ljoshi@clemson.edu::5e1cfc2f-28e2-460d-b142-bebb70dfecca" providerId="AD" clId="Web-{E833F243-2B9E-4F54-8AD8-60CA474C6E90}" dt="2023-05-25T05:44:02.335" v="144" actId="20577"/>
        <pc:sldMkLst>
          <pc:docMk/>
          <pc:sldMk cId="3325939385" sldId="274"/>
        </pc:sldMkLst>
        <pc:spChg chg="del">
          <ac:chgData name="Lomesh Chhaviku Joshi" userId="S::ljoshi@clemson.edu::5e1cfc2f-28e2-460d-b142-bebb70dfecca" providerId="AD" clId="Web-{E833F243-2B9E-4F54-8AD8-60CA474C6E90}" dt="2023-05-25T05:37:58.327" v="5"/>
          <ac:spMkLst>
            <pc:docMk/>
            <pc:sldMk cId="3325939385" sldId="274"/>
            <ac:spMk id="2" creationId="{823E6FC5-9C17-6AA7-61E7-A42849DAF6A2}"/>
          </ac:spMkLst>
        </pc:spChg>
        <pc:spChg chg="mod">
          <ac:chgData name="Lomesh Chhaviku Joshi" userId="S::ljoshi@clemson.edu::5e1cfc2f-28e2-460d-b142-bebb70dfecca" providerId="AD" clId="Web-{E833F243-2B9E-4F54-8AD8-60CA474C6E90}" dt="2023-05-25T05:37:47.390" v="4" actId="20577"/>
          <ac:spMkLst>
            <pc:docMk/>
            <pc:sldMk cId="3325939385" sldId="274"/>
            <ac:spMk id="4" creationId="{5035593D-47D8-7A42-6CB4-929B271C657D}"/>
          </ac:spMkLst>
        </pc:spChg>
        <pc:spChg chg="add mod">
          <ac:chgData name="Lomesh Chhaviku Joshi" userId="S::ljoshi@clemson.edu::5e1cfc2f-28e2-460d-b142-bebb70dfecca" providerId="AD" clId="Web-{E833F243-2B9E-4F54-8AD8-60CA474C6E90}" dt="2023-05-25T05:40:48.284" v="70" actId="1076"/>
          <ac:spMkLst>
            <pc:docMk/>
            <pc:sldMk cId="3325939385" sldId="274"/>
            <ac:spMk id="6" creationId="{E296E692-0DAE-B790-10CE-61A16596CBE2}"/>
          </ac:spMkLst>
        </pc:spChg>
        <pc:spChg chg="add mod">
          <ac:chgData name="Lomesh Chhaviku Joshi" userId="S::ljoshi@clemson.edu::5e1cfc2f-28e2-460d-b142-bebb70dfecca" providerId="AD" clId="Web-{E833F243-2B9E-4F54-8AD8-60CA474C6E90}" dt="2023-05-25T05:44:02.335" v="144" actId="20577"/>
          <ac:spMkLst>
            <pc:docMk/>
            <pc:sldMk cId="3325939385" sldId="274"/>
            <ac:spMk id="8" creationId="{A3805E6D-0B49-82F1-BF32-737985D6D217}"/>
          </ac:spMkLst>
        </pc:spChg>
        <pc:picChg chg="add mod ord">
          <ac:chgData name="Lomesh Chhaviku Joshi" userId="S::ljoshi@clemson.edu::5e1cfc2f-28e2-460d-b142-bebb70dfecca" providerId="AD" clId="Web-{E833F243-2B9E-4F54-8AD8-60CA474C6E90}" dt="2023-05-25T05:40:40.846" v="69" actId="14100"/>
          <ac:picMkLst>
            <pc:docMk/>
            <pc:sldMk cId="3325939385" sldId="274"/>
            <ac:picMk id="5" creationId="{875FB106-C4A4-E31C-793F-906666B7C447}"/>
          </ac:picMkLst>
        </pc:picChg>
        <pc:picChg chg="add mod">
          <ac:chgData name="Lomesh Chhaviku Joshi" userId="S::ljoshi@clemson.edu::5e1cfc2f-28e2-460d-b142-bebb70dfecca" providerId="AD" clId="Web-{E833F243-2B9E-4F54-8AD8-60CA474C6E90}" dt="2023-05-25T05:41:11.316" v="75" actId="1076"/>
          <ac:picMkLst>
            <pc:docMk/>
            <pc:sldMk cId="3325939385" sldId="274"/>
            <ac:picMk id="7" creationId="{E686C388-7834-271D-DA6E-B8D6DF476245}"/>
          </ac:picMkLst>
        </pc:picChg>
      </pc:sldChg>
      <pc:sldChg chg="addSp delSp modSp add replId">
        <pc:chgData name="Lomesh Chhaviku Joshi" userId="S::ljoshi@clemson.edu::5e1cfc2f-28e2-460d-b142-bebb70dfecca" providerId="AD" clId="Web-{E833F243-2B9E-4F54-8AD8-60CA474C6E90}" dt="2023-05-25T05:45:25.399" v="167" actId="1076"/>
        <pc:sldMkLst>
          <pc:docMk/>
          <pc:sldMk cId="2437138444" sldId="275"/>
        </pc:sldMkLst>
        <pc:spChg chg="mod">
          <ac:chgData name="Lomesh Chhaviku Joshi" userId="S::ljoshi@clemson.edu::5e1cfc2f-28e2-460d-b142-bebb70dfecca" providerId="AD" clId="Web-{E833F243-2B9E-4F54-8AD8-60CA474C6E90}" dt="2023-05-25T05:44:11.679" v="147" actId="20577"/>
          <ac:spMkLst>
            <pc:docMk/>
            <pc:sldMk cId="2437138444" sldId="275"/>
            <ac:spMk id="4" creationId="{5035593D-47D8-7A42-6CB4-929B271C657D}"/>
          </ac:spMkLst>
        </pc:spChg>
        <pc:spChg chg="mod">
          <ac:chgData name="Lomesh Chhaviku Joshi" userId="S::ljoshi@clemson.edu::5e1cfc2f-28e2-460d-b142-bebb70dfecca" providerId="AD" clId="Web-{E833F243-2B9E-4F54-8AD8-60CA474C6E90}" dt="2023-05-25T05:44:42.273" v="154" actId="1076"/>
          <ac:spMkLst>
            <pc:docMk/>
            <pc:sldMk cId="2437138444" sldId="275"/>
            <ac:spMk id="6" creationId="{E296E692-0DAE-B790-10CE-61A16596CBE2}"/>
          </ac:spMkLst>
        </pc:spChg>
        <pc:spChg chg="mod">
          <ac:chgData name="Lomesh Chhaviku Joshi" userId="S::ljoshi@clemson.edu::5e1cfc2f-28e2-460d-b142-bebb70dfecca" providerId="AD" clId="Web-{E833F243-2B9E-4F54-8AD8-60CA474C6E90}" dt="2023-05-25T05:44:48.258" v="159" actId="20577"/>
          <ac:spMkLst>
            <pc:docMk/>
            <pc:sldMk cId="2437138444" sldId="275"/>
            <ac:spMk id="8" creationId="{A3805E6D-0B49-82F1-BF32-737985D6D217}"/>
          </ac:spMkLst>
        </pc:spChg>
        <pc:spChg chg="add del mod">
          <ac:chgData name="Lomesh Chhaviku Joshi" userId="S::ljoshi@clemson.edu::5e1cfc2f-28e2-460d-b142-bebb70dfecca" providerId="AD" clId="Web-{E833F243-2B9E-4F54-8AD8-60CA474C6E90}" dt="2023-05-25T05:44:22.757" v="149"/>
          <ac:spMkLst>
            <pc:docMk/>
            <pc:sldMk cId="2437138444" sldId="275"/>
            <ac:spMk id="9" creationId="{1C38AB3D-583B-5B4D-3A12-913A9F26FD87}"/>
          </ac:spMkLst>
        </pc:spChg>
        <pc:picChg chg="del">
          <ac:chgData name="Lomesh Chhaviku Joshi" userId="S::ljoshi@clemson.edu::5e1cfc2f-28e2-460d-b142-bebb70dfecca" providerId="AD" clId="Web-{E833F243-2B9E-4F54-8AD8-60CA474C6E90}" dt="2023-05-25T05:44:13.304" v="148"/>
          <ac:picMkLst>
            <pc:docMk/>
            <pc:sldMk cId="2437138444" sldId="275"/>
            <ac:picMk id="5" creationId="{875FB106-C4A4-E31C-793F-906666B7C447}"/>
          </ac:picMkLst>
        </pc:picChg>
        <pc:picChg chg="del">
          <ac:chgData name="Lomesh Chhaviku Joshi" userId="S::ljoshi@clemson.edu::5e1cfc2f-28e2-460d-b142-bebb70dfecca" providerId="AD" clId="Web-{E833F243-2B9E-4F54-8AD8-60CA474C6E90}" dt="2023-05-25T05:44:49.274" v="160"/>
          <ac:picMkLst>
            <pc:docMk/>
            <pc:sldMk cId="2437138444" sldId="275"/>
            <ac:picMk id="7" creationId="{E686C388-7834-271D-DA6E-B8D6DF476245}"/>
          </ac:picMkLst>
        </pc:picChg>
        <pc:picChg chg="add mod ord">
          <ac:chgData name="Lomesh Chhaviku Joshi" userId="S::ljoshi@clemson.edu::5e1cfc2f-28e2-460d-b142-bebb70dfecca" providerId="AD" clId="Web-{E833F243-2B9E-4F54-8AD8-60CA474C6E90}" dt="2023-05-25T05:45:25.399" v="167" actId="1076"/>
          <ac:picMkLst>
            <pc:docMk/>
            <pc:sldMk cId="2437138444" sldId="275"/>
            <ac:picMk id="10" creationId="{B830306F-946A-71C8-6038-169AD8B0C2DF}"/>
          </ac:picMkLst>
        </pc:picChg>
        <pc:picChg chg="add mod">
          <ac:chgData name="Lomesh Chhaviku Joshi" userId="S::ljoshi@clemson.edu::5e1cfc2f-28e2-460d-b142-bebb70dfecca" providerId="AD" clId="Web-{E833F243-2B9E-4F54-8AD8-60CA474C6E90}" dt="2023-05-25T05:45:17.602" v="165" actId="14100"/>
          <ac:picMkLst>
            <pc:docMk/>
            <pc:sldMk cId="2437138444" sldId="275"/>
            <ac:picMk id="11" creationId="{FFB7BF5A-74DD-EA7F-4471-35F0C6E0FF2B}"/>
          </ac:picMkLst>
        </pc:picChg>
      </pc:sldChg>
    </pc:docChg>
  </pc:docChgLst>
  <pc:docChgLst>
    <pc:chgData name="Lomesh Chhaviku Joshi" userId="S::ljoshi@clemson.edu::5e1cfc2f-28e2-460d-b142-bebb70dfecca" providerId="AD" clId="Web-{DC3D7AE9-4E45-4136-8BFA-830857819010}"/>
    <pc:docChg chg="addSld modSld sldOrd">
      <pc:chgData name="Lomesh Chhaviku Joshi" userId="S::ljoshi@clemson.edu::5e1cfc2f-28e2-460d-b142-bebb70dfecca" providerId="AD" clId="Web-{DC3D7AE9-4E45-4136-8BFA-830857819010}" dt="2023-06-26T21:13:50.351" v="502"/>
      <pc:docMkLst>
        <pc:docMk/>
      </pc:docMkLst>
      <pc:sldChg chg="addSp delSp modSp new ord">
        <pc:chgData name="Lomesh Chhaviku Joshi" userId="S::ljoshi@clemson.edu::5e1cfc2f-28e2-460d-b142-bebb70dfecca" providerId="AD" clId="Web-{DC3D7AE9-4E45-4136-8BFA-830857819010}" dt="2023-06-26T21:13:50.351" v="502"/>
        <pc:sldMkLst>
          <pc:docMk/>
          <pc:sldMk cId="706377691" sldId="315"/>
        </pc:sldMkLst>
        <pc:spChg chg="del">
          <ac:chgData name="Lomesh Chhaviku Joshi" userId="S::ljoshi@clemson.edu::5e1cfc2f-28e2-460d-b142-bebb70dfecca" providerId="AD" clId="Web-{DC3D7AE9-4E45-4136-8BFA-830857819010}" dt="2023-06-26T13:49:29.507" v="1"/>
          <ac:spMkLst>
            <pc:docMk/>
            <pc:sldMk cId="706377691" sldId="315"/>
            <ac:spMk id="2" creationId="{B2795CCB-179E-E88B-EE5F-0CCEFE4DD319}"/>
          </ac:spMkLst>
        </pc:spChg>
        <pc:spChg chg="add mod">
          <ac:chgData name="Lomesh Chhaviku Joshi" userId="S::ljoshi@clemson.edu::5e1cfc2f-28e2-460d-b142-bebb70dfecca" providerId="AD" clId="Web-{DC3D7AE9-4E45-4136-8BFA-830857819010}" dt="2023-06-26T18:06:06.344" v="199" actId="20577"/>
          <ac:spMkLst>
            <pc:docMk/>
            <pc:sldMk cId="706377691" sldId="315"/>
            <ac:spMk id="5" creationId="{78773DE6-2E18-40C9-9C51-4F49A6E16117}"/>
          </ac:spMkLst>
        </pc:spChg>
      </pc:sldChg>
      <pc:sldChg chg="modSp ord">
        <pc:chgData name="Lomesh Chhaviku Joshi" userId="S::ljoshi@clemson.edu::5e1cfc2f-28e2-460d-b142-bebb70dfecca" providerId="AD" clId="Web-{DC3D7AE9-4E45-4136-8BFA-830857819010}" dt="2023-06-26T19:00:30.092" v="431"/>
        <pc:sldMkLst>
          <pc:docMk/>
          <pc:sldMk cId="4266830866" sldId="316"/>
        </pc:sldMkLst>
        <pc:spChg chg="mod">
          <ac:chgData name="Lomesh Chhaviku Joshi" userId="S::ljoshi@clemson.edu::5e1cfc2f-28e2-460d-b142-bebb70dfecca" providerId="AD" clId="Web-{DC3D7AE9-4E45-4136-8BFA-830857819010}" dt="2023-06-26T18:56:39.251" v="430" actId="20577"/>
          <ac:spMkLst>
            <pc:docMk/>
            <pc:sldMk cId="4266830866" sldId="316"/>
            <ac:spMk id="2" creationId="{D5E4417B-5BEA-0154-79B4-5000F5DCAB50}"/>
          </ac:spMkLst>
        </pc:spChg>
      </pc:sldChg>
      <pc:sldChg chg="modSp">
        <pc:chgData name="Lomesh Chhaviku Joshi" userId="S::ljoshi@clemson.edu::5e1cfc2f-28e2-460d-b142-bebb70dfecca" providerId="AD" clId="Web-{DC3D7AE9-4E45-4136-8BFA-830857819010}" dt="2023-06-26T19:56:18.355" v="501" actId="20577"/>
        <pc:sldMkLst>
          <pc:docMk/>
          <pc:sldMk cId="1095444488" sldId="317"/>
        </pc:sldMkLst>
        <pc:spChg chg="mod">
          <ac:chgData name="Lomesh Chhaviku Joshi" userId="S::ljoshi@clemson.edu::5e1cfc2f-28e2-460d-b142-bebb70dfecca" providerId="AD" clId="Web-{DC3D7AE9-4E45-4136-8BFA-830857819010}" dt="2023-06-26T19:56:18.355" v="501" actId="20577"/>
          <ac:spMkLst>
            <pc:docMk/>
            <pc:sldMk cId="1095444488" sldId="317"/>
            <ac:spMk id="5" creationId="{78773DE6-2E18-40C9-9C51-4F49A6E16117}"/>
          </ac:spMkLst>
        </pc:spChg>
      </pc:sldChg>
    </pc:docChg>
  </pc:docChgLst>
  <pc:docChgLst>
    <pc:chgData name="Saumil Pramod Jain" userId="S::saumilj@clemson.edu::75a25df7-538d-4205-b367-49b891b59baf" providerId="AD" clId="Web-{4704D1AE-D2B8-438D-86A8-B1FAD4C05351}"/>
    <pc:docChg chg="addSld delSld modSld sldOrd">
      <pc:chgData name="Saumil Pramod Jain" userId="S::saumilj@clemson.edu::75a25df7-538d-4205-b367-49b891b59baf" providerId="AD" clId="Web-{4704D1AE-D2B8-438D-86A8-B1FAD4C05351}" dt="2023-05-22T12:34:13.083" v="10" actId="1076"/>
      <pc:docMkLst>
        <pc:docMk/>
      </pc:docMkLst>
      <pc:sldChg chg="addSp delSp modSp ord">
        <pc:chgData name="Saumil Pramod Jain" userId="S::saumilj@clemson.edu::75a25df7-538d-4205-b367-49b891b59baf" providerId="AD" clId="Web-{4704D1AE-D2B8-438D-86A8-B1FAD4C05351}" dt="2023-05-22T12:34:13.083" v="10" actId="1076"/>
        <pc:sldMkLst>
          <pc:docMk/>
          <pc:sldMk cId="3495238304" sldId="269"/>
        </pc:sldMkLst>
        <pc:spChg chg="del">
          <ac:chgData name="Saumil Pramod Jain" userId="S::saumilj@clemson.edu::75a25df7-538d-4205-b367-49b891b59baf" providerId="AD" clId="Web-{4704D1AE-D2B8-438D-86A8-B1FAD4C05351}" dt="2023-05-22T12:34:11.222" v="9"/>
          <ac:spMkLst>
            <pc:docMk/>
            <pc:sldMk cId="3495238304" sldId="269"/>
            <ac:spMk id="2" creationId="{398E0602-D67D-789E-6C6C-6EABA76CBF60}"/>
          </ac:spMkLst>
        </pc:spChg>
        <pc:picChg chg="add mod ord">
          <ac:chgData name="Saumil Pramod Jain" userId="S::saumilj@clemson.edu::75a25df7-538d-4205-b367-49b891b59baf" providerId="AD" clId="Web-{4704D1AE-D2B8-438D-86A8-B1FAD4C05351}" dt="2023-05-22T12:34:13.083" v="10" actId="1076"/>
          <ac:picMkLst>
            <pc:docMk/>
            <pc:sldMk cId="3495238304" sldId="269"/>
            <ac:picMk id="5" creationId="{F251EB92-42CD-2E60-B39E-4B3C8176954C}"/>
          </ac:picMkLst>
        </pc:picChg>
      </pc:sldChg>
      <pc:sldChg chg="modSp add replId">
        <pc:chgData name="Saumil Pramod Jain" userId="S::saumilj@clemson.edu::75a25df7-538d-4205-b367-49b891b59baf" providerId="AD" clId="Web-{4704D1AE-D2B8-438D-86A8-B1FAD4C05351}" dt="2023-05-22T12:19:11.231" v="7" actId="20577"/>
        <pc:sldMkLst>
          <pc:docMk/>
          <pc:sldMk cId="2181719146" sldId="270"/>
        </pc:sldMkLst>
        <pc:spChg chg="mod">
          <ac:chgData name="Saumil Pramod Jain" userId="S::saumilj@clemson.edu::75a25df7-538d-4205-b367-49b891b59baf" providerId="AD" clId="Web-{4704D1AE-D2B8-438D-86A8-B1FAD4C05351}" dt="2023-05-22T12:18:57.043" v="3" actId="20577"/>
          <ac:spMkLst>
            <pc:docMk/>
            <pc:sldMk cId="2181719146" sldId="270"/>
            <ac:spMk id="2" creationId="{C20F92C7-EB94-CC5D-D568-8FB1588118E0}"/>
          </ac:spMkLst>
        </pc:spChg>
        <pc:spChg chg="mod">
          <ac:chgData name="Saumil Pramod Jain" userId="S::saumilj@clemson.edu::75a25df7-538d-4205-b367-49b891b59baf" providerId="AD" clId="Web-{4704D1AE-D2B8-438D-86A8-B1FAD4C05351}" dt="2023-05-22T12:19:11.231" v="7" actId="20577"/>
          <ac:spMkLst>
            <pc:docMk/>
            <pc:sldMk cId="2181719146" sldId="270"/>
            <ac:spMk id="3" creationId="{10B86578-29D5-F611-E3C9-01A73DAE40F1}"/>
          </ac:spMkLst>
        </pc:spChg>
      </pc:sldChg>
      <pc:sldChg chg="new del">
        <pc:chgData name="Saumil Pramod Jain" userId="S::saumilj@clemson.edu::75a25df7-538d-4205-b367-49b891b59baf" providerId="AD" clId="Web-{4704D1AE-D2B8-438D-86A8-B1FAD4C05351}" dt="2023-05-22T12:18:46.996" v="1"/>
        <pc:sldMkLst>
          <pc:docMk/>
          <pc:sldMk cId="3123525929" sldId="270"/>
        </pc:sldMkLst>
      </pc:sldChg>
    </pc:docChg>
  </pc:docChgLst>
  <pc:docChgLst>
    <pc:chgData name="Aniruddha T Joshi" userId="S::anirudj@clemson.edu::10041d66-7175-4ff1-91ce-969da8fdce61" providerId="AD" clId="Web-{2AF072BD-B8F7-48C1-836C-9AB8CAF78370}"/>
    <pc:docChg chg="modSld">
      <pc:chgData name="Aniruddha T Joshi" userId="S::anirudj@clemson.edu::10041d66-7175-4ff1-91ce-969da8fdce61" providerId="AD" clId="Web-{2AF072BD-B8F7-48C1-836C-9AB8CAF78370}" dt="2023-05-19T12:13:18.562" v="0" actId="1076"/>
      <pc:docMkLst>
        <pc:docMk/>
      </pc:docMkLst>
      <pc:sldChg chg="modSp">
        <pc:chgData name="Aniruddha T Joshi" userId="S::anirudj@clemson.edu::10041d66-7175-4ff1-91ce-969da8fdce61" providerId="AD" clId="Web-{2AF072BD-B8F7-48C1-836C-9AB8CAF78370}" dt="2023-05-19T12:13:18.562" v="0" actId="1076"/>
        <pc:sldMkLst>
          <pc:docMk/>
          <pc:sldMk cId="3169712335" sldId="265"/>
        </pc:sldMkLst>
        <pc:picChg chg="mod">
          <ac:chgData name="Aniruddha T Joshi" userId="S::anirudj@clemson.edu::10041d66-7175-4ff1-91ce-969da8fdce61" providerId="AD" clId="Web-{2AF072BD-B8F7-48C1-836C-9AB8CAF78370}" dt="2023-05-19T12:13:18.562" v="0" actId="1076"/>
          <ac:picMkLst>
            <pc:docMk/>
            <pc:sldMk cId="3169712335" sldId="265"/>
            <ac:picMk id="17" creationId="{DEE20CA1-4D54-C5CE-FE58-F30D4674E91A}"/>
          </ac:picMkLst>
        </pc:picChg>
      </pc:sldChg>
    </pc:docChg>
  </pc:docChgLst>
  <pc:docChgLst>
    <pc:chgData name="Saumil Pramod Jain" userId="75a25df7-538d-4205-b367-49b891b59baf" providerId="ADAL" clId="{5E0F0174-CFB0-4EFB-B3B2-2DFCDD1934FB}"/>
    <pc:docChg chg="delSld modSld">
      <pc:chgData name="Saumil Pramod Jain" userId="75a25df7-538d-4205-b367-49b891b59baf" providerId="ADAL" clId="{5E0F0174-CFB0-4EFB-B3B2-2DFCDD1934FB}" dt="2024-04-01T00:49:31.982" v="1" actId="20577"/>
      <pc:docMkLst>
        <pc:docMk/>
      </pc:docMkLst>
      <pc:sldChg chg="del">
        <pc:chgData name="Saumil Pramod Jain" userId="75a25df7-538d-4205-b367-49b891b59baf" providerId="ADAL" clId="{5E0F0174-CFB0-4EFB-B3B2-2DFCDD1934FB}" dt="2024-04-01T00:49:18.939" v="0" actId="47"/>
        <pc:sldMkLst>
          <pc:docMk/>
          <pc:sldMk cId="3043189200" sldId="258"/>
        </pc:sldMkLst>
      </pc:sldChg>
      <pc:sldChg chg="modSp mod">
        <pc:chgData name="Saumil Pramod Jain" userId="75a25df7-538d-4205-b367-49b891b59baf" providerId="ADAL" clId="{5E0F0174-CFB0-4EFB-B3B2-2DFCDD1934FB}" dt="2024-04-01T00:49:31.982" v="1" actId="20577"/>
        <pc:sldMkLst>
          <pc:docMk/>
          <pc:sldMk cId="2520502284" sldId="259"/>
        </pc:sldMkLst>
        <pc:spChg chg="mod">
          <ac:chgData name="Saumil Pramod Jain" userId="75a25df7-538d-4205-b367-49b891b59baf" providerId="ADAL" clId="{5E0F0174-CFB0-4EFB-B3B2-2DFCDD1934FB}" dt="2024-04-01T00:49:31.982" v="1" actId="20577"/>
          <ac:spMkLst>
            <pc:docMk/>
            <pc:sldMk cId="2520502284" sldId="259"/>
            <ac:spMk id="10" creationId="{4E6DAD1E-FE5E-29F7-07F7-349FE108681D}"/>
          </ac:spMkLst>
        </pc:spChg>
      </pc:sldChg>
    </pc:docChg>
  </pc:docChgLst>
  <pc:docChgLst>
    <pc:chgData name="Aniruddha T Joshi" userId="S::anirudj@clemson.edu::10041d66-7175-4ff1-91ce-969da8fdce61" providerId="AD" clId="Web-{C73823F1-75E7-44C6-831A-EFC1A9DD9564}"/>
    <pc:docChg chg="modSld">
      <pc:chgData name="Aniruddha T Joshi" userId="S::anirudj@clemson.edu::10041d66-7175-4ff1-91ce-969da8fdce61" providerId="AD" clId="Web-{C73823F1-75E7-44C6-831A-EFC1A9DD9564}" dt="2023-05-30T14:55:30.129" v="4" actId="14100"/>
      <pc:docMkLst>
        <pc:docMk/>
      </pc:docMkLst>
      <pc:sldChg chg="modSp">
        <pc:chgData name="Aniruddha T Joshi" userId="S::anirudj@clemson.edu::10041d66-7175-4ff1-91ce-969da8fdce61" providerId="AD" clId="Web-{C73823F1-75E7-44C6-831A-EFC1A9DD9564}" dt="2023-05-30T14:55:30.129" v="4" actId="14100"/>
        <pc:sldMkLst>
          <pc:docMk/>
          <pc:sldMk cId="3435723982" sldId="282"/>
        </pc:sldMkLst>
        <pc:spChg chg="mod">
          <ac:chgData name="Aniruddha T Joshi" userId="S::anirudj@clemson.edu::10041d66-7175-4ff1-91ce-969da8fdce61" providerId="AD" clId="Web-{C73823F1-75E7-44C6-831A-EFC1A9DD9564}" dt="2023-05-30T14:55:30.129" v="4" actId="14100"/>
          <ac:spMkLst>
            <pc:docMk/>
            <pc:sldMk cId="3435723982" sldId="282"/>
            <ac:spMk id="6" creationId="{7B4C4914-D30C-14A9-5E77-AA83D93BF44F}"/>
          </ac:spMkLst>
        </pc:spChg>
      </pc:sldChg>
    </pc:docChg>
  </pc:docChgLst>
  <pc:docChgLst>
    <pc:chgData name="Lomesh Chhaviku Joshi" userId="S::ljoshi@clemson.edu::5e1cfc2f-28e2-460d-b142-bebb70dfecca" providerId="AD" clId="Web-{2F1035FF-658D-486E-AAF7-B61B267A979C}"/>
    <pc:docChg chg="modSld">
      <pc:chgData name="Lomesh Chhaviku Joshi" userId="S::ljoshi@clemson.edu::5e1cfc2f-28e2-460d-b142-bebb70dfecca" providerId="AD" clId="Web-{2F1035FF-658D-486E-AAF7-B61B267A979C}" dt="2023-05-25T15:52:25.418" v="46" actId="1076"/>
      <pc:docMkLst>
        <pc:docMk/>
      </pc:docMkLst>
      <pc:sldChg chg="addSp delSp modSp">
        <pc:chgData name="Lomesh Chhaviku Joshi" userId="S::ljoshi@clemson.edu::5e1cfc2f-28e2-460d-b142-bebb70dfecca" providerId="AD" clId="Web-{2F1035FF-658D-486E-AAF7-B61B267A979C}" dt="2023-05-25T15:52:25.418" v="46" actId="1076"/>
        <pc:sldMkLst>
          <pc:docMk/>
          <pc:sldMk cId="3325939385" sldId="274"/>
        </pc:sldMkLst>
        <pc:spChg chg="mod">
          <ac:chgData name="Lomesh Chhaviku Joshi" userId="S::ljoshi@clemson.edu::5e1cfc2f-28e2-460d-b142-bebb70dfecca" providerId="AD" clId="Web-{2F1035FF-658D-486E-AAF7-B61B267A979C}" dt="2023-05-25T15:51:21.054" v="24" actId="20577"/>
          <ac:spMkLst>
            <pc:docMk/>
            <pc:sldMk cId="3325939385" sldId="274"/>
            <ac:spMk id="8" creationId="{A3805E6D-0B49-82F1-BF32-737985D6D217}"/>
          </ac:spMkLst>
        </pc:spChg>
        <pc:picChg chg="add mod">
          <ac:chgData name="Lomesh Chhaviku Joshi" userId="S::ljoshi@clemson.edu::5e1cfc2f-28e2-460d-b142-bebb70dfecca" providerId="AD" clId="Web-{2F1035FF-658D-486E-AAF7-B61B267A979C}" dt="2023-05-25T15:52:25.418" v="46" actId="1076"/>
          <ac:picMkLst>
            <pc:docMk/>
            <pc:sldMk cId="3325939385" sldId="274"/>
            <ac:picMk id="2" creationId="{44410BB9-D973-E328-EA24-FC53FB12DFA1}"/>
          </ac:picMkLst>
        </pc:picChg>
        <pc:picChg chg="del">
          <ac:chgData name="Lomesh Chhaviku Joshi" userId="S::ljoshi@clemson.edu::5e1cfc2f-28e2-460d-b142-bebb70dfecca" providerId="AD" clId="Web-{2F1035FF-658D-486E-AAF7-B61B267A979C}" dt="2023-05-25T15:51:21.945" v="25"/>
          <ac:picMkLst>
            <pc:docMk/>
            <pc:sldMk cId="3325939385" sldId="274"/>
            <ac:picMk id="7" creationId="{E686C388-7834-271D-DA6E-B8D6DF476245}"/>
          </ac:picMkLst>
        </pc:picChg>
      </pc:sldChg>
      <pc:sldChg chg="addSp delSp modSp">
        <pc:chgData name="Lomesh Chhaviku Joshi" userId="S::ljoshi@clemson.edu::5e1cfc2f-28e2-460d-b142-bebb70dfecca" providerId="AD" clId="Web-{2F1035FF-658D-486E-AAF7-B61B267A979C}" dt="2023-05-25T15:52:10.151" v="44" actId="20577"/>
        <pc:sldMkLst>
          <pc:docMk/>
          <pc:sldMk cId="2437138444" sldId="275"/>
        </pc:sldMkLst>
        <pc:spChg chg="mod">
          <ac:chgData name="Lomesh Chhaviku Joshi" userId="S::ljoshi@clemson.edu::5e1cfc2f-28e2-460d-b142-bebb70dfecca" providerId="AD" clId="Web-{2F1035FF-658D-486E-AAF7-B61B267A979C}" dt="2023-05-25T15:52:10.151" v="44" actId="20577"/>
          <ac:spMkLst>
            <pc:docMk/>
            <pc:sldMk cId="2437138444" sldId="275"/>
            <ac:spMk id="8" creationId="{A3805E6D-0B49-82F1-BF32-737985D6D217}"/>
          </ac:spMkLst>
        </pc:spChg>
        <pc:picChg chg="add mod">
          <ac:chgData name="Lomesh Chhaviku Joshi" userId="S::ljoshi@clemson.edu::5e1cfc2f-28e2-460d-b142-bebb70dfecca" providerId="AD" clId="Web-{2F1035FF-658D-486E-AAF7-B61B267A979C}" dt="2023-05-25T15:52:01.666" v="41" actId="1076"/>
          <ac:picMkLst>
            <pc:docMk/>
            <pc:sldMk cId="2437138444" sldId="275"/>
            <ac:picMk id="2" creationId="{6336D28D-E66A-9D60-AB0C-68E6B865E6DB}"/>
          </ac:picMkLst>
        </pc:picChg>
        <pc:picChg chg="del">
          <ac:chgData name="Lomesh Chhaviku Joshi" userId="S::ljoshi@clemson.edu::5e1cfc2f-28e2-460d-b142-bebb70dfecca" providerId="AD" clId="Web-{2F1035FF-658D-486E-AAF7-B61B267A979C}" dt="2023-05-25T15:51:48.431" v="37"/>
          <ac:picMkLst>
            <pc:docMk/>
            <pc:sldMk cId="2437138444" sldId="275"/>
            <ac:picMk id="11" creationId="{FFB7BF5A-74DD-EA7F-4471-35F0C6E0FF2B}"/>
          </ac:picMkLst>
        </pc:picChg>
      </pc:sldChg>
    </pc:docChg>
  </pc:docChgLst>
  <pc:docChgLst>
    <pc:chgData name="Ankit Kulkarni" userId="609f0d7d-e78f-44c5-9835-ea6499f4ca8b" providerId="ADAL" clId="{0D5D36FC-A807-4E5B-B50A-5B5023D30B4B}"/>
    <pc:docChg chg="undo custSel modSld">
      <pc:chgData name="Ankit Kulkarni" userId="609f0d7d-e78f-44c5-9835-ea6499f4ca8b" providerId="ADAL" clId="{0D5D36FC-A807-4E5B-B50A-5B5023D30B4B}" dt="2023-05-30T20:21:35.016" v="42" actId="21"/>
      <pc:docMkLst>
        <pc:docMk/>
      </pc:docMkLst>
      <pc:sldChg chg="addSp delSp modSp mod">
        <pc:chgData name="Ankit Kulkarni" userId="609f0d7d-e78f-44c5-9835-ea6499f4ca8b" providerId="ADAL" clId="{0D5D36FC-A807-4E5B-B50A-5B5023D30B4B}" dt="2023-05-30T20:21:35.016" v="42" actId="21"/>
        <pc:sldMkLst>
          <pc:docMk/>
          <pc:sldMk cId="2520502284" sldId="259"/>
        </pc:sldMkLst>
        <pc:spChg chg="add del mod">
          <ac:chgData name="Ankit Kulkarni" userId="609f0d7d-e78f-44c5-9835-ea6499f4ca8b" providerId="ADAL" clId="{0D5D36FC-A807-4E5B-B50A-5B5023D30B4B}" dt="2023-05-30T20:21:35.016" v="42" actId="21"/>
          <ac:spMkLst>
            <pc:docMk/>
            <pc:sldMk cId="2520502284" sldId="259"/>
            <ac:spMk id="10" creationId="{4E6DAD1E-FE5E-29F7-07F7-349FE108681D}"/>
          </ac:spMkLst>
        </pc:spChg>
      </pc:sldChg>
    </pc:docChg>
  </pc:docChgLst>
  <pc:docChgLst>
    <pc:chgData name="Ankit Kulkarni" userId="S::aak@clemson.edu::609f0d7d-e78f-44c5-9835-ea6499f4ca8b" providerId="AD" clId="Web-{CF4E614B-E4E2-4E12-B101-073DE155B2BF}"/>
    <pc:docChg chg="modSld">
      <pc:chgData name="Ankit Kulkarni" userId="S::aak@clemson.edu::609f0d7d-e78f-44c5-9835-ea6499f4ca8b" providerId="AD" clId="Web-{CF4E614B-E4E2-4E12-B101-073DE155B2BF}" dt="2023-05-24T17:38:36.127" v="1" actId="1076"/>
      <pc:docMkLst>
        <pc:docMk/>
      </pc:docMkLst>
      <pc:sldChg chg="modSp">
        <pc:chgData name="Ankit Kulkarni" userId="S::aak@clemson.edu::609f0d7d-e78f-44c5-9835-ea6499f4ca8b" providerId="AD" clId="Web-{CF4E614B-E4E2-4E12-B101-073DE155B2BF}" dt="2023-05-24T17:38:36.127" v="1" actId="1076"/>
        <pc:sldMkLst>
          <pc:docMk/>
          <pc:sldMk cId="3169712335" sldId="265"/>
        </pc:sldMkLst>
        <pc:picChg chg="mod">
          <ac:chgData name="Ankit Kulkarni" userId="S::aak@clemson.edu::609f0d7d-e78f-44c5-9835-ea6499f4ca8b" providerId="AD" clId="Web-{CF4E614B-E4E2-4E12-B101-073DE155B2BF}" dt="2023-05-24T17:38:36.127" v="1" actId="1076"/>
          <ac:picMkLst>
            <pc:docMk/>
            <pc:sldMk cId="3169712335" sldId="265"/>
            <ac:picMk id="17" creationId="{DEE20CA1-4D54-C5CE-FE58-F30D4674E91A}"/>
          </ac:picMkLst>
        </pc:picChg>
      </pc:sldChg>
    </pc:docChg>
  </pc:docChgLst>
  <pc:docChgLst>
    <pc:chgData name="Aayush Shenoy" userId="270414b1-a731-4f4d-8a77-ec76257302e8" providerId="ADAL" clId="{0739E23B-1FA2-42FB-87B1-01A25D21647E}"/>
    <pc:docChg chg="undo custSel addSld modSld">
      <pc:chgData name="Aayush Shenoy" userId="270414b1-a731-4f4d-8a77-ec76257302e8" providerId="ADAL" clId="{0739E23B-1FA2-42FB-87B1-01A25D21647E}" dt="2023-06-27T13:42:07.843" v="132" actId="113"/>
      <pc:docMkLst>
        <pc:docMk/>
      </pc:docMkLst>
      <pc:sldChg chg="addSp delSp modSp mod">
        <pc:chgData name="Aayush Shenoy" userId="270414b1-a731-4f4d-8a77-ec76257302e8" providerId="ADAL" clId="{0739E23B-1FA2-42FB-87B1-01A25D21647E}" dt="2023-06-13T15:27:11.013" v="45" actId="21"/>
        <pc:sldMkLst>
          <pc:docMk/>
          <pc:sldMk cId="3043189200" sldId="258"/>
        </pc:sldMkLst>
        <pc:graphicFrameChg chg="add del mod">
          <ac:chgData name="Aayush Shenoy" userId="270414b1-a731-4f4d-8a77-ec76257302e8" providerId="ADAL" clId="{0739E23B-1FA2-42FB-87B1-01A25D21647E}" dt="2023-06-13T15:27:11.013" v="45" actId="21"/>
          <ac:graphicFrameMkLst>
            <pc:docMk/>
            <pc:sldMk cId="3043189200" sldId="258"/>
            <ac:graphicFrameMk id="2" creationId="{A12D42A8-07CA-77CF-52E9-8F26A84BD2F2}"/>
          </ac:graphicFrameMkLst>
        </pc:graphicFrameChg>
      </pc:sldChg>
      <pc:sldChg chg="modSp add mod">
        <pc:chgData name="Aayush Shenoy" userId="270414b1-a731-4f4d-8a77-ec76257302e8" providerId="ADAL" clId="{0739E23B-1FA2-42FB-87B1-01A25D21647E}" dt="2023-06-27T13:42:07.843" v="132" actId="113"/>
        <pc:sldMkLst>
          <pc:docMk/>
          <pc:sldMk cId="1095444488" sldId="317"/>
        </pc:sldMkLst>
        <pc:spChg chg="mod">
          <ac:chgData name="Aayush Shenoy" userId="270414b1-a731-4f4d-8a77-ec76257302e8" providerId="ADAL" clId="{0739E23B-1FA2-42FB-87B1-01A25D21647E}" dt="2023-06-27T13:42:07.843" v="132" actId="113"/>
          <ac:spMkLst>
            <pc:docMk/>
            <pc:sldMk cId="1095444488" sldId="317"/>
            <ac:spMk id="5" creationId="{78773DE6-2E18-40C9-9C51-4F49A6E16117}"/>
          </ac:spMkLst>
        </pc:spChg>
      </pc:sldChg>
    </pc:docChg>
  </pc:docChgLst>
  <pc:docChgLst>
    <pc:chgData name="Lomesh Chhaviku Joshi" userId="S::ljoshi@clemson.edu::5e1cfc2f-28e2-460d-b142-bebb70dfecca" providerId="AD" clId="Web-{1D7C5762-C6DF-400C-9A9E-3F28EB814BEF}"/>
    <pc:docChg chg="addSld modSld">
      <pc:chgData name="Lomesh Chhaviku Joshi" userId="S::ljoshi@clemson.edu::5e1cfc2f-28e2-460d-b142-bebb70dfecca" providerId="AD" clId="Web-{1D7C5762-C6DF-400C-9A9E-3F28EB814BEF}" dt="2023-06-06T19:01:44.522" v="151" actId="1076"/>
      <pc:docMkLst>
        <pc:docMk/>
      </pc:docMkLst>
      <pc:sldChg chg="addSp delSp modSp new">
        <pc:chgData name="Lomesh Chhaviku Joshi" userId="S::ljoshi@clemson.edu::5e1cfc2f-28e2-460d-b142-bebb70dfecca" providerId="AD" clId="Web-{1D7C5762-C6DF-400C-9A9E-3F28EB814BEF}" dt="2023-06-06T19:01:44.522" v="151" actId="1076"/>
        <pc:sldMkLst>
          <pc:docMk/>
          <pc:sldMk cId="496569621" sldId="314"/>
        </pc:sldMkLst>
        <pc:spChg chg="del">
          <ac:chgData name="Lomesh Chhaviku Joshi" userId="S::ljoshi@clemson.edu::5e1cfc2f-28e2-460d-b142-bebb70dfecca" providerId="AD" clId="Web-{1D7C5762-C6DF-400C-9A9E-3F28EB814BEF}" dt="2023-06-06T18:56:48.874" v="7"/>
          <ac:spMkLst>
            <pc:docMk/>
            <pc:sldMk cId="496569621" sldId="314"/>
            <ac:spMk id="2" creationId="{EF836D04-5E08-47F5-AB09-6C6771FF7D49}"/>
          </ac:spMkLst>
        </pc:spChg>
        <pc:spChg chg="mod">
          <ac:chgData name="Lomesh Chhaviku Joshi" userId="S::ljoshi@clemson.edu::5e1cfc2f-28e2-460d-b142-bebb70dfecca" providerId="AD" clId="Web-{1D7C5762-C6DF-400C-9A9E-3F28EB814BEF}" dt="2023-06-06T18:56:46.281" v="6" actId="20577"/>
          <ac:spMkLst>
            <pc:docMk/>
            <pc:sldMk cId="496569621" sldId="314"/>
            <ac:spMk id="4" creationId="{B166DA78-DB59-E4E8-25EB-77A4E9C60B2A}"/>
          </ac:spMkLst>
        </pc:spChg>
        <pc:spChg chg="add mod">
          <ac:chgData name="Lomesh Chhaviku Joshi" userId="S::ljoshi@clemson.edu::5e1cfc2f-28e2-460d-b142-bebb70dfecca" providerId="AD" clId="Web-{1D7C5762-C6DF-400C-9A9E-3F28EB814BEF}" dt="2023-06-06T19:01:44.522" v="151" actId="1076"/>
          <ac:spMkLst>
            <pc:docMk/>
            <pc:sldMk cId="496569621" sldId="314"/>
            <ac:spMk id="6" creationId="{16D5DA17-4FB1-AE37-DE71-2778A43B5C28}"/>
          </ac:spMkLst>
        </pc:spChg>
        <pc:picChg chg="add mod ord">
          <ac:chgData name="Lomesh Chhaviku Joshi" userId="S::ljoshi@clemson.edu::5e1cfc2f-28e2-460d-b142-bebb70dfecca" providerId="AD" clId="Web-{1D7C5762-C6DF-400C-9A9E-3F28EB814BEF}" dt="2023-06-06T19:01:25.866" v="150" actId="1076"/>
          <ac:picMkLst>
            <pc:docMk/>
            <pc:sldMk cId="496569621" sldId="314"/>
            <ac:picMk id="5" creationId="{D0985D24-4EC1-3CDF-AB48-652A49BEC8DD}"/>
          </ac:picMkLst>
        </pc:picChg>
      </pc:sldChg>
    </pc:docChg>
  </pc:docChgLst>
  <pc:docChgLst>
    <pc:chgData name="Nikhil Patro" userId="25aa1d0c-317d-4a82-8609-c5a7c4dc17df" providerId="ADAL" clId="{E31C45CD-6FBF-4DF7-BBBE-6FF49CBDEEB6}"/>
    <pc:docChg chg="modSld">
      <pc:chgData name="Nikhil Patro" userId="25aa1d0c-317d-4a82-8609-c5a7c4dc17df" providerId="ADAL" clId="{E31C45CD-6FBF-4DF7-BBBE-6FF49CBDEEB6}" dt="2023-06-16T20:49:07.966" v="0" actId="1076"/>
      <pc:docMkLst>
        <pc:docMk/>
      </pc:docMkLst>
      <pc:sldChg chg="modSp mod">
        <pc:chgData name="Nikhil Patro" userId="25aa1d0c-317d-4a82-8609-c5a7c4dc17df" providerId="ADAL" clId="{E31C45CD-6FBF-4DF7-BBBE-6FF49CBDEEB6}" dt="2023-06-16T20:49:07.966" v="0" actId="1076"/>
        <pc:sldMkLst>
          <pc:docMk/>
          <pc:sldMk cId="414299949" sldId="262"/>
        </pc:sldMkLst>
        <pc:spChg chg="mod">
          <ac:chgData name="Nikhil Patro" userId="25aa1d0c-317d-4a82-8609-c5a7c4dc17df" providerId="ADAL" clId="{E31C45CD-6FBF-4DF7-BBBE-6FF49CBDEEB6}" dt="2023-06-16T20:49:07.966" v="0" actId="1076"/>
          <ac:spMkLst>
            <pc:docMk/>
            <pc:sldMk cId="414299949" sldId="262"/>
            <ac:spMk id="10" creationId="{580FFEE3-9F02-CB8E-B420-4524769B6FFA}"/>
          </ac:spMkLst>
        </pc:spChg>
      </pc:sldChg>
    </pc:docChg>
  </pc:docChgLst>
  <pc:docChgLst>
    <pc:chgData name="Saumil Pramod Jain" userId="75a25df7-538d-4205-b367-49b891b59baf" providerId="ADAL" clId="{C352940D-5053-45C5-B6CA-4B6CBB2FC3CB}"/>
    <pc:docChg chg="undo redo custSel addSld delSld modSld sldOrd">
      <pc:chgData name="Saumil Pramod Jain" userId="75a25df7-538d-4205-b367-49b891b59baf" providerId="ADAL" clId="{C352940D-5053-45C5-B6CA-4B6CBB2FC3CB}" dt="2023-06-26T20:13:19.290" v="2356" actId="368"/>
      <pc:docMkLst>
        <pc:docMk/>
      </pc:docMkLst>
      <pc:sldChg chg="del">
        <pc:chgData name="Saumil Pramod Jain" userId="75a25df7-538d-4205-b367-49b891b59baf" providerId="ADAL" clId="{C352940D-5053-45C5-B6CA-4B6CBB2FC3CB}" dt="2023-05-28T02:23:53.643" v="2061" actId="47"/>
        <pc:sldMkLst>
          <pc:docMk/>
          <pc:sldMk cId="819995813" sldId="257"/>
        </pc:sldMkLst>
      </pc:sldChg>
      <pc:sldChg chg="modSp mod">
        <pc:chgData name="Saumil Pramod Jain" userId="75a25df7-538d-4205-b367-49b891b59baf" providerId="ADAL" clId="{C352940D-5053-45C5-B6CA-4B6CBB2FC3CB}" dt="2023-05-30T23:18:50.975" v="2068" actId="20577"/>
        <pc:sldMkLst>
          <pc:docMk/>
          <pc:sldMk cId="2520502284" sldId="259"/>
        </pc:sldMkLst>
        <pc:spChg chg="mod">
          <ac:chgData name="Saumil Pramod Jain" userId="75a25df7-538d-4205-b367-49b891b59baf" providerId="ADAL" clId="{C352940D-5053-45C5-B6CA-4B6CBB2FC3CB}" dt="2023-05-30T23:18:50.975" v="2068" actId="20577"/>
          <ac:spMkLst>
            <pc:docMk/>
            <pc:sldMk cId="2520502284" sldId="259"/>
            <ac:spMk id="10" creationId="{4E6DAD1E-FE5E-29F7-07F7-349FE108681D}"/>
          </ac:spMkLst>
        </pc:spChg>
      </pc:sldChg>
      <pc:sldChg chg="add">
        <pc:chgData name="Saumil Pramod Jain" userId="75a25df7-538d-4205-b367-49b891b59baf" providerId="ADAL" clId="{C352940D-5053-45C5-B6CA-4B6CBB2FC3CB}" dt="2023-06-05T12:24:36.118" v="2320"/>
        <pc:sldMkLst>
          <pc:docMk/>
          <pc:sldMk cId="4040879182" sldId="266"/>
        </pc:sldMkLst>
      </pc:sldChg>
      <pc:sldChg chg="del">
        <pc:chgData name="Saumil Pramod Jain" userId="75a25df7-538d-4205-b367-49b891b59baf" providerId="ADAL" clId="{C352940D-5053-45C5-B6CA-4B6CBB2FC3CB}" dt="2023-05-23T17:30:57.806" v="257" actId="2696"/>
        <pc:sldMkLst>
          <pc:docMk/>
          <pc:sldMk cId="203062600" sldId="268"/>
        </pc:sldMkLst>
      </pc:sldChg>
      <pc:sldChg chg="modSp del mod">
        <pc:chgData name="Saumil Pramod Jain" userId="75a25df7-538d-4205-b367-49b891b59baf" providerId="ADAL" clId="{C352940D-5053-45C5-B6CA-4B6CBB2FC3CB}" dt="2023-05-26T12:23:25.824" v="1125" actId="47"/>
        <pc:sldMkLst>
          <pc:docMk/>
          <pc:sldMk cId="3495238304" sldId="269"/>
        </pc:sldMkLst>
        <pc:picChg chg="mod">
          <ac:chgData name="Saumil Pramod Jain" userId="75a25df7-538d-4205-b367-49b891b59baf" providerId="ADAL" clId="{C352940D-5053-45C5-B6CA-4B6CBB2FC3CB}" dt="2023-05-25T16:03:03.737" v="1117" actId="1076"/>
          <ac:picMkLst>
            <pc:docMk/>
            <pc:sldMk cId="3495238304" sldId="269"/>
            <ac:picMk id="5" creationId="{F251EB92-42CD-2E60-B39E-4B3C8176954C}"/>
          </ac:picMkLst>
        </pc:picChg>
      </pc:sldChg>
      <pc:sldChg chg="new del">
        <pc:chgData name="Saumil Pramod Jain" userId="75a25df7-538d-4205-b367-49b891b59baf" providerId="ADAL" clId="{C352940D-5053-45C5-B6CA-4B6CBB2FC3CB}" dt="2023-05-22T12:56:21.630" v="5" actId="680"/>
        <pc:sldMkLst>
          <pc:docMk/>
          <pc:sldMk cId="644164326" sldId="271"/>
        </pc:sldMkLst>
      </pc:sldChg>
      <pc:sldChg chg="addSp delSp modSp new del mod">
        <pc:chgData name="Saumil Pramod Jain" userId="75a25df7-538d-4205-b367-49b891b59baf" providerId="ADAL" clId="{C352940D-5053-45C5-B6CA-4B6CBB2FC3CB}" dt="2023-05-25T16:03:14.426" v="1119" actId="47"/>
        <pc:sldMkLst>
          <pc:docMk/>
          <pc:sldMk cId="4227185543" sldId="271"/>
        </pc:sldMkLst>
        <pc:spChg chg="del">
          <ac:chgData name="Saumil Pramod Jain" userId="75a25df7-538d-4205-b367-49b891b59baf" providerId="ADAL" clId="{C352940D-5053-45C5-B6CA-4B6CBB2FC3CB}" dt="2023-05-22T12:56:45.861" v="19" actId="478"/>
          <ac:spMkLst>
            <pc:docMk/>
            <pc:sldMk cId="4227185543" sldId="271"/>
            <ac:spMk id="2" creationId="{D3E018E8-AE37-1570-7590-88B5D3CC5BFA}"/>
          </ac:spMkLst>
        </pc:spChg>
        <pc:picChg chg="add del mod">
          <ac:chgData name="Saumil Pramod Jain" userId="75a25df7-538d-4205-b367-49b891b59baf" providerId="ADAL" clId="{C352940D-5053-45C5-B6CA-4B6CBB2FC3CB}" dt="2023-05-25T16:03:12.149" v="1118" actId="478"/>
          <ac:picMkLst>
            <pc:docMk/>
            <pc:sldMk cId="4227185543" sldId="271"/>
            <ac:picMk id="6" creationId="{487A4305-0AF3-4ECF-F7BE-637C9B563D59}"/>
          </ac:picMkLst>
        </pc:picChg>
      </pc:sldChg>
      <pc:sldChg chg="modSp new mod ord">
        <pc:chgData name="Saumil Pramod Jain" userId="75a25df7-538d-4205-b367-49b891b59baf" providerId="ADAL" clId="{C352940D-5053-45C5-B6CA-4B6CBB2FC3CB}" dt="2023-05-22T15:00:46.094" v="256" actId="5793"/>
        <pc:sldMkLst>
          <pc:docMk/>
          <pc:sldMk cId="3956494119" sldId="272"/>
        </pc:sldMkLst>
        <pc:spChg chg="mod">
          <ac:chgData name="Saumil Pramod Jain" userId="75a25df7-538d-4205-b367-49b891b59baf" providerId="ADAL" clId="{C352940D-5053-45C5-B6CA-4B6CBB2FC3CB}" dt="2023-05-22T15:00:46.094" v="256" actId="5793"/>
          <ac:spMkLst>
            <pc:docMk/>
            <pc:sldMk cId="3956494119" sldId="272"/>
            <ac:spMk id="2" creationId="{C446D86B-DD76-21A7-8CE9-4FAEAA74CE6B}"/>
          </ac:spMkLst>
        </pc:spChg>
        <pc:spChg chg="mod">
          <ac:chgData name="Saumil Pramod Jain" userId="75a25df7-538d-4205-b367-49b891b59baf" providerId="ADAL" clId="{C352940D-5053-45C5-B6CA-4B6CBB2FC3CB}" dt="2023-05-22T14:49:18.461" v="62" actId="20577"/>
          <ac:spMkLst>
            <pc:docMk/>
            <pc:sldMk cId="3956494119" sldId="272"/>
            <ac:spMk id="4" creationId="{0F153C70-4886-6E81-8AEF-8B5AF0EC9C42}"/>
          </ac:spMkLst>
        </pc:spChg>
      </pc:sldChg>
      <pc:sldChg chg="addSp delSp modSp new mod">
        <pc:chgData name="Saumil Pramod Jain" userId="75a25df7-538d-4205-b367-49b891b59baf" providerId="ADAL" clId="{C352940D-5053-45C5-B6CA-4B6CBB2FC3CB}" dt="2023-05-31T01:54:17.791" v="2235" actId="20577"/>
        <pc:sldMkLst>
          <pc:docMk/>
          <pc:sldMk cId="3403953625" sldId="273"/>
        </pc:sldMkLst>
        <pc:spChg chg="mod">
          <ac:chgData name="Saumil Pramod Jain" userId="75a25df7-538d-4205-b367-49b891b59baf" providerId="ADAL" clId="{C352940D-5053-45C5-B6CA-4B6CBB2FC3CB}" dt="2023-05-31T01:54:17.791" v="2235" actId="20577"/>
          <ac:spMkLst>
            <pc:docMk/>
            <pc:sldMk cId="3403953625" sldId="273"/>
            <ac:spMk id="2" creationId="{EB7F703D-3077-5BF6-FC63-C00283E6B318}"/>
          </ac:spMkLst>
        </pc:spChg>
        <pc:spChg chg="mod">
          <ac:chgData name="Saumil Pramod Jain" userId="75a25df7-538d-4205-b367-49b891b59baf" providerId="ADAL" clId="{C352940D-5053-45C5-B6CA-4B6CBB2FC3CB}" dt="2023-05-25T02:28:45.624" v="663" actId="20577"/>
          <ac:spMkLst>
            <pc:docMk/>
            <pc:sldMk cId="3403953625" sldId="273"/>
            <ac:spMk id="4" creationId="{6A81B73C-21FD-08C8-A509-AAEB6975130D}"/>
          </ac:spMkLst>
        </pc:spChg>
        <pc:spChg chg="add mod">
          <ac:chgData name="Saumil Pramod Jain" userId="75a25df7-538d-4205-b367-49b891b59baf" providerId="ADAL" clId="{C352940D-5053-45C5-B6CA-4B6CBB2FC3CB}" dt="2023-05-25T16:03:36.321" v="1124" actId="1035"/>
          <ac:spMkLst>
            <pc:docMk/>
            <pc:sldMk cId="3403953625" sldId="273"/>
            <ac:spMk id="5" creationId="{D4D9F40A-1292-2338-63E3-9B611FC5D910}"/>
          </ac:spMkLst>
        </pc:spChg>
        <pc:spChg chg="add del">
          <ac:chgData name="Saumil Pramod Jain" userId="75a25df7-538d-4205-b367-49b891b59baf" providerId="ADAL" clId="{C352940D-5053-45C5-B6CA-4B6CBB2FC3CB}" dt="2023-05-25T02:19:52.827" v="279" actId="22"/>
          <ac:spMkLst>
            <pc:docMk/>
            <pc:sldMk cId="3403953625" sldId="273"/>
            <ac:spMk id="6" creationId="{F71590E8-834F-40D3-3A03-558555FF5972}"/>
          </ac:spMkLst>
        </pc:spChg>
        <pc:picChg chg="add mod">
          <ac:chgData name="Saumil Pramod Jain" userId="75a25df7-538d-4205-b367-49b891b59baf" providerId="ADAL" clId="{C352940D-5053-45C5-B6CA-4B6CBB2FC3CB}" dt="2023-05-25T16:03:36.321" v="1124" actId="1035"/>
          <ac:picMkLst>
            <pc:docMk/>
            <pc:sldMk cId="3403953625" sldId="273"/>
            <ac:picMk id="8" creationId="{9664E0D0-8B13-CCD5-927B-177FA5D71290}"/>
          </ac:picMkLst>
        </pc:picChg>
      </pc:sldChg>
      <pc:sldChg chg="addSp modSp new mod ord">
        <pc:chgData name="Saumil Pramod Jain" userId="75a25df7-538d-4205-b367-49b891b59baf" providerId="ADAL" clId="{C352940D-5053-45C5-B6CA-4B6CBB2FC3CB}" dt="2023-05-27T17:51:36.455" v="1928" actId="20577"/>
        <pc:sldMkLst>
          <pc:docMk/>
          <pc:sldMk cId="3864556101" sldId="276"/>
        </pc:sldMkLst>
        <pc:spChg chg="mod">
          <ac:chgData name="Saumil Pramod Jain" userId="75a25df7-538d-4205-b367-49b891b59baf" providerId="ADAL" clId="{C352940D-5053-45C5-B6CA-4B6CBB2FC3CB}" dt="2023-05-26T12:52:59.071" v="1154" actId="20577"/>
          <ac:spMkLst>
            <pc:docMk/>
            <pc:sldMk cId="3864556101" sldId="276"/>
            <ac:spMk id="4" creationId="{370B5F75-8015-B959-7DCC-C9A9FC36EE52}"/>
          </ac:spMkLst>
        </pc:spChg>
        <pc:spChg chg="add mod">
          <ac:chgData name="Saumil Pramod Jain" userId="75a25df7-538d-4205-b367-49b891b59baf" providerId="ADAL" clId="{C352940D-5053-45C5-B6CA-4B6CBB2FC3CB}" dt="2023-05-27T17:51:36.455" v="1928" actId="20577"/>
          <ac:spMkLst>
            <pc:docMk/>
            <pc:sldMk cId="3864556101" sldId="276"/>
            <ac:spMk id="13" creationId="{103B014C-0E53-267C-5603-682D250E40BD}"/>
          </ac:spMkLst>
        </pc:spChg>
        <pc:picChg chg="add mod">
          <ac:chgData name="Saumil Pramod Jain" userId="75a25df7-538d-4205-b367-49b891b59baf" providerId="ADAL" clId="{C352940D-5053-45C5-B6CA-4B6CBB2FC3CB}" dt="2023-05-26T12:23:36.542" v="1129"/>
          <ac:picMkLst>
            <pc:docMk/>
            <pc:sldMk cId="3864556101" sldId="276"/>
            <ac:picMk id="6" creationId="{A04E94E1-B164-5500-5279-4489C67EE462}"/>
          </ac:picMkLst>
        </pc:picChg>
        <pc:cxnChg chg="add mod">
          <ac:chgData name="Saumil Pramod Jain" userId="75a25df7-538d-4205-b367-49b891b59baf" providerId="ADAL" clId="{C352940D-5053-45C5-B6CA-4B6CBB2FC3CB}" dt="2023-05-27T17:50:47.121" v="1890" actId="1076"/>
          <ac:cxnSpMkLst>
            <pc:docMk/>
            <pc:sldMk cId="3864556101" sldId="276"/>
            <ac:cxnSpMk id="8" creationId="{CE4E39CD-D9D1-D42A-9FE4-3C01B3165652}"/>
          </ac:cxnSpMkLst>
        </pc:cxnChg>
        <pc:cxnChg chg="add mod">
          <ac:chgData name="Saumil Pramod Jain" userId="75a25df7-538d-4205-b367-49b891b59baf" providerId="ADAL" clId="{C352940D-5053-45C5-B6CA-4B6CBB2FC3CB}" dt="2023-05-27T17:50:51.859" v="1891" actId="571"/>
          <ac:cxnSpMkLst>
            <pc:docMk/>
            <pc:sldMk cId="3864556101" sldId="276"/>
            <ac:cxnSpMk id="9" creationId="{60BD97E1-3622-DC6B-7099-8935B390D064}"/>
          </ac:cxnSpMkLst>
        </pc:cxnChg>
        <pc:cxnChg chg="add mod">
          <ac:chgData name="Saumil Pramod Jain" userId="75a25df7-538d-4205-b367-49b891b59baf" providerId="ADAL" clId="{C352940D-5053-45C5-B6CA-4B6CBB2FC3CB}" dt="2023-05-27T17:51:07.124" v="1893" actId="14100"/>
          <ac:cxnSpMkLst>
            <pc:docMk/>
            <pc:sldMk cId="3864556101" sldId="276"/>
            <ac:cxnSpMk id="11" creationId="{76C454BF-DB96-A660-3CB9-411D61FE83A3}"/>
          </ac:cxnSpMkLst>
        </pc:cxnChg>
      </pc:sldChg>
      <pc:sldChg chg="addSp delSp modSp new mod">
        <pc:chgData name="Saumil Pramod Jain" userId="75a25df7-538d-4205-b367-49b891b59baf" providerId="ADAL" clId="{C352940D-5053-45C5-B6CA-4B6CBB2FC3CB}" dt="2023-05-26T12:53:15.532" v="1164" actId="478"/>
        <pc:sldMkLst>
          <pc:docMk/>
          <pc:sldMk cId="1427570153" sldId="277"/>
        </pc:sldMkLst>
        <pc:spChg chg="del">
          <ac:chgData name="Saumil Pramod Jain" userId="75a25df7-538d-4205-b367-49b891b59baf" providerId="ADAL" clId="{C352940D-5053-45C5-B6CA-4B6CBB2FC3CB}" dt="2023-05-26T12:53:15.532" v="1164" actId="478"/>
          <ac:spMkLst>
            <pc:docMk/>
            <pc:sldMk cId="1427570153" sldId="277"/>
            <ac:spMk id="2" creationId="{310F7423-4154-F1C4-4C84-A4D6D0AD4D59}"/>
          </ac:spMkLst>
        </pc:spChg>
        <pc:spChg chg="mod">
          <ac:chgData name="Saumil Pramod Jain" userId="75a25df7-538d-4205-b367-49b891b59baf" providerId="ADAL" clId="{C352940D-5053-45C5-B6CA-4B6CBB2FC3CB}" dt="2023-05-26T12:53:05.437" v="1162" actId="20577"/>
          <ac:spMkLst>
            <pc:docMk/>
            <pc:sldMk cId="1427570153" sldId="277"/>
            <ac:spMk id="4" creationId="{B725FF28-9D2D-F2B4-AE88-1C5DDAABD172}"/>
          </ac:spMkLst>
        </pc:spChg>
        <pc:picChg chg="add mod">
          <ac:chgData name="Saumil Pramod Jain" userId="75a25df7-538d-4205-b367-49b891b59baf" providerId="ADAL" clId="{C352940D-5053-45C5-B6CA-4B6CBB2FC3CB}" dt="2023-05-26T12:53:10.481" v="1163"/>
          <ac:picMkLst>
            <pc:docMk/>
            <pc:sldMk cId="1427570153" sldId="277"/>
            <ac:picMk id="6" creationId="{2DA0DC6D-D543-CBD8-F0A4-69E4467FB763}"/>
          </ac:picMkLst>
        </pc:picChg>
      </pc:sldChg>
      <pc:sldChg chg="addSp delSp modSp new mod">
        <pc:chgData name="Saumil Pramod Jain" userId="75a25df7-538d-4205-b367-49b891b59baf" providerId="ADAL" clId="{C352940D-5053-45C5-B6CA-4B6CBB2FC3CB}" dt="2023-05-28T01:27:59.157" v="1991" actId="478"/>
        <pc:sldMkLst>
          <pc:docMk/>
          <pc:sldMk cId="3133949606" sldId="278"/>
        </pc:sldMkLst>
        <pc:spChg chg="mod">
          <ac:chgData name="Saumil Pramod Jain" userId="75a25df7-538d-4205-b367-49b891b59baf" providerId="ADAL" clId="{C352940D-5053-45C5-B6CA-4B6CBB2FC3CB}" dt="2023-05-28T01:27:44.347" v="1990" actId="20577"/>
          <ac:spMkLst>
            <pc:docMk/>
            <pc:sldMk cId="3133949606" sldId="278"/>
            <ac:spMk id="2" creationId="{E708F6A8-3F42-6AEF-725F-2A100938CD01}"/>
          </ac:spMkLst>
        </pc:spChg>
        <pc:spChg chg="mod">
          <ac:chgData name="Saumil Pramod Jain" userId="75a25df7-538d-4205-b367-49b891b59baf" providerId="ADAL" clId="{C352940D-5053-45C5-B6CA-4B6CBB2FC3CB}" dt="2023-05-27T17:42:52.418" v="1215" actId="20577"/>
          <ac:spMkLst>
            <pc:docMk/>
            <pc:sldMk cId="3133949606" sldId="278"/>
            <ac:spMk id="4" creationId="{3F30631F-5006-8B93-C461-EB52B65F6A11}"/>
          </ac:spMkLst>
        </pc:spChg>
        <pc:picChg chg="add del mod">
          <ac:chgData name="Saumil Pramod Jain" userId="75a25df7-538d-4205-b367-49b891b59baf" providerId="ADAL" clId="{C352940D-5053-45C5-B6CA-4B6CBB2FC3CB}" dt="2023-05-28T01:27:59.157" v="1991" actId="478"/>
          <ac:picMkLst>
            <pc:docMk/>
            <pc:sldMk cId="3133949606" sldId="278"/>
            <ac:picMk id="6" creationId="{3ED9F3DD-E139-995B-606E-B01B9B5B9147}"/>
          </ac:picMkLst>
        </pc:picChg>
      </pc:sldChg>
      <pc:sldChg chg="addSp delSp modSp add mod modCm">
        <pc:chgData name="Saumil Pramod Jain" userId="75a25df7-538d-4205-b367-49b891b59baf" providerId="ADAL" clId="{C352940D-5053-45C5-B6CA-4B6CBB2FC3CB}" dt="2023-06-05T15:06:41.053" v="2354" actId="478"/>
        <pc:sldMkLst>
          <pc:docMk/>
          <pc:sldMk cId="502183817" sldId="279"/>
        </pc:sldMkLst>
        <pc:spChg chg="mod">
          <ac:chgData name="Saumil Pramod Jain" userId="75a25df7-538d-4205-b367-49b891b59baf" providerId="ADAL" clId="{C352940D-5053-45C5-B6CA-4B6CBB2FC3CB}" dt="2023-06-05T15:06:29.267" v="2349" actId="571"/>
          <ac:spMkLst>
            <pc:docMk/>
            <pc:sldMk cId="502183817" sldId="279"/>
            <ac:spMk id="6" creationId="{1C876035-D00B-5F22-4DF7-EFE893451250}"/>
          </ac:spMkLst>
        </pc:spChg>
        <pc:spChg chg="mod">
          <ac:chgData name="Saumil Pramod Jain" userId="75a25df7-538d-4205-b367-49b891b59baf" providerId="ADAL" clId="{C352940D-5053-45C5-B6CA-4B6CBB2FC3CB}" dt="2023-06-05T15:06:34.975" v="2351" actId="1076"/>
          <ac:spMkLst>
            <pc:docMk/>
            <pc:sldMk cId="502183817" sldId="279"/>
            <ac:spMk id="7" creationId="{982F3E98-5A03-B39F-B08F-5FFDEF888145}"/>
          </ac:spMkLst>
        </pc:spChg>
        <pc:spChg chg="add del mod">
          <ac:chgData name="Saumil Pramod Jain" userId="75a25df7-538d-4205-b367-49b891b59baf" providerId="ADAL" clId="{C352940D-5053-45C5-B6CA-4B6CBB2FC3CB}" dt="2023-06-05T15:06:41.053" v="2354" actId="478"/>
          <ac:spMkLst>
            <pc:docMk/>
            <pc:sldMk cId="502183817" sldId="279"/>
            <ac:spMk id="13" creationId="{DB9AE091-6FE8-1CFF-A817-F3DD8429C35D}"/>
          </ac:spMkLst>
        </pc:spChg>
        <pc:spChg chg="add mod">
          <ac:chgData name="Saumil Pramod Jain" userId="75a25df7-538d-4205-b367-49b891b59baf" providerId="ADAL" clId="{C352940D-5053-45C5-B6CA-4B6CBB2FC3CB}" dt="2023-06-05T15:06:29.267" v="2349" actId="571"/>
          <ac:spMkLst>
            <pc:docMk/>
            <pc:sldMk cId="502183817" sldId="279"/>
            <ac:spMk id="22" creationId="{E5595604-E3F8-AFDF-509B-EBA5A5B12D5F}"/>
          </ac:spMkLst>
        </pc:spChg>
        <pc:spChg chg="add mod">
          <ac:chgData name="Saumil Pramod Jain" userId="75a25df7-538d-4205-b367-49b891b59baf" providerId="ADAL" clId="{C352940D-5053-45C5-B6CA-4B6CBB2FC3CB}" dt="2023-06-05T15:06:37.085" v="2353" actId="20577"/>
          <ac:spMkLst>
            <pc:docMk/>
            <pc:sldMk cId="502183817" sldId="279"/>
            <ac:spMk id="23" creationId="{E87C5A3F-59DE-3DCA-D26D-D03E22F2C026}"/>
          </ac:spMkLst>
        </pc:spChg>
        <pc:spChg chg="mod">
          <ac:chgData name="Saumil Pramod Jain" userId="75a25df7-538d-4205-b367-49b891b59baf" providerId="ADAL" clId="{C352940D-5053-45C5-B6CA-4B6CBB2FC3CB}" dt="2023-06-05T15:06:29.267" v="2349" actId="571"/>
          <ac:spMkLst>
            <pc:docMk/>
            <pc:sldMk cId="502183817" sldId="279"/>
            <ac:spMk id="34" creationId="{637E0ED9-C72D-6EBB-B7E1-5FDD831239EC}"/>
          </ac:spMkLst>
        </pc:spChg>
        <pc:spChg chg="mod">
          <ac:chgData name="Saumil Pramod Jain" userId="75a25df7-538d-4205-b367-49b891b59baf" providerId="ADAL" clId="{C352940D-5053-45C5-B6CA-4B6CBB2FC3CB}" dt="2023-06-05T15:06:29.267" v="2349" actId="571"/>
          <ac:spMkLst>
            <pc:docMk/>
            <pc:sldMk cId="502183817" sldId="279"/>
            <ac:spMk id="35" creationId="{B1C68431-8874-55D9-72F7-BB69284A516A}"/>
          </ac:spMkLst>
        </pc:spChg>
        <pc:spChg chg="mod">
          <ac:chgData name="Saumil Pramod Jain" userId="75a25df7-538d-4205-b367-49b891b59baf" providerId="ADAL" clId="{C352940D-5053-45C5-B6CA-4B6CBB2FC3CB}" dt="2023-06-05T15:06:29.267" v="2349" actId="571"/>
          <ac:spMkLst>
            <pc:docMk/>
            <pc:sldMk cId="502183817" sldId="279"/>
            <ac:spMk id="40" creationId="{3C86AA1E-E84C-F8BB-0335-40A56253B7BF}"/>
          </ac:spMkLst>
        </pc:spChg>
        <pc:spChg chg="mod">
          <ac:chgData name="Saumil Pramod Jain" userId="75a25df7-538d-4205-b367-49b891b59baf" providerId="ADAL" clId="{C352940D-5053-45C5-B6CA-4B6CBB2FC3CB}" dt="2023-06-05T15:06:29.267" v="2349" actId="571"/>
          <ac:spMkLst>
            <pc:docMk/>
            <pc:sldMk cId="502183817" sldId="279"/>
            <ac:spMk id="62" creationId="{6998431A-A955-FE03-3128-BFC409F3231B}"/>
          </ac:spMkLst>
        </pc:spChg>
        <pc:grpChg chg="mod">
          <ac:chgData name="Saumil Pramod Jain" userId="75a25df7-538d-4205-b367-49b891b59baf" providerId="ADAL" clId="{C352940D-5053-45C5-B6CA-4B6CBB2FC3CB}" dt="2023-06-05T15:06:29.267" v="2349" actId="571"/>
          <ac:grpSpMkLst>
            <pc:docMk/>
            <pc:sldMk cId="502183817" sldId="279"/>
            <ac:grpSpMk id="8" creationId="{36901891-38BE-B2C3-D5AE-72796C20EBAA}"/>
          </ac:grpSpMkLst>
        </pc:grpChg>
        <pc:grpChg chg="mod">
          <ac:chgData name="Saumil Pramod Jain" userId="75a25df7-538d-4205-b367-49b891b59baf" providerId="ADAL" clId="{C352940D-5053-45C5-B6CA-4B6CBB2FC3CB}" dt="2023-06-05T15:06:29.267" v="2349" actId="571"/>
          <ac:grpSpMkLst>
            <pc:docMk/>
            <pc:sldMk cId="502183817" sldId="279"/>
            <ac:grpSpMk id="14" creationId="{B937FFAE-F37F-B621-873F-42661DBCD424}"/>
          </ac:grpSpMkLst>
        </pc:grpChg>
        <pc:picChg chg="mod">
          <ac:chgData name="Saumil Pramod Jain" userId="75a25df7-538d-4205-b367-49b891b59baf" providerId="ADAL" clId="{C352940D-5053-45C5-B6CA-4B6CBB2FC3CB}" dt="2023-06-05T15:06:29.267" v="2349" actId="571"/>
          <ac:picMkLst>
            <pc:docMk/>
            <pc:sldMk cId="502183817" sldId="279"/>
            <ac:picMk id="5" creationId="{86940882-E210-26D7-12EB-D2F79CA129DB}"/>
          </ac:picMkLst>
        </pc:picChg>
        <pc:cxnChg chg="add mod">
          <ac:chgData name="Saumil Pramod Jain" userId="75a25df7-538d-4205-b367-49b891b59baf" providerId="ADAL" clId="{C352940D-5053-45C5-B6CA-4B6CBB2FC3CB}" dt="2023-06-05T15:06:16.204" v="2346" actId="14100"/>
          <ac:cxnSpMkLst>
            <pc:docMk/>
            <pc:sldMk cId="502183817" sldId="279"/>
            <ac:cxnSpMk id="9" creationId="{F263B284-7533-FFCA-5A4D-BE187459E8FF}"/>
          </ac:cxnSpMkLst>
        </pc:cxnChg>
        <pc:cxnChg chg="mod">
          <ac:chgData name="Saumil Pramod Jain" userId="75a25df7-538d-4205-b367-49b891b59baf" providerId="ADAL" clId="{C352940D-5053-45C5-B6CA-4B6CBB2FC3CB}" dt="2023-06-05T15:06:29.267" v="2349" actId="571"/>
          <ac:cxnSpMkLst>
            <pc:docMk/>
            <pc:sldMk cId="502183817" sldId="279"/>
            <ac:cxnSpMk id="10" creationId="{C5749625-DA4A-6529-4592-F2073C822F78}"/>
          </ac:cxnSpMkLst>
        </pc:cxnChg>
        <pc:cxnChg chg="mod">
          <ac:chgData name="Saumil Pramod Jain" userId="75a25df7-538d-4205-b367-49b891b59baf" providerId="ADAL" clId="{C352940D-5053-45C5-B6CA-4B6CBB2FC3CB}" dt="2023-06-05T15:06:29.267" v="2349" actId="571"/>
          <ac:cxnSpMkLst>
            <pc:docMk/>
            <pc:sldMk cId="502183817" sldId="279"/>
            <ac:cxnSpMk id="11" creationId="{284E9172-2A3B-6B54-1B02-53497D982825}"/>
          </ac:cxnSpMkLst>
        </pc:cxnChg>
        <pc:cxnChg chg="add mod">
          <ac:chgData name="Saumil Pramod Jain" userId="75a25df7-538d-4205-b367-49b891b59baf" providerId="ADAL" clId="{C352940D-5053-45C5-B6CA-4B6CBB2FC3CB}" dt="2023-06-05T15:05:59.134" v="2345" actId="14100"/>
          <ac:cxnSpMkLst>
            <pc:docMk/>
            <pc:sldMk cId="502183817" sldId="279"/>
            <ac:cxnSpMk id="15" creationId="{1E5FBBEA-0862-5EBE-FFFF-D48DD1676163}"/>
          </ac:cxnSpMkLst>
        </pc:cxnChg>
        <pc:cxnChg chg="mod">
          <ac:chgData name="Saumil Pramod Jain" userId="75a25df7-538d-4205-b367-49b891b59baf" providerId="ADAL" clId="{C352940D-5053-45C5-B6CA-4B6CBB2FC3CB}" dt="2023-06-05T15:06:29.267" v="2349" actId="571"/>
          <ac:cxnSpMkLst>
            <pc:docMk/>
            <pc:sldMk cId="502183817" sldId="279"/>
            <ac:cxnSpMk id="17" creationId="{3FD41BAF-7461-2B95-0942-91D34B04E59E}"/>
          </ac:cxnSpMkLst>
        </pc:cxnChg>
        <pc:cxnChg chg="mod">
          <ac:chgData name="Saumil Pramod Jain" userId="75a25df7-538d-4205-b367-49b891b59baf" providerId="ADAL" clId="{C352940D-5053-45C5-B6CA-4B6CBB2FC3CB}" dt="2023-06-05T15:06:29.267" v="2349" actId="571"/>
          <ac:cxnSpMkLst>
            <pc:docMk/>
            <pc:sldMk cId="502183817" sldId="279"/>
            <ac:cxnSpMk id="19" creationId="{2CE247A9-037B-6D35-AFCB-B4A912A3C249}"/>
          </ac:cxnSpMkLst>
        </pc:cxnChg>
        <pc:cxnChg chg="mod">
          <ac:chgData name="Saumil Pramod Jain" userId="75a25df7-538d-4205-b367-49b891b59baf" providerId="ADAL" clId="{C352940D-5053-45C5-B6CA-4B6CBB2FC3CB}" dt="2023-06-05T15:06:29.267" v="2349" actId="571"/>
          <ac:cxnSpMkLst>
            <pc:docMk/>
            <pc:sldMk cId="502183817" sldId="279"/>
            <ac:cxnSpMk id="20" creationId="{1CDF9F15-74A0-D810-D6DD-3347B36302B6}"/>
          </ac:cxnSpMkLst>
        </pc:cxnChg>
        <pc:cxnChg chg="mod">
          <ac:chgData name="Saumil Pramod Jain" userId="75a25df7-538d-4205-b367-49b891b59baf" providerId="ADAL" clId="{C352940D-5053-45C5-B6CA-4B6CBB2FC3CB}" dt="2023-06-05T15:06:29.267" v="2349" actId="571"/>
          <ac:cxnSpMkLst>
            <pc:docMk/>
            <pc:sldMk cId="502183817" sldId="279"/>
            <ac:cxnSpMk id="37" creationId="{30989D5C-927E-8D75-ABCB-C98351966EF5}"/>
          </ac:cxnSpMkLst>
        </pc:cxnChg>
        <pc:extLst>
          <p:ext xmlns:p="http://schemas.openxmlformats.org/presentationml/2006/main" uri="{D6D511B9-2390-475A-947B-AFAB55BFBCF1}">
            <pc226:cmChg xmlns:pc226="http://schemas.microsoft.com/office/powerpoint/2022/06/main/command" chg="mod">
              <pc226:chgData name="Saumil Pramod Jain" userId="75a25df7-538d-4205-b367-49b891b59baf" providerId="ADAL" clId="{C352940D-5053-45C5-B6CA-4B6CBB2FC3CB}" dt="2023-06-05T12:25:24.883" v="2323"/>
              <pc2:cmMkLst xmlns:pc2="http://schemas.microsoft.com/office/powerpoint/2019/9/main/command">
                <pc:docMk/>
                <pc:sldMk cId="502183817" sldId="279"/>
                <pc2:cmMk id="{8BB63A99-AA78-4A32-A077-D724DB58DDC2}"/>
              </pc2:cmMkLst>
            </pc226:cmChg>
          </p:ext>
        </pc:extLst>
      </pc:sldChg>
      <pc:sldChg chg="addSp delSp modSp new del mod">
        <pc:chgData name="Saumil Pramod Jain" userId="75a25df7-538d-4205-b367-49b891b59baf" providerId="ADAL" clId="{C352940D-5053-45C5-B6CA-4B6CBB2FC3CB}" dt="2023-05-28T02:22:56.853" v="2057" actId="47"/>
        <pc:sldMkLst>
          <pc:docMk/>
          <pc:sldMk cId="2940517785" sldId="279"/>
        </pc:sldMkLst>
        <pc:spChg chg="del">
          <ac:chgData name="Saumil Pramod Jain" userId="75a25df7-538d-4205-b367-49b891b59baf" providerId="ADAL" clId="{C352940D-5053-45C5-B6CA-4B6CBB2FC3CB}" dt="2023-05-28T01:46:07.093" v="2056" actId="478"/>
          <ac:spMkLst>
            <pc:docMk/>
            <pc:sldMk cId="2940517785" sldId="279"/>
            <ac:spMk id="2" creationId="{898B35FD-5CE4-DE37-8022-EAD855B3EFAB}"/>
          </ac:spMkLst>
        </pc:spChg>
        <pc:spChg chg="mod">
          <ac:chgData name="Saumil Pramod Jain" userId="75a25df7-538d-4205-b367-49b891b59baf" providerId="ADAL" clId="{C352940D-5053-45C5-B6CA-4B6CBB2FC3CB}" dt="2023-05-28T01:46:02.778" v="2054" actId="20577"/>
          <ac:spMkLst>
            <pc:docMk/>
            <pc:sldMk cId="2940517785" sldId="279"/>
            <ac:spMk id="4" creationId="{EF16B97E-7B46-020D-3598-A549E4EF2784}"/>
          </ac:spMkLst>
        </pc:spChg>
        <pc:picChg chg="add mod">
          <ac:chgData name="Saumil Pramod Jain" userId="75a25df7-538d-4205-b367-49b891b59baf" providerId="ADAL" clId="{C352940D-5053-45C5-B6CA-4B6CBB2FC3CB}" dt="2023-05-28T01:46:04.175" v="2055"/>
          <ac:picMkLst>
            <pc:docMk/>
            <pc:sldMk cId="2940517785" sldId="279"/>
            <ac:picMk id="5" creationId="{5CB1472E-6A10-7F21-D0A1-20DEB597BEA3}"/>
          </ac:picMkLst>
        </pc:picChg>
      </pc:sldChg>
      <pc:sldChg chg="add ord">
        <pc:chgData name="Saumil Pramod Jain" userId="75a25df7-538d-4205-b367-49b891b59baf" providerId="ADAL" clId="{C352940D-5053-45C5-B6CA-4B6CBB2FC3CB}" dt="2023-05-28T02:23:01.263" v="2060"/>
        <pc:sldMkLst>
          <pc:docMk/>
          <pc:sldMk cId="1132430132" sldId="280"/>
        </pc:sldMkLst>
      </pc:sldChg>
      <pc:sldChg chg="addSp delSp modSp mod">
        <pc:chgData name="Saumil Pramod Jain" userId="75a25df7-538d-4205-b367-49b891b59baf" providerId="ADAL" clId="{C352940D-5053-45C5-B6CA-4B6CBB2FC3CB}" dt="2023-06-05T12:21:15.089" v="2237"/>
        <pc:sldMkLst>
          <pc:docMk/>
          <pc:sldMk cId="1735785312" sldId="284"/>
        </pc:sldMkLst>
        <pc:spChg chg="del">
          <ac:chgData name="Saumil Pramod Jain" userId="75a25df7-538d-4205-b367-49b891b59baf" providerId="ADAL" clId="{C352940D-5053-45C5-B6CA-4B6CBB2FC3CB}" dt="2023-06-05T12:21:14.854" v="2236" actId="478"/>
          <ac:spMkLst>
            <pc:docMk/>
            <pc:sldMk cId="1735785312" sldId="284"/>
            <ac:spMk id="2" creationId="{94E03CC2-53B7-4D74-00D2-2E2452BBCED7}"/>
          </ac:spMkLst>
        </pc:spChg>
        <pc:spChg chg="mod">
          <ac:chgData name="Saumil Pramod Jain" userId="75a25df7-538d-4205-b367-49b891b59baf" providerId="ADAL" clId="{C352940D-5053-45C5-B6CA-4B6CBB2FC3CB}" dt="2023-06-05T12:21:15.089" v="2237"/>
          <ac:spMkLst>
            <pc:docMk/>
            <pc:sldMk cId="1735785312" sldId="284"/>
            <ac:spMk id="7" creationId="{6DAC0F29-6C10-1D04-18C1-68C2F5D69306}"/>
          </ac:spMkLst>
        </pc:spChg>
        <pc:spChg chg="mod">
          <ac:chgData name="Saumil Pramod Jain" userId="75a25df7-538d-4205-b367-49b891b59baf" providerId="ADAL" clId="{C352940D-5053-45C5-B6CA-4B6CBB2FC3CB}" dt="2023-06-05T12:21:15.089" v="2237"/>
          <ac:spMkLst>
            <pc:docMk/>
            <pc:sldMk cId="1735785312" sldId="284"/>
            <ac:spMk id="8" creationId="{B26E7B93-23CC-0CD8-D180-CE187BCE1E90}"/>
          </ac:spMkLst>
        </pc:spChg>
        <pc:spChg chg="add mod">
          <ac:chgData name="Saumil Pramod Jain" userId="75a25df7-538d-4205-b367-49b891b59baf" providerId="ADAL" clId="{C352940D-5053-45C5-B6CA-4B6CBB2FC3CB}" dt="2023-06-05T12:21:15.089" v="2237"/>
          <ac:spMkLst>
            <pc:docMk/>
            <pc:sldMk cId="1735785312" sldId="284"/>
            <ac:spMk id="9" creationId="{F83BE566-D846-354D-B498-961338632302}"/>
          </ac:spMkLst>
        </pc:spChg>
        <pc:spChg chg="add mod">
          <ac:chgData name="Saumil Pramod Jain" userId="75a25df7-538d-4205-b367-49b891b59baf" providerId="ADAL" clId="{C352940D-5053-45C5-B6CA-4B6CBB2FC3CB}" dt="2023-06-05T12:21:15.089" v="2237"/>
          <ac:spMkLst>
            <pc:docMk/>
            <pc:sldMk cId="1735785312" sldId="284"/>
            <ac:spMk id="10" creationId="{5443E2F2-2EE8-DDFE-900C-568D9A3E30FA}"/>
          </ac:spMkLst>
        </pc:spChg>
        <pc:spChg chg="add mod">
          <ac:chgData name="Saumil Pramod Jain" userId="75a25df7-538d-4205-b367-49b891b59baf" providerId="ADAL" clId="{C352940D-5053-45C5-B6CA-4B6CBB2FC3CB}" dt="2023-06-05T12:21:15.089" v="2237"/>
          <ac:spMkLst>
            <pc:docMk/>
            <pc:sldMk cId="1735785312" sldId="284"/>
            <ac:spMk id="11" creationId="{E92F0558-FAD1-599B-65DF-81D2529E2766}"/>
          </ac:spMkLst>
        </pc:spChg>
        <pc:spChg chg="mod">
          <ac:chgData name="Saumil Pramod Jain" userId="75a25df7-538d-4205-b367-49b891b59baf" providerId="ADAL" clId="{C352940D-5053-45C5-B6CA-4B6CBB2FC3CB}" dt="2023-06-05T12:21:15.089" v="2237"/>
          <ac:spMkLst>
            <pc:docMk/>
            <pc:sldMk cId="1735785312" sldId="284"/>
            <ac:spMk id="14" creationId="{AA24764A-FEED-F680-CBD7-D81A258258C7}"/>
          </ac:spMkLst>
        </pc:spChg>
        <pc:spChg chg="mod">
          <ac:chgData name="Saumil Pramod Jain" userId="75a25df7-538d-4205-b367-49b891b59baf" providerId="ADAL" clId="{C352940D-5053-45C5-B6CA-4B6CBB2FC3CB}" dt="2023-06-05T12:21:15.089" v="2237"/>
          <ac:spMkLst>
            <pc:docMk/>
            <pc:sldMk cId="1735785312" sldId="284"/>
            <ac:spMk id="15" creationId="{D2AF9FFA-6FE2-90AE-A8CC-E7B54AE3E3CF}"/>
          </ac:spMkLst>
        </pc:spChg>
        <pc:spChg chg="add mod">
          <ac:chgData name="Saumil Pramod Jain" userId="75a25df7-538d-4205-b367-49b891b59baf" providerId="ADAL" clId="{C352940D-5053-45C5-B6CA-4B6CBB2FC3CB}" dt="2023-06-05T12:21:15.089" v="2237"/>
          <ac:spMkLst>
            <pc:docMk/>
            <pc:sldMk cId="1735785312" sldId="284"/>
            <ac:spMk id="17" creationId="{D6A129EE-DF6A-09F5-E634-BC1C30F1C9E8}"/>
          </ac:spMkLst>
        </pc:spChg>
        <pc:grpChg chg="add mod">
          <ac:chgData name="Saumil Pramod Jain" userId="75a25df7-538d-4205-b367-49b891b59baf" providerId="ADAL" clId="{C352940D-5053-45C5-B6CA-4B6CBB2FC3CB}" dt="2023-06-05T12:21:15.089" v="2237"/>
          <ac:grpSpMkLst>
            <pc:docMk/>
            <pc:sldMk cId="1735785312" sldId="284"/>
            <ac:grpSpMk id="5" creationId="{00134200-4CB7-637C-5939-983E73267B95}"/>
          </ac:grpSpMkLst>
        </pc:grpChg>
        <pc:grpChg chg="add mod">
          <ac:chgData name="Saumil Pramod Jain" userId="75a25df7-538d-4205-b367-49b891b59baf" providerId="ADAL" clId="{C352940D-5053-45C5-B6CA-4B6CBB2FC3CB}" dt="2023-06-05T12:21:15.089" v="2237"/>
          <ac:grpSpMkLst>
            <pc:docMk/>
            <pc:sldMk cId="1735785312" sldId="284"/>
            <ac:grpSpMk id="13" creationId="{573E7AD1-8068-E20B-7BAA-2BED97212E24}"/>
          </ac:grpSpMkLst>
        </pc:grpChg>
        <pc:graphicFrameChg chg="mod">
          <ac:chgData name="Saumil Pramod Jain" userId="75a25df7-538d-4205-b367-49b891b59baf" providerId="ADAL" clId="{C352940D-5053-45C5-B6CA-4B6CBB2FC3CB}" dt="2023-06-05T12:21:15.089" v="2237"/>
          <ac:graphicFrameMkLst>
            <pc:docMk/>
            <pc:sldMk cId="1735785312" sldId="284"/>
            <ac:graphicFrameMk id="6" creationId="{8483F253-0F31-422F-94AE-A8120A032AD7}"/>
          </ac:graphicFrameMkLst>
        </pc:graphicFrameChg>
        <pc:graphicFrameChg chg="add mod">
          <ac:chgData name="Saumil Pramod Jain" userId="75a25df7-538d-4205-b367-49b891b59baf" providerId="ADAL" clId="{C352940D-5053-45C5-B6CA-4B6CBB2FC3CB}" dt="2023-06-05T12:21:15.089" v="2237"/>
          <ac:graphicFrameMkLst>
            <pc:docMk/>
            <pc:sldMk cId="1735785312" sldId="284"/>
            <ac:graphicFrameMk id="16" creationId="{F8CFD38A-15A4-3CA5-77F7-99885412A6F6}"/>
          </ac:graphicFrameMkLst>
        </pc:graphicFrameChg>
        <pc:cxnChg chg="add mod">
          <ac:chgData name="Saumil Pramod Jain" userId="75a25df7-538d-4205-b367-49b891b59baf" providerId="ADAL" clId="{C352940D-5053-45C5-B6CA-4B6CBB2FC3CB}" dt="2023-06-05T12:21:15.089" v="2237"/>
          <ac:cxnSpMkLst>
            <pc:docMk/>
            <pc:sldMk cId="1735785312" sldId="284"/>
            <ac:cxnSpMk id="12" creationId="{B87501BB-38A5-451D-B51C-BFA85862B433}"/>
          </ac:cxnSpMkLst>
        </pc:cxnChg>
        <pc:cxnChg chg="add mod">
          <ac:chgData name="Saumil Pramod Jain" userId="75a25df7-538d-4205-b367-49b891b59baf" providerId="ADAL" clId="{C352940D-5053-45C5-B6CA-4B6CBB2FC3CB}" dt="2023-06-05T12:21:15.089" v="2237"/>
          <ac:cxnSpMkLst>
            <pc:docMk/>
            <pc:sldMk cId="1735785312" sldId="284"/>
            <ac:cxnSpMk id="18" creationId="{21AE8360-19BF-0726-D6C1-AC0AA526EC6A}"/>
          </ac:cxnSpMkLst>
        </pc:cxnChg>
        <pc:cxnChg chg="add mod">
          <ac:chgData name="Saumil Pramod Jain" userId="75a25df7-538d-4205-b367-49b891b59baf" providerId="ADAL" clId="{C352940D-5053-45C5-B6CA-4B6CBB2FC3CB}" dt="2023-06-05T12:21:15.089" v="2237"/>
          <ac:cxnSpMkLst>
            <pc:docMk/>
            <pc:sldMk cId="1735785312" sldId="284"/>
            <ac:cxnSpMk id="19" creationId="{CF503AEA-4977-5F3B-D4BA-8289656109D2}"/>
          </ac:cxnSpMkLst>
        </pc:cxnChg>
        <pc:cxnChg chg="add mod">
          <ac:chgData name="Saumil Pramod Jain" userId="75a25df7-538d-4205-b367-49b891b59baf" providerId="ADAL" clId="{C352940D-5053-45C5-B6CA-4B6CBB2FC3CB}" dt="2023-06-05T12:21:15.089" v="2237"/>
          <ac:cxnSpMkLst>
            <pc:docMk/>
            <pc:sldMk cId="1735785312" sldId="284"/>
            <ac:cxnSpMk id="20" creationId="{D31C16DF-D5D5-A7C2-7B9B-E2E8770DA058}"/>
          </ac:cxnSpMkLst>
        </pc:cxnChg>
        <pc:cxnChg chg="add mod">
          <ac:chgData name="Saumil Pramod Jain" userId="75a25df7-538d-4205-b367-49b891b59baf" providerId="ADAL" clId="{C352940D-5053-45C5-B6CA-4B6CBB2FC3CB}" dt="2023-06-05T12:21:15.089" v="2237"/>
          <ac:cxnSpMkLst>
            <pc:docMk/>
            <pc:sldMk cId="1735785312" sldId="284"/>
            <ac:cxnSpMk id="21" creationId="{BC44672B-EDD0-84F9-37B2-67FDADBA986C}"/>
          </ac:cxnSpMkLst>
        </pc:cxnChg>
        <pc:cxnChg chg="add mod">
          <ac:chgData name="Saumil Pramod Jain" userId="75a25df7-538d-4205-b367-49b891b59baf" providerId="ADAL" clId="{C352940D-5053-45C5-B6CA-4B6CBB2FC3CB}" dt="2023-06-05T12:21:15.089" v="2237"/>
          <ac:cxnSpMkLst>
            <pc:docMk/>
            <pc:sldMk cId="1735785312" sldId="284"/>
            <ac:cxnSpMk id="22" creationId="{088BBED0-0252-FDFB-56CF-B283C24E5FFD}"/>
          </ac:cxnSpMkLst>
        </pc:cxnChg>
      </pc:sldChg>
      <pc:sldChg chg="new del">
        <pc:chgData name="Saumil Pramod Jain" userId="75a25df7-538d-4205-b367-49b891b59baf" providerId="ADAL" clId="{C352940D-5053-45C5-B6CA-4B6CBB2FC3CB}" dt="2023-06-05T12:21:38.198" v="2242" actId="47"/>
        <pc:sldMkLst>
          <pc:docMk/>
          <pc:sldMk cId="940793731" sldId="285"/>
        </pc:sldMkLst>
      </pc:sldChg>
      <pc:sldChg chg="new del">
        <pc:chgData name="Saumil Pramod Jain" userId="75a25df7-538d-4205-b367-49b891b59baf" providerId="ADAL" clId="{C352940D-5053-45C5-B6CA-4B6CBB2FC3CB}" dt="2023-06-05T12:21:26.733" v="2239" actId="47"/>
        <pc:sldMkLst>
          <pc:docMk/>
          <pc:sldMk cId="2483035638" sldId="285"/>
        </pc:sldMkLst>
      </pc:sldChg>
      <pc:sldChg chg="modSp add mod">
        <pc:chgData name="Saumil Pramod Jain" userId="75a25df7-538d-4205-b367-49b891b59baf" providerId="ADAL" clId="{C352940D-5053-45C5-B6CA-4B6CBB2FC3CB}" dt="2023-06-05T12:24:06.111" v="2319" actId="20577"/>
        <pc:sldMkLst>
          <pc:docMk/>
          <pc:sldMk cId="3489297384" sldId="286"/>
        </pc:sldMkLst>
        <pc:spChg chg="mod">
          <ac:chgData name="Saumil Pramod Jain" userId="75a25df7-538d-4205-b367-49b891b59baf" providerId="ADAL" clId="{C352940D-5053-45C5-B6CA-4B6CBB2FC3CB}" dt="2023-06-05T12:24:06.111" v="2319" actId="20577"/>
          <ac:spMkLst>
            <pc:docMk/>
            <pc:sldMk cId="3489297384" sldId="286"/>
            <ac:spMk id="2" creationId="{25B1306E-E81D-81FC-767C-B94EBEFB220E}"/>
          </ac:spMkLst>
        </pc:spChg>
      </pc:sldChg>
      <pc:sldChg chg="add">
        <pc:chgData name="Saumil Pramod Jain" userId="75a25df7-538d-4205-b367-49b891b59baf" providerId="ADAL" clId="{C352940D-5053-45C5-B6CA-4B6CBB2FC3CB}" dt="2023-06-05T12:24:36.118" v="2320"/>
        <pc:sldMkLst>
          <pc:docMk/>
          <pc:sldMk cId="4092205083" sldId="287"/>
        </pc:sldMkLst>
      </pc:sldChg>
      <pc:sldChg chg="add">
        <pc:chgData name="Saumil Pramod Jain" userId="75a25df7-538d-4205-b367-49b891b59baf" providerId="ADAL" clId="{C352940D-5053-45C5-B6CA-4B6CBB2FC3CB}" dt="2023-06-05T12:24:36.118" v="2320"/>
        <pc:sldMkLst>
          <pc:docMk/>
          <pc:sldMk cId="1715693687" sldId="298"/>
        </pc:sldMkLst>
      </pc:sldChg>
      <pc:sldChg chg="add">
        <pc:chgData name="Saumil Pramod Jain" userId="75a25df7-538d-4205-b367-49b891b59baf" providerId="ADAL" clId="{C352940D-5053-45C5-B6CA-4B6CBB2FC3CB}" dt="2023-06-05T12:24:36.118" v="2320"/>
        <pc:sldMkLst>
          <pc:docMk/>
          <pc:sldMk cId="1370550608" sldId="299"/>
        </pc:sldMkLst>
      </pc:sldChg>
      <pc:sldChg chg="add">
        <pc:chgData name="Saumil Pramod Jain" userId="75a25df7-538d-4205-b367-49b891b59baf" providerId="ADAL" clId="{C352940D-5053-45C5-B6CA-4B6CBB2FC3CB}" dt="2023-06-05T12:24:36.118" v="2320"/>
        <pc:sldMkLst>
          <pc:docMk/>
          <pc:sldMk cId="568550323" sldId="300"/>
        </pc:sldMkLst>
      </pc:sldChg>
      <pc:sldChg chg="add">
        <pc:chgData name="Saumil Pramod Jain" userId="75a25df7-538d-4205-b367-49b891b59baf" providerId="ADAL" clId="{C352940D-5053-45C5-B6CA-4B6CBB2FC3CB}" dt="2023-06-05T12:24:36.118" v="2320"/>
        <pc:sldMkLst>
          <pc:docMk/>
          <pc:sldMk cId="433313458" sldId="310"/>
        </pc:sldMkLst>
      </pc:sldChg>
      <pc:sldChg chg="add">
        <pc:chgData name="Saumil Pramod Jain" userId="75a25df7-538d-4205-b367-49b891b59baf" providerId="ADAL" clId="{C352940D-5053-45C5-B6CA-4B6CBB2FC3CB}" dt="2023-06-05T12:24:36.118" v="2320"/>
        <pc:sldMkLst>
          <pc:docMk/>
          <pc:sldMk cId="2764090021" sldId="311"/>
        </pc:sldMkLst>
      </pc:sldChg>
      <pc:sldChg chg="add del">
        <pc:chgData name="Saumil Pramod Jain" userId="75a25df7-538d-4205-b367-49b891b59baf" providerId="ADAL" clId="{C352940D-5053-45C5-B6CA-4B6CBB2FC3CB}" dt="2023-06-05T12:25:06.882" v="2321" actId="47"/>
        <pc:sldMkLst>
          <pc:docMk/>
          <pc:sldMk cId="2400646958" sldId="312"/>
        </pc:sldMkLst>
      </pc:sldChg>
      <pc:sldChg chg="add modCm">
        <pc:chgData name="Saumil Pramod Jain" userId="75a25df7-538d-4205-b367-49b891b59baf" providerId="ADAL" clId="{C352940D-5053-45C5-B6CA-4B6CBB2FC3CB}" dt="2023-06-05T12:25:19.077" v="2322"/>
        <pc:sldMkLst>
          <pc:docMk/>
          <pc:sldMk cId="3810480200" sldId="313"/>
        </pc:sldMkLst>
        <pc:extLst>
          <p:ext xmlns:p="http://schemas.openxmlformats.org/presentationml/2006/main" uri="{D6D511B9-2390-475A-947B-AFAB55BFBCF1}">
            <pc226:cmChg xmlns:pc226="http://schemas.microsoft.com/office/powerpoint/2022/06/main/command" chg="mod">
              <pc226:chgData name="Saumil Pramod Jain" userId="75a25df7-538d-4205-b367-49b891b59baf" providerId="ADAL" clId="{C352940D-5053-45C5-B6CA-4B6CBB2FC3CB}" dt="2023-06-05T12:25:19.077" v="2322"/>
              <pc2:cmMkLst xmlns:pc2="http://schemas.microsoft.com/office/powerpoint/2019/9/main/command">
                <pc:docMk/>
                <pc:sldMk cId="3810480200" sldId="313"/>
                <pc2:cmMk id="{71512CB8-1A46-4FF5-AF11-B97BE83FA129}"/>
              </pc2:cmMkLst>
            </pc226:cmChg>
          </p:ext>
        </pc:extLst>
      </pc:sldChg>
      <pc:sldChg chg="modSp mod">
        <pc:chgData name="Saumil Pramod Jain" userId="75a25df7-538d-4205-b367-49b891b59baf" providerId="ADAL" clId="{C352940D-5053-45C5-B6CA-4B6CBB2FC3CB}" dt="2023-06-26T20:13:19.290" v="2356" actId="368"/>
        <pc:sldMkLst>
          <pc:docMk/>
          <pc:sldMk cId="4266830866" sldId="316"/>
        </pc:sldMkLst>
        <pc:spChg chg="mod">
          <ac:chgData name="Saumil Pramod Jain" userId="75a25df7-538d-4205-b367-49b891b59baf" providerId="ADAL" clId="{C352940D-5053-45C5-B6CA-4B6CBB2FC3CB}" dt="2023-06-26T20:13:19.290" v="2356" actId="368"/>
          <ac:spMkLst>
            <pc:docMk/>
            <pc:sldMk cId="4266830866" sldId="316"/>
            <ac:spMk id="2" creationId="{D5E4417B-5BEA-0154-79B4-5000F5DCAB50}"/>
          </ac:spMkLst>
        </pc:spChg>
      </pc:sldChg>
    </pc:docChg>
  </pc:docChgLst>
  <pc:docChgLst>
    <pc:chgData name="Saumil Pramod Jain" userId="75a25df7-538d-4205-b367-49b891b59baf" providerId="ADAL" clId="{4E124B55-BE85-4836-86AD-CB362CB04053}"/>
    <pc:docChg chg="undo redo custSel addSld modSld modMainMaster">
      <pc:chgData name="Saumil Pramod Jain" userId="75a25df7-538d-4205-b367-49b891b59baf" providerId="ADAL" clId="{4E124B55-BE85-4836-86AD-CB362CB04053}" dt="2023-05-19T23:54:04.248" v="830" actId="478"/>
      <pc:docMkLst>
        <pc:docMk/>
      </pc:docMkLst>
      <pc:sldChg chg="modSp mod">
        <pc:chgData name="Saumil Pramod Jain" userId="75a25df7-538d-4205-b367-49b891b59baf" providerId="ADAL" clId="{4E124B55-BE85-4836-86AD-CB362CB04053}" dt="2023-05-17T23:21:51.417" v="20" actId="242"/>
        <pc:sldMkLst>
          <pc:docMk/>
          <pc:sldMk cId="3355088903" sldId="256"/>
        </pc:sldMkLst>
        <pc:spChg chg="mod">
          <ac:chgData name="Saumil Pramod Jain" userId="75a25df7-538d-4205-b367-49b891b59baf" providerId="ADAL" clId="{4E124B55-BE85-4836-86AD-CB362CB04053}" dt="2023-05-17T23:21:51.417" v="20" actId="242"/>
          <ac:spMkLst>
            <pc:docMk/>
            <pc:sldMk cId="3355088903" sldId="256"/>
            <ac:spMk id="2" creationId="{C20F92C7-EB94-CC5D-D568-8FB1588118E0}"/>
          </ac:spMkLst>
        </pc:spChg>
      </pc:sldChg>
      <pc:sldChg chg="addSp delSp modSp mod">
        <pc:chgData name="Saumil Pramod Jain" userId="75a25df7-538d-4205-b367-49b891b59baf" providerId="ADAL" clId="{4E124B55-BE85-4836-86AD-CB362CB04053}" dt="2023-05-18T12:16:29.211" v="416" actId="21"/>
        <pc:sldMkLst>
          <pc:docMk/>
          <pc:sldMk cId="819995813" sldId="257"/>
        </pc:sldMkLst>
        <pc:spChg chg="del">
          <ac:chgData name="Saumil Pramod Jain" userId="75a25df7-538d-4205-b367-49b891b59baf" providerId="ADAL" clId="{4E124B55-BE85-4836-86AD-CB362CB04053}" dt="2023-05-17T23:25:10.755" v="177" actId="478"/>
          <ac:spMkLst>
            <pc:docMk/>
            <pc:sldMk cId="819995813" sldId="257"/>
            <ac:spMk id="2" creationId="{909F4622-7376-311E-A008-1B8AAFBD23DF}"/>
          </ac:spMkLst>
        </pc:spChg>
        <pc:spChg chg="mod">
          <ac:chgData name="Saumil Pramod Jain" userId="75a25df7-538d-4205-b367-49b891b59baf" providerId="ADAL" clId="{4E124B55-BE85-4836-86AD-CB362CB04053}" dt="2023-05-18T12:16:29.211" v="416" actId="21"/>
          <ac:spMkLst>
            <pc:docMk/>
            <pc:sldMk cId="819995813" sldId="257"/>
            <ac:spMk id="3" creationId="{4CBB523F-0605-5F7B-D178-761E86A6B50C}"/>
          </ac:spMkLst>
        </pc:spChg>
        <pc:spChg chg="add mod">
          <ac:chgData name="Saumil Pramod Jain" userId="75a25df7-538d-4205-b367-49b891b59baf" providerId="ADAL" clId="{4E124B55-BE85-4836-86AD-CB362CB04053}" dt="2023-05-17T23:25:14.041" v="191" actId="20577"/>
          <ac:spMkLst>
            <pc:docMk/>
            <pc:sldMk cId="819995813" sldId="257"/>
            <ac:spMk id="5" creationId="{E9397BB6-7BA8-2B45-7576-8961F51732D5}"/>
          </ac:spMkLst>
        </pc:spChg>
      </pc:sldChg>
      <pc:sldChg chg="addSp delSp modSp mod">
        <pc:chgData name="Saumil Pramod Jain" userId="75a25df7-538d-4205-b367-49b891b59baf" providerId="ADAL" clId="{4E124B55-BE85-4836-86AD-CB362CB04053}" dt="2023-05-18T12:47:15.933" v="424" actId="1036"/>
        <pc:sldMkLst>
          <pc:docMk/>
          <pc:sldMk cId="3043189200" sldId="258"/>
        </pc:sldMkLst>
        <pc:spChg chg="add del">
          <ac:chgData name="Saumil Pramod Jain" userId="75a25df7-538d-4205-b367-49b891b59baf" providerId="ADAL" clId="{4E124B55-BE85-4836-86AD-CB362CB04053}" dt="2023-05-17T23:23:54.181" v="46" actId="478"/>
          <ac:spMkLst>
            <pc:docMk/>
            <pc:sldMk cId="3043189200" sldId="258"/>
            <ac:spMk id="2" creationId="{B9F5D997-AFDD-7E25-2471-9BC5175896F2}"/>
          </ac:spMkLst>
        </pc:spChg>
        <pc:spChg chg="mod">
          <ac:chgData name="Saumil Pramod Jain" userId="75a25df7-538d-4205-b367-49b891b59baf" providerId="ADAL" clId="{4E124B55-BE85-4836-86AD-CB362CB04053}" dt="2023-05-18T12:16:17.815" v="415" actId="21"/>
          <ac:spMkLst>
            <pc:docMk/>
            <pc:sldMk cId="3043189200" sldId="258"/>
            <ac:spMk id="3" creationId="{D3308FD0-FD62-A9D7-8102-E09090D61BCE}"/>
          </ac:spMkLst>
        </pc:spChg>
        <pc:spChg chg="add mod">
          <ac:chgData name="Saumil Pramod Jain" userId="75a25df7-538d-4205-b367-49b891b59baf" providerId="ADAL" clId="{4E124B55-BE85-4836-86AD-CB362CB04053}" dt="2023-05-18T12:47:15.933" v="424" actId="1036"/>
          <ac:spMkLst>
            <pc:docMk/>
            <pc:sldMk cId="3043189200" sldId="258"/>
            <ac:spMk id="5" creationId="{2F92C1EE-DB74-3C95-12A8-D10169A7BC48}"/>
          </ac:spMkLst>
        </pc:spChg>
        <pc:picChg chg="add mod">
          <ac:chgData name="Saumil Pramod Jain" userId="75a25df7-538d-4205-b367-49b891b59baf" providerId="ADAL" clId="{4E124B55-BE85-4836-86AD-CB362CB04053}" dt="2023-05-18T12:47:14.778" v="423" actId="1036"/>
          <ac:picMkLst>
            <pc:docMk/>
            <pc:sldMk cId="3043189200" sldId="258"/>
            <ac:picMk id="7" creationId="{F320F3F4-711E-9BD0-3FE7-2C3D9075DFD2}"/>
          </ac:picMkLst>
        </pc:picChg>
      </pc:sldChg>
      <pc:sldChg chg="addSp delSp modSp mod">
        <pc:chgData name="Saumil Pramod Jain" userId="75a25df7-538d-4205-b367-49b891b59baf" providerId="ADAL" clId="{4E124B55-BE85-4836-86AD-CB362CB04053}" dt="2023-05-19T23:52:44.578" v="824" actId="14100"/>
        <pc:sldMkLst>
          <pc:docMk/>
          <pc:sldMk cId="2520502284" sldId="259"/>
        </pc:sldMkLst>
        <pc:spChg chg="del mod">
          <ac:chgData name="Saumil Pramod Jain" userId="75a25df7-538d-4205-b367-49b891b59baf" providerId="ADAL" clId="{4E124B55-BE85-4836-86AD-CB362CB04053}" dt="2023-05-17T23:24:21.146" v="87" actId="478"/>
          <ac:spMkLst>
            <pc:docMk/>
            <pc:sldMk cId="2520502284" sldId="259"/>
            <ac:spMk id="2" creationId="{62A154DB-2110-3DCF-B9B4-524E7DA1F47C}"/>
          </ac:spMkLst>
        </pc:spChg>
        <pc:spChg chg="add mod">
          <ac:chgData name="Saumil Pramod Jain" userId="75a25df7-538d-4205-b367-49b891b59baf" providerId="ADAL" clId="{4E124B55-BE85-4836-86AD-CB362CB04053}" dt="2023-05-17T23:24:37.360" v="124" actId="20577"/>
          <ac:spMkLst>
            <pc:docMk/>
            <pc:sldMk cId="2520502284" sldId="259"/>
            <ac:spMk id="3" creationId="{169F5BED-16C9-9F8F-C2BD-630794F1C4A4}"/>
          </ac:spMkLst>
        </pc:spChg>
        <pc:spChg chg="add del mod">
          <ac:chgData name="Saumil Pramod Jain" userId="75a25df7-538d-4205-b367-49b891b59baf" providerId="ADAL" clId="{4E124B55-BE85-4836-86AD-CB362CB04053}" dt="2023-05-17T23:24:26.407" v="90"/>
          <ac:spMkLst>
            <pc:docMk/>
            <pc:sldMk cId="2520502284" sldId="259"/>
            <ac:spMk id="4" creationId="{24609BDF-1D28-846D-5953-D6A6425D6DE2}"/>
          </ac:spMkLst>
        </pc:spChg>
        <pc:spChg chg="add del mod">
          <ac:chgData name="Saumil Pramod Jain" userId="75a25df7-538d-4205-b367-49b891b59baf" providerId="ADAL" clId="{4E124B55-BE85-4836-86AD-CB362CB04053}" dt="2023-05-17T23:24:28.116" v="92"/>
          <ac:spMkLst>
            <pc:docMk/>
            <pc:sldMk cId="2520502284" sldId="259"/>
            <ac:spMk id="5" creationId="{B85680C8-A7F0-E658-E18B-DAF6825F1F6F}"/>
          </ac:spMkLst>
        </pc:spChg>
        <pc:spChg chg="mod">
          <ac:chgData name="Saumil Pramod Jain" userId="75a25df7-538d-4205-b367-49b891b59baf" providerId="ADAL" clId="{4E124B55-BE85-4836-86AD-CB362CB04053}" dt="2023-05-19T23:52:44.578" v="824" actId="14100"/>
          <ac:spMkLst>
            <pc:docMk/>
            <pc:sldMk cId="2520502284" sldId="259"/>
            <ac:spMk id="10" creationId="{4E6DAD1E-FE5E-29F7-07F7-349FE108681D}"/>
          </ac:spMkLst>
        </pc:spChg>
        <pc:picChg chg="add mod">
          <ac:chgData name="Saumil Pramod Jain" userId="75a25df7-538d-4205-b367-49b891b59baf" providerId="ADAL" clId="{4E124B55-BE85-4836-86AD-CB362CB04053}" dt="2023-05-17T23:25:40.806" v="194"/>
          <ac:picMkLst>
            <pc:docMk/>
            <pc:sldMk cId="2520502284" sldId="259"/>
            <ac:picMk id="7" creationId="{9AAE1EF2-C926-F077-DBE1-53F61ECE2F20}"/>
          </ac:picMkLst>
        </pc:picChg>
        <pc:picChg chg="mod">
          <ac:chgData name="Saumil Pramod Jain" userId="75a25df7-538d-4205-b367-49b891b59baf" providerId="ADAL" clId="{4E124B55-BE85-4836-86AD-CB362CB04053}" dt="2023-05-17T23:26:22.047" v="289" actId="1076"/>
          <ac:picMkLst>
            <pc:docMk/>
            <pc:sldMk cId="2520502284" sldId="259"/>
            <ac:picMk id="9" creationId="{26A3D104-A154-B281-6542-F7D3DD16346E}"/>
          </ac:picMkLst>
        </pc:picChg>
      </pc:sldChg>
      <pc:sldChg chg="addSp delSp modSp mod">
        <pc:chgData name="Saumil Pramod Jain" userId="75a25df7-538d-4205-b367-49b891b59baf" providerId="ADAL" clId="{4E124B55-BE85-4836-86AD-CB362CB04053}" dt="2023-05-17T23:31:27.125" v="392" actId="1076"/>
        <pc:sldMkLst>
          <pc:docMk/>
          <pc:sldMk cId="2815134820" sldId="260"/>
        </pc:sldMkLst>
        <pc:spChg chg="add del mod">
          <ac:chgData name="Saumil Pramod Jain" userId="75a25df7-538d-4205-b367-49b891b59baf" providerId="ADAL" clId="{4E124B55-BE85-4836-86AD-CB362CB04053}" dt="2023-05-17T23:24:00.553" v="58" actId="478"/>
          <ac:spMkLst>
            <pc:docMk/>
            <pc:sldMk cId="2815134820" sldId="260"/>
            <ac:spMk id="2" creationId="{62A154DB-2110-3DCF-B9B4-524E7DA1F47C}"/>
          </ac:spMkLst>
        </pc:spChg>
        <pc:spChg chg="mod">
          <ac:chgData name="Saumil Pramod Jain" userId="75a25df7-538d-4205-b367-49b891b59baf" providerId="ADAL" clId="{4E124B55-BE85-4836-86AD-CB362CB04053}" dt="2023-05-17T23:31:27.125" v="392" actId="1076"/>
          <ac:spMkLst>
            <pc:docMk/>
            <pc:sldMk cId="2815134820" sldId="260"/>
            <ac:spMk id="5" creationId="{B6A1E87B-9F78-AD6B-63F6-7BC79586B62F}"/>
          </ac:spMkLst>
        </pc:spChg>
        <pc:spChg chg="add mod">
          <ac:chgData name="Saumil Pramod Jain" userId="75a25df7-538d-4205-b367-49b891b59baf" providerId="ADAL" clId="{4E124B55-BE85-4836-86AD-CB362CB04053}" dt="2023-05-17T23:24:15.379" v="85" actId="20577"/>
          <ac:spMkLst>
            <pc:docMk/>
            <pc:sldMk cId="2815134820" sldId="260"/>
            <ac:spMk id="6" creationId="{FC82C06D-FAA8-A8C0-8A16-921609CAD524}"/>
          </ac:spMkLst>
        </pc:spChg>
        <pc:picChg chg="mod">
          <ac:chgData name="Saumil Pramod Jain" userId="75a25df7-538d-4205-b367-49b891b59baf" providerId="ADAL" clId="{4E124B55-BE85-4836-86AD-CB362CB04053}" dt="2023-05-17T23:31:25.008" v="391" actId="1076"/>
          <ac:picMkLst>
            <pc:docMk/>
            <pc:sldMk cId="2815134820" sldId="260"/>
            <ac:picMk id="4" creationId="{FF56218C-FFC0-4E0C-2E0F-1C6A1F82628B}"/>
          </ac:picMkLst>
        </pc:picChg>
        <pc:picChg chg="add mod">
          <ac:chgData name="Saumil Pramod Jain" userId="75a25df7-538d-4205-b367-49b891b59baf" providerId="ADAL" clId="{4E124B55-BE85-4836-86AD-CB362CB04053}" dt="2023-05-17T23:25:39.765" v="193"/>
          <ac:picMkLst>
            <pc:docMk/>
            <pc:sldMk cId="2815134820" sldId="260"/>
            <ac:picMk id="8" creationId="{B3293E6D-8722-668A-E766-56ACE9BDD2E4}"/>
          </ac:picMkLst>
        </pc:picChg>
      </pc:sldChg>
      <pc:sldChg chg="addSp delSp modSp mod">
        <pc:chgData name="Saumil Pramod Jain" userId="75a25df7-538d-4205-b367-49b891b59baf" providerId="ADAL" clId="{4E124B55-BE85-4836-86AD-CB362CB04053}" dt="2023-05-18T13:20:14.520" v="558" actId="20577"/>
        <pc:sldMkLst>
          <pc:docMk/>
          <pc:sldMk cId="2719866527" sldId="261"/>
        </pc:sldMkLst>
        <pc:spChg chg="add mod">
          <ac:chgData name="Saumil Pramod Jain" userId="75a25df7-538d-4205-b367-49b891b59baf" providerId="ADAL" clId="{4E124B55-BE85-4836-86AD-CB362CB04053}" dt="2023-05-18T13:16:27.310" v="533" actId="571"/>
          <ac:spMkLst>
            <pc:docMk/>
            <pc:sldMk cId="2719866527" sldId="261"/>
            <ac:spMk id="2" creationId="{C165B22F-9CF0-4DA9-DF0E-6C8814420A38}"/>
          </ac:spMkLst>
        </pc:spChg>
        <pc:spChg chg="del">
          <ac:chgData name="Saumil Pramod Jain" userId="75a25df7-538d-4205-b367-49b891b59baf" providerId="ADAL" clId="{4E124B55-BE85-4836-86AD-CB362CB04053}" dt="2023-05-17T23:24:41.106" v="125" actId="478"/>
          <ac:spMkLst>
            <pc:docMk/>
            <pc:sldMk cId="2719866527" sldId="261"/>
            <ac:spMk id="2" creationId="{ECDCFFEE-D31A-3D4E-11C6-08F373ED43EA}"/>
          </ac:spMkLst>
        </pc:spChg>
        <pc:spChg chg="add mod">
          <ac:chgData name="Saumil Pramod Jain" userId="75a25df7-538d-4205-b367-49b891b59baf" providerId="ADAL" clId="{4E124B55-BE85-4836-86AD-CB362CB04053}" dt="2023-05-18T13:18:01.597" v="557" actId="20577"/>
          <ac:spMkLst>
            <pc:docMk/>
            <pc:sldMk cId="2719866527" sldId="261"/>
            <ac:spMk id="3" creationId="{CF799C94-AF59-C9E4-B87E-5439316FD754}"/>
          </ac:spMkLst>
        </pc:spChg>
        <pc:spChg chg="add mod">
          <ac:chgData name="Saumil Pramod Jain" userId="75a25df7-538d-4205-b367-49b891b59baf" providerId="ADAL" clId="{4E124B55-BE85-4836-86AD-CB362CB04053}" dt="2023-05-18T12:13:59.607" v="412" actId="20577"/>
          <ac:spMkLst>
            <pc:docMk/>
            <pc:sldMk cId="2719866527" sldId="261"/>
            <ac:spMk id="4" creationId="{0A58F888-ED19-1D3D-A83F-6B9AF476E797}"/>
          </ac:spMkLst>
        </pc:spChg>
        <pc:spChg chg="add del mod">
          <ac:chgData name="Saumil Pramod Jain" userId="75a25df7-538d-4205-b367-49b891b59baf" providerId="ADAL" clId="{4E124B55-BE85-4836-86AD-CB362CB04053}" dt="2023-05-18T13:17:02.704" v="545" actId="478"/>
          <ac:spMkLst>
            <pc:docMk/>
            <pc:sldMk cId="2719866527" sldId="261"/>
            <ac:spMk id="8" creationId="{C5EA09CB-89CC-BB51-240C-627CF0BFF732}"/>
          </ac:spMkLst>
        </pc:spChg>
        <pc:spChg chg="add mod">
          <ac:chgData name="Saumil Pramod Jain" userId="75a25df7-538d-4205-b367-49b891b59baf" providerId="ADAL" clId="{4E124B55-BE85-4836-86AD-CB362CB04053}" dt="2023-05-18T13:20:14.520" v="558" actId="20577"/>
          <ac:spMkLst>
            <pc:docMk/>
            <pc:sldMk cId="2719866527" sldId="261"/>
            <ac:spMk id="12" creationId="{264FE723-48E3-E74C-1178-7EF2E3989DF5}"/>
          </ac:spMkLst>
        </pc:spChg>
        <pc:grpChg chg="mod">
          <ac:chgData name="Saumil Pramod Jain" userId="75a25df7-538d-4205-b367-49b891b59baf" providerId="ADAL" clId="{4E124B55-BE85-4836-86AD-CB362CB04053}" dt="2023-05-17T23:26:15.533" v="288" actId="1036"/>
          <ac:grpSpMkLst>
            <pc:docMk/>
            <pc:sldMk cId="2719866527" sldId="261"/>
            <ac:grpSpMk id="11" creationId="{89D207A1-5B96-BFE0-9AB7-084930405624}"/>
          </ac:grpSpMkLst>
        </pc:grpChg>
        <pc:picChg chg="add mod">
          <ac:chgData name="Saumil Pramod Jain" userId="75a25df7-538d-4205-b367-49b891b59baf" providerId="ADAL" clId="{4E124B55-BE85-4836-86AD-CB362CB04053}" dt="2023-05-17T23:25:42.116" v="195"/>
          <ac:picMkLst>
            <pc:docMk/>
            <pc:sldMk cId="2719866527" sldId="261"/>
            <ac:picMk id="6" creationId="{14CC926F-3BD0-6BC8-59CE-0235D2B54543}"/>
          </ac:picMkLst>
        </pc:picChg>
        <pc:picChg chg="mod">
          <ac:chgData name="Saumil Pramod Jain" userId="75a25df7-538d-4205-b367-49b891b59baf" providerId="ADAL" clId="{4E124B55-BE85-4836-86AD-CB362CB04053}" dt="2023-05-17T23:26:15.533" v="288" actId="1036"/>
          <ac:picMkLst>
            <pc:docMk/>
            <pc:sldMk cId="2719866527" sldId="261"/>
            <ac:picMk id="9" creationId="{3A791E75-D7E5-8638-A424-951DC635211C}"/>
          </ac:picMkLst>
        </pc:picChg>
        <pc:picChg chg="add mod">
          <ac:chgData name="Saumil Pramod Jain" userId="75a25df7-538d-4205-b367-49b891b59baf" providerId="ADAL" clId="{4E124B55-BE85-4836-86AD-CB362CB04053}" dt="2023-05-17T23:30:23.813" v="367" actId="1076"/>
          <ac:picMkLst>
            <pc:docMk/>
            <pc:sldMk cId="2719866527" sldId="261"/>
            <ac:picMk id="14" creationId="{81428FAF-D115-FB3A-BD61-03C595CDC4E2}"/>
          </ac:picMkLst>
        </pc:picChg>
        <pc:picChg chg="add del mod">
          <ac:chgData name="Saumil Pramod Jain" userId="75a25df7-538d-4205-b367-49b891b59baf" providerId="ADAL" clId="{4E124B55-BE85-4836-86AD-CB362CB04053}" dt="2023-05-17T23:30:35.726" v="372" actId="21"/>
          <ac:picMkLst>
            <pc:docMk/>
            <pc:sldMk cId="2719866527" sldId="261"/>
            <ac:picMk id="15" creationId="{A010C8E0-89E1-89A9-F746-0CA177D47917}"/>
          </ac:picMkLst>
        </pc:picChg>
      </pc:sldChg>
      <pc:sldChg chg="addSp delSp modSp mod">
        <pc:chgData name="Saumil Pramod Jain" userId="75a25df7-538d-4205-b367-49b891b59baf" providerId="ADAL" clId="{4E124B55-BE85-4836-86AD-CB362CB04053}" dt="2023-05-18T13:16:07.434" v="531" actId="20577"/>
        <pc:sldMkLst>
          <pc:docMk/>
          <pc:sldMk cId="414299949" sldId="262"/>
        </pc:sldMkLst>
        <pc:spChg chg="add mod">
          <ac:chgData name="Saumil Pramod Jain" userId="75a25df7-538d-4205-b367-49b891b59baf" providerId="ADAL" clId="{4E124B55-BE85-4836-86AD-CB362CB04053}" dt="2023-05-18T13:16:07.434" v="531" actId="20577"/>
          <ac:spMkLst>
            <pc:docMk/>
            <pc:sldMk cId="414299949" sldId="262"/>
            <ac:spMk id="2" creationId="{946B33BC-5E4F-4D92-C9B1-B9C97DF721A8}"/>
          </ac:spMkLst>
        </pc:spChg>
        <pc:spChg chg="del">
          <ac:chgData name="Saumil Pramod Jain" userId="75a25df7-538d-4205-b367-49b891b59baf" providerId="ADAL" clId="{4E124B55-BE85-4836-86AD-CB362CB04053}" dt="2023-05-17T23:24:47.758" v="138" actId="478"/>
          <ac:spMkLst>
            <pc:docMk/>
            <pc:sldMk cId="414299949" sldId="262"/>
            <ac:spMk id="2" creationId="{ECDCFFEE-D31A-3D4E-11C6-08F373ED43EA}"/>
          </ac:spMkLst>
        </pc:spChg>
        <pc:spChg chg="add mod">
          <ac:chgData name="Saumil Pramod Jain" userId="75a25df7-538d-4205-b367-49b891b59baf" providerId="ADAL" clId="{4E124B55-BE85-4836-86AD-CB362CB04053}" dt="2023-05-18T12:52:32.731" v="425"/>
          <ac:spMkLst>
            <pc:docMk/>
            <pc:sldMk cId="414299949" sldId="262"/>
            <ac:spMk id="5" creationId="{741EA125-BECB-34C5-9689-C6C40C61CCD8}"/>
          </ac:spMkLst>
        </pc:spChg>
        <pc:spChg chg="add del mod">
          <ac:chgData name="Saumil Pramod Jain" userId="75a25df7-538d-4205-b367-49b891b59baf" providerId="ADAL" clId="{4E124B55-BE85-4836-86AD-CB362CB04053}" dt="2023-05-18T13:15:16.068" v="508" actId="478"/>
          <ac:spMkLst>
            <pc:docMk/>
            <pc:sldMk cId="414299949" sldId="262"/>
            <ac:spMk id="9" creationId="{38E56CC0-57F0-EB76-CAF8-2C088FA935D7}"/>
          </ac:spMkLst>
        </pc:spChg>
        <pc:spChg chg="add mod">
          <ac:chgData name="Saumil Pramod Jain" userId="75a25df7-538d-4205-b367-49b891b59baf" providerId="ADAL" clId="{4E124B55-BE85-4836-86AD-CB362CB04053}" dt="2023-05-18T13:11:47.048" v="438" actId="1076"/>
          <ac:spMkLst>
            <pc:docMk/>
            <pc:sldMk cId="414299949" sldId="262"/>
            <ac:spMk id="10" creationId="{580FFEE3-9F02-CB8E-B420-4524769B6FFA}"/>
          </ac:spMkLst>
        </pc:spChg>
        <pc:spChg chg="add del mod">
          <ac:chgData name="Saumil Pramod Jain" userId="75a25df7-538d-4205-b367-49b891b59baf" providerId="ADAL" clId="{4E124B55-BE85-4836-86AD-CB362CB04053}" dt="2023-05-17T23:28:32.161" v="353"/>
          <ac:spMkLst>
            <pc:docMk/>
            <pc:sldMk cId="414299949" sldId="262"/>
            <ac:spMk id="11" creationId="{DB3035A9-C92E-4C3C-C2EF-8A2278622D83}"/>
          </ac:spMkLst>
        </pc:spChg>
        <pc:spChg chg="add del mod">
          <ac:chgData name="Saumil Pramod Jain" userId="75a25df7-538d-4205-b367-49b891b59baf" providerId="ADAL" clId="{4E124B55-BE85-4836-86AD-CB362CB04053}" dt="2023-05-17T23:28:32.161" v="353"/>
          <ac:spMkLst>
            <pc:docMk/>
            <pc:sldMk cId="414299949" sldId="262"/>
            <ac:spMk id="13" creationId="{E0C6A6BC-6E47-EF64-11FF-90424619092D}"/>
          </ac:spMkLst>
        </pc:spChg>
        <pc:picChg chg="mod">
          <ac:chgData name="Saumil Pramod Jain" userId="75a25df7-538d-4205-b367-49b891b59baf" providerId="ADAL" clId="{4E124B55-BE85-4836-86AD-CB362CB04053}" dt="2023-05-17T23:26:03.965" v="252" actId="1035"/>
          <ac:picMkLst>
            <pc:docMk/>
            <pc:sldMk cId="414299949" sldId="262"/>
            <ac:picMk id="4" creationId="{5E0093CE-71A8-8CD4-A1E2-9CBD29C36CFA}"/>
          </ac:picMkLst>
        </pc:picChg>
        <pc:picChg chg="mod">
          <ac:chgData name="Saumil Pramod Jain" userId="75a25df7-538d-4205-b367-49b891b59baf" providerId="ADAL" clId="{4E124B55-BE85-4836-86AD-CB362CB04053}" dt="2023-05-17T23:26:03.965" v="252" actId="1035"/>
          <ac:picMkLst>
            <pc:docMk/>
            <pc:sldMk cId="414299949" sldId="262"/>
            <ac:picMk id="6" creationId="{18092B7E-2DCF-6E25-8BB2-8F3D64F452ED}"/>
          </ac:picMkLst>
        </pc:picChg>
        <pc:picChg chg="add mod">
          <ac:chgData name="Saumil Pramod Jain" userId="75a25df7-538d-4205-b367-49b891b59baf" providerId="ADAL" clId="{4E124B55-BE85-4836-86AD-CB362CB04053}" dt="2023-05-17T23:25:43.387" v="196"/>
          <ac:picMkLst>
            <pc:docMk/>
            <pc:sldMk cId="414299949" sldId="262"/>
            <ac:picMk id="8" creationId="{842D4B3B-AC94-9E17-B653-C596F199633C}"/>
          </ac:picMkLst>
        </pc:picChg>
        <pc:picChg chg="add mod">
          <ac:chgData name="Saumil Pramod Jain" userId="75a25df7-538d-4205-b367-49b891b59baf" providerId="ADAL" clId="{4E124B55-BE85-4836-86AD-CB362CB04053}" dt="2023-05-17T23:30:39.993" v="374" actId="1076"/>
          <ac:picMkLst>
            <pc:docMk/>
            <pc:sldMk cId="414299949" sldId="262"/>
            <ac:picMk id="14" creationId="{A8631016-FF40-09D2-0962-2ABF2AC54346}"/>
          </ac:picMkLst>
        </pc:picChg>
        <pc:picChg chg="add mod">
          <ac:chgData name="Saumil Pramod Jain" userId="75a25df7-538d-4205-b367-49b891b59baf" providerId="ADAL" clId="{4E124B55-BE85-4836-86AD-CB362CB04053}" dt="2023-05-17T23:30:43.629" v="375" actId="571"/>
          <ac:picMkLst>
            <pc:docMk/>
            <pc:sldMk cId="414299949" sldId="262"/>
            <ac:picMk id="15" creationId="{C65A94DF-92DF-BB20-4059-30AC29488FCB}"/>
          </ac:picMkLst>
        </pc:picChg>
      </pc:sldChg>
      <pc:sldChg chg="addSp delSp modSp mod">
        <pc:chgData name="Saumil Pramod Jain" userId="75a25df7-538d-4205-b367-49b891b59baf" providerId="ADAL" clId="{4E124B55-BE85-4836-86AD-CB362CB04053}" dt="2023-05-18T13:13:47.095" v="492" actId="1035"/>
        <pc:sldMkLst>
          <pc:docMk/>
          <pc:sldMk cId="3442182949" sldId="263"/>
        </pc:sldMkLst>
        <pc:spChg chg="del">
          <ac:chgData name="Saumil Pramod Jain" userId="75a25df7-538d-4205-b367-49b891b59baf" providerId="ADAL" clId="{4E124B55-BE85-4836-86AD-CB362CB04053}" dt="2023-05-17T23:24:56.692" v="151" actId="478"/>
          <ac:spMkLst>
            <pc:docMk/>
            <pc:sldMk cId="3442182949" sldId="263"/>
            <ac:spMk id="2" creationId="{ECDCFFEE-D31A-3D4E-11C6-08F373ED43EA}"/>
          </ac:spMkLst>
        </pc:spChg>
        <pc:spChg chg="add mod">
          <ac:chgData name="Saumil Pramod Jain" userId="75a25df7-538d-4205-b367-49b891b59baf" providerId="ADAL" clId="{4E124B55-BE85-4836-86AD-CB362CB04053}" dt="2023-05-18T12:52:36.039" v="426"/>
          <ac:spMkLst>
            <pc:docMk/>
            <pc:sldMk cId="3442182949" sldId="263"/>
            <ac:spMk id="4" creationId="{82FE979C-9D0D-7FD0-AE55-40571BB5FD53}"/>
          </ac:spMkLst>
        </pc:spChg>
        <pc:spChg chg="add mod">
          <ac:chgData name="Saumil Pramod Jain" userId="75a25df7-538d-4205-b367-49b891b59baf" providerId="ADAL" clId="{4E124B55-BE85-4836-86AD-CB362CB04053}" dt="2023-05-18T13:13:47.095" v="492" actId="1035"/>
          <ac:spMkLst>
            <pc:docMk/>
            <pc:sldMk cId="3442182949" sldId="263"/>
            <ac:spMk id="9" creationId="{3BE32CC2-EA33-08C6-28D1-6F8EEA140113}"/>
          </ac:spMkLst>
        </pc:spChg>
        <pc:spChg chg="add mod">
          <ac:chgData name="Saumil Pramod Jain" userId="75a25df7-538d-4205-b367-49b891b59baf" providerId="ADAL" clId="{4E124B55-BE85-4836-86AD-CB362CB04053}" dt="2023-05-18T13:13:47.095" v="492" actId="1035"/>
          <ac:spMkLst>
            <pc:docMk/>
            <pc:sldMk cId="3442182949" sldId="263"/>
            <ac:spMk id="10" creationId="{1BA72AB2-ECE7-89BE-BE21-2A86D48C72F7}"/>
          </ac:spMkLst>
        </pc:spChg>
        <pc:picChg chg="mod">
          <ac:chgData name="Saumil Pramod Jain" userId="75a25df7-538d-4205-b367-49b891b59baf" providerId="ADAL" clId="{4E124B55-BE85-4836-86AD-CB362CB04053}" dt="2023-05-18T13:11:54.570" v="440" actId="1076"/>
          <ac:picMkLst>
            <pc:docMk/>
            <pc:sldMk cId="3442182949" sldId="263"/>
            <ac:picMk id="5" creationId="{0FF778FE-A690-898E-3E32-1C471592127F}"/>
          </ac:picMkLst>
        </pc:picChg>
        <pc:picChg chg="add mod">
          <ac:chgData name="Saumil Pramod Jain" userId="75a25df7-538d-4205-b367-49b891b59baf" providerId="ADAL" clId="{4E124B55-BE85-4836-86AD-CB362CB04053}" dt="2023-05-17T23:25:44.990" v="197"/>
          <ac:picMkLst>
            <pc:docMk/>
            <pc:sldMk cId="3442182949" sldId="263"/>
            <ac:picMk id="7" creationId="{94872488-97B0-025F-41A4-6BFE962BC2EB}"/>
          </ac:picMkLst>
        </pc:picChg>
        <pc:picChg chg="mod">
          <ac:chgData name="Saumil Pramod Jain" userId="75a25df7-538d-4205-b367-49b891b59baf" providerId="ADAL" clId="{4E124B55-BE85-4836-86AD-CB362CB04053}" dt="2023-05-17T23:25:58.376" v="232" actId="1035"/>
          <ac:picMkLst>
            <pc:docMk/>
            <pc:sldMk cId="3442182949" sldId="263"/>
            <ac:picMk id="8" creationId="{174D3392-36B1-9CF9-F9D5-58F18F72E4FF}"/>
          </ac:picMkLst>
        </pc:picChg>
        <pc:picChg chg="add mod">
          <ac:chgData name="Saumil Pramod Jain" userId="75a25df7-538d-4205-b367-49b891b59baf" providerId="ADAL" clId="{4E124B55-BE85-4836-86AD-CB362CB04053}" dt="2023-05-17T23:30:48.252" v="377" actId="1076"/>
          <ac:picMkLst>
            <pc:docMk/>
            <pc:sldMk cId="3442182949" sldId="263"/>
            <ac:picMk id="11" creationId="{95580E4A-DA3A-1FDE-4B63-F968DEE8A0CF}"/>
          </ac:picMkLst>
        </pc:picChg>
        <pc:picChg chg="add mod">
          <ac:chgData name="Saumil Pramod Jain" userId="75a25df7-538d-4205-b367-49b891b59baf" providerId="ADAL" clId="{4E124B55-BE85-4836-86AD-CB362CB04053}" dt="2023-05-17T23:30:51.398" v="378" actId="571"/>
          <ac:picMkLst>
            <pc:docMk/>
            <pc:sldMk cId="3442182949" sldId="263"/>
            <ac:picMk id="13" creationId="{6E16FCB0-11FA-4611-A91E-EB8A548B9333}"/>
          </ac:picMkLst>
        </pc:picChg>
      </pc:sldChg>
      <pc:sldChg chg="addSp delSp modSp mod">
        <pc:chgData name="Saumil Pramod Jain" userId="75a25df7-538d-4205-b367-49b891b59baf" providerId="ADAL" clId="{4E124B55-BE85-4836-86AD-CB362CB04053}" dt="2023-05-18T13:14:28.629" v="504" actId="20577"/>
        <pc:sldMkLst>
          <pc:docMk/>
          <pc:sldMk cId="2711201872" sldId="264"/>
        </pc:sldMkLst>
        <pc:spChg chg="del">
          <ac:chgData name="Saumil Pramod Jain" userId="75a25df7-538d-4205-b367-49b891b59baf" providerId="ADAL" clId="{4E124B55-BE85-4836-86AD-CB362CB04053}" dt="2023-05-17T23:25:04.159" v="164" actId="478"/>
          <ac:spMkLst>
            <pc:docMk/>
            <pc:sldMk cId="2711201872" sldId="264"/>
            <ac:spMk id="2" creationId="{ECDCFFEE-D31A-3D4E-11C6-08F373ED43EA}"/>
          </ac:spMkLst>
        </pc:spChg>
        <pc:spChg chg="add mod">
          <ac:chgData name="Saumil Pramod Jain" userId="75a25df7-538d-4205-b367-49b891b59baf" providerId="ADAL" clId="{4E124B55-BE85-4836-86AD-CB362CB04053}" dt="2023-05-18T12:52:38.790" v="427"/>
          <ac:spMkLst>
            <pc:docMk/>
            <pc:sldMk cId="2711201872" sldId="264"/>
            <ac:spMk id="5" creationId="{20A2ABAC-CDC3-66DF-2629-C2517B061BBB}"/>
          </ac:spMkLst>
        </pc:spChg>
        <pc:spChg chg="add mod">
          <ac:chgData name="Saumil Pramod Jain" userId="75a25df7-538d-4205-b367-49b891b59baf" providerId="ADAL" clId="{4E124B55-BE85-4836-86AD-CB362CB04053}" dt="2023-05-18T13:14:28.629" v="504" actId="20577"/>
          <ac:spMkLst>
            <pc:docMk/>
            <pc:sldMk cId="2711201872" sldId="264"/>
            <ac:spMk id="8" creationId="{C0664619-14BC-F4FC-4101-AAA192131BD9}"/>
          </ac:spMkLst>
        </pc:spChg>
        <pc:picChg chg="mod">
          <ac:chgData name="Saumil Pramod Jain" userId="75a25df7-538d-4205-b367-49b891b59baf" providerId="ADAL" clId="{4E124B55-BE85-4836-86AD-CB362CB04053}" dt="2023-05-18T13:14:01.408" v="495" actId="1076"/>
          <ac:picMkLst>
            <pc:docMk/>
            <pc:sldMk cId="2711201872" sldId="264"/>
            <ac:picMk id="4" creationId="{D2E389A7-F98C-8150-E1CD-5C9516E5DA3D}"/>
          </ac:picMkLst>
        </pc:picChg>
        <pc:picChg chg="add mod">
          <ac:chgData name="Saumil Pramod Jain" userId="75a25df7-538d-4205-b367-49b891b59baf" providerId="ADAL" clId="{4E124B55-BE85-4836-86AD-CB362CB04053}" dt="2023-05-17T23:25:46.889" v="198"/>
          <ac:picMkLst>
            <pc:docMk/>
            <pc:sldMk cId="2711201872" sldId="264"/>
            <ac:picMk id="7" creationId="{B861BD00-047E-C548-0D50-F21D9D850995}"/>
          </ac:picMkLst>
        </pc:picChg>
        <pc:picChg chg="add mod">
          <ac:chgData name="Saumil Pramod Jain" userId="75a25df7-538d-4205-b367-49b891b59baf" providerId="ADAL" clId="{4E124B55-BE85-4836-86AD-CB362CB04053}" dt="2023-05-17T23:30:57.296" v="380" actId="1076"/>
          <ac:picMkLst>
            <pc:docMk/>
            <pc:sldMk cId="2711201872" sldId="264"/>
            <ac:picMk id="9" creationId="{0D853718-BF64-5970-A011-F112DE948497}"/>
          </ac:picMkLst>
        </pc:picChg>
      </pc:sldChg>
      <pc:sldChg chg="addSp delSp modSp new mod">
        <pc:chgData name="Saumil Pramod Jain" userId="75a25df7-538d-4205-b367-49b891b59baf" providerId="ADAL" clId="{4E124B55-BE85-4836-86AD-CB362CB04053}" dt="2023-05-19T23:51:29.771" v="811" actId="1036"/>
        <pc:sldMkLst>
          <pc:docMk/>
          <pc:sldMk cId="3169712335" sldId="265"/>
        </pc:sldMkLst>
        <pc:spChg chg="del">
          <ac:chgData name="Saumil Pramod Jain" userId="75a25df7-538d-4205-b367-49b891b59baf" providerId="ADAL" clId="{4E124B55-BE85-4836-86AD-CB362CB04053}" dt="2023-05-19T01:16:06.421" v="560" actId="22"/>
          <ac:spMkLst>
            <pc:docMk/>
            <pc:sldMk cId="3169712335" sldId="265"/>
            <ac:spMk id="2" creationId="{610CDF15-366C-F74A-44AB-3B4CBEAF64E4}"/>
          </ac:spMkLst>
        </pc:spChg>
        <pc:spChg chg="mod">
          <ac:chgData name="Saumil Pramod Jain" userId="75a25df7-538d-4205-b367-49b891b59baf" providerId="ADAL" clId="{4E124B55-BE85-4836-86AD-CB362CB04053}" dt="2023-05-19T01:17:00.677" v="629" actId="20577"/>
          <ac:spMkLst>
            <pc:docMk/>
            <pc:sldMk cId="3169712335" sldId="265"/>
            <ac:spMk id="4" creationId="{F9FD54AD-C3FA-C8EB-DF00-FA304BC8E366}"/>
          </ac:spMkLst>
        </pc:spChg>
        <pc:spChg chg="add del mod">
          <ac:chgData name="Saumil Pramod Jain" userId="75a25df7-538d-4205-b367-49b891b59baf" providerId="ADAL" clId="{4E124B55-BE85-4836-86AD-CB362CB04053}" dt="2023-05-19T01:17:03.037" v="630" actId="478"/>
          <ac:spMkLst>
            <pc:docMk/>
            <pc:sldMk cId="3169712335" sldId="265"/>
            <ac:spMk id="8" creationId="{FBE459E4-D4F1-5887-B74F-5155EACF4411}"/>
          </ac:spMkLst>
        </pc:spChg>
        <pc:graphicFrameChg chg="add mod">
          <ac:chgData name="Saumil Pramod Jain" userId="75a25df7-538d-4205-b367-49b891b59baf" providerId="ADAL" clId="{4E124B55-BE85-4836-86AD-CB362CB04053}" dt="2023-05-19T01:26:26.531" v="715" actId="1076"/>
          <ac:graphicFrameMkLst>
            <pc:docMk/>
            <pc:sldMk cId="3169712335" sldId="265"/>
            <ac:graphicFrameMk id="13" creationId="{B9F180A2-3C53-D2FB-CF4B-D8EFF14BCEE5}"/>
          </ac:graphicFrameMkLst>
        </pc:graphicFrameChg>
        <pc:picChg chg="add del mod ord">
          <ac:chgData name="Saumil Pramod Jain" userId="75a25df7-538d-4205-b367-49b891b59baf" providerId="ADAL" clId="{4E124B55-BE85-4836-86AD-CB362CB04053}" dt="2023-05-19T01:16:55.990" v="619" actId="478"/>
          <ac:picMkLst>
            <pc:docMk/>
            <pc:sldMk cId="3169712335" sldId="265"/>
            <ac:picMk id="6" creationId="{35C5136D-B6EE-CC6D-3300-F2DA9512F080}"/>
          </ac:picMkLst>
        </pc:picChg>
        <pc:picChg chg="add del mod">
          <ac:chgData name="Saumil Pramod Jain" userId="75a25df7-538d-4205-b367-49b891b59baf" providerId="ADAL" clId="{4E124B55-BE85-4836-86AD-CB362CB04053}" dt="2023-05-19T01:17:35.279" v="634" actId="22"/>
          <ac:picMkLst>
            <pc:docMk/>
            <pc:sldMk cId="3169712335" sldId="265"/>
            <ac:picMk id="10" creationId="{92E1DD3E-415F-1B2F-FDFF-18573D9DBA48}"/>
          </ac:picMkLst>
        </pc:picChg>
        <pc:picChg chg="add del mod">
          <ac:chgData name="Saumil Pramod Jain" userId="75a25df7-538d-4205-b367-49b891b59baf" providerId="ADAL" clId="{4E124B55-BE85-4836-86AD-CB362CB04053}" dt="2023-05-19T02:02:09.840" v="718" actId="478"/>
          <ac:picMkLst>
            <pc:docMk/>
            <pc:sldMk cId="3169712335" sldId="265"/>
            <ac:picMk id="12" creationId="{440EA546-EA0B-39BF-6898-8FD78C1739C1}"/>
          </ac:picMkLst>
        </pc:picChg>
        <pc:picChg chg="add mod">
          <ac:chgData name="Saumil Pramod Jain" userId="75a25df7-538d-4205-b367-49b891b59baf" providerId="ADAL" clId="{4E124B55-BE85-4836-86AD-CB362CB04053}" dt="2023-05-19T12:13:47.297" v="744" actId="1038"/>
          <ac:picMkLst>
            <pc:docMk/>
            <pc:sldMk cId="3169712335" sldId="265"/>
            <ac:picMk id="15" creationId="{81C5CE79-5082-D8E3-9E69-A0B474569E61}"/>
          </ac:picMkLst>
        </pc:picChg>
        <pc:picChg chg="add mod modCrop">
          <ac:chgData name="Saumil Pramod Jain" userId="75a25df7-538d-4205-b367-49b891b59baf" providerId="ADAL" clId="{4E124B55-BE85-4836-86AD-CB362CB04053}" dt="2023-05-19T23:51:29.771" v="811" actId="1036"/>
          <ac:picMkLst>
            <pc:docMk/>
            <pc:sldMk cId="3169712335" sldId="265"/>
            <ac:picMk id="17" creationId="{DEE20CA1-4D54-C5CE-FE58-F30D4674E91A}"/>
          </ac:picMkLst>
        </pc:picChg>
      </pc:sldChg>
      <pc:sldChg chg="modSp new mod">
        <pc:chgData name="Saumil Pramod Jain" userId="75a25df7-538d-4205-b367-49b891b59baf" providerId="ADAL" clId="{4E124B55-BE85-4836-86AD-CB362CB04053}" dt="2023-05-19T01:18:15.462" v="647" actId="20577"/>
        <pc:sldMkLst>
          <pc:docMk/>
          <pc:sldMk cId="3604510557" sldId="266"/>
        </pc:sldMkLst>
        <pc:spChg chg="mod">
          <ac:chgData name="Saumil Pramod Jain" userId="75a25df7-538d-4205-b367-49b891b59baf" providerId="ADAL" clId="{4E124B55-BE85-4836-86AD-CB362CB04053}" dt="2023-05-19T01:18:15.462" v="647" actId="20577"/>
          <ac:spMkLst>
            <pc:docMk/>
            <pc:sldMk cId="3604510557" sldId="266"/>
            <ac:spMk id="2" creationId="{E7E5E02F-7E44-C2CC-DBC4-4D954418D11D}"/>
          </ac:spMkLst>
        </pc:spChg>
      </pc:sldChg>
      <pc:sldChg chg="addSp delSp modSp new mod">
        <pc:chgData name="Saumil Pramod Jain" userId="75a25df7-538d-4205-b367-49b891b59baf" providerId="ADAL" clId="{4E124B55-BE85-4836-86AD-CB362CB04053}" dt="2023-05-19T12:57:28.397" v="745" actId="478"/>
        <pc:sldMkLst>
          <pc:docMk/>
          <pc:sldMk cId="1618586195" sldId="267"/>
        </pc:sldMkLst>
        <pc:spChg chg="del">
          <ac:chgData name="Saumil Pramod Jain" userId="75a25df7-538d-4205-b367-49b891b59baf" providerId="ADAL" clId="{4E124B55-BE85-4836-86AD-CB362CB04053}" dt="2023-05-19T01:22:02.121" v="678" actId="478"/>
          <ac:spMkLst>
            <pc:docMk/>
            <pc:sldMk cId="1618586195" sldId="267"/>
            <ac:spMk id="2" creationId="{0AFBC6D4-B3F3-187C-7366-0FBA127BFEF3}"/>
          </ac:spMkLst>
        </pc:spChg>
        <pc:spChg chg="mod">
          <ac:chgData name="Saumil Pramod Jain" userId="75a25df7-538d-4205-b367-49b891b59baf" providerId="ADAL" clId="{4E124B55-BE85-4836-86AD-CB362CB04053}" dt="2023-05-19T01:18:28.970" v="677" actId="20577"/>
          <ac:spMkLst>
            <pc:docMk/>
            <pc:sldMk cId="1618586195" sldId="267"/>
            <ac:spMk id="4" creationId="{D50C6459-2FC0-8FF6-D569-23F1C8CE6181}"/>
          </ac:spMkLst>
        </pc:spChg>
        <pc:picChg chg="add del mod">
          <ac:chgData name="Saumil Pramod Jain" userId="75a25df7-538d-4205-b367-49b891b59baf" providerId="ADAL" clId="{4E124B55-BE85-4836-86AD-CB362CB04053}" dt="2023-05-19T01:23:20.821" v="683" actId="478"/>
          <ac:picMkLst>
            <pc:docMk/>
            <pc:sldMk cId="1618586195" sldId="267"/>
            <ac:picMk id="6" creationId="{0156E3B1-5CCB-74B0-A3DE-DF814AFB0663}"/>
          </ac:picMkLst>
        </pc:picChg>
        <pc:picChg chg="add del mod">
          <ac:chgData name="Saumil Pramod Jain" userId="75a25df7-538d-4205-b367-49b891b59baf" providerId="ADAL" clId="{4E124B55-BE85-4836-86AD-CB362CB04053}" dt="2023-05-19T12:57:28.397" v="745" actId="478"/>
          <ac:picMkLst>
            <pc:docMk/>
            <pc:sldMk cId="1618586195" sldId="267"/>
            <ac:picMk id="8" creationId="{9A4B4FCB-A4A1-A95B-D9BF-819E185D0956}"/>
          </ac:picMkLst>
        </pc:picChg>
        <pc:picChg chg="add del mod ord modCrop">
          <ac:chgData name="Saumil Pramod Jain" userId="75a25df7-538d-4205-b367-49b891b59baf" providerId="ADAL" clId="{4E124B55-BE85-4836-86AD-CB362CB04053}" dt="2023-05-19T01:25:33.413" v="713" actId="478"/>
          <ac:picMkLst>
            <pc:docMk/>
            <pc:sldMk cId="1618586195" sldId="267"/>
            <ac:picMk id="10" creationId="{E088CA9B-7F35-17BD-648F-B292FE68A2F4}"/>
          </ac:picMkLst>
        </pc:picChg>
        <pc:picChg chg="add del mod ord">
          <ac:chgData name="Saumil Pramod Jain" userId="75a25df7-538d-4205-b367-49b891b59baf" providerId="ADAL" clId="{4E124B55-BE85-4836-86AD-CB362CB04053}" dt="2023-05-19T12:57:28.397" v="745" actId="478"/>
          <ac:picMkLst>
            <pc:docMk/>
            <pc:sldMk cId="1618586195" sldId="267"/>
            <ac:picMk id="12" creationId="{5DF8E999-6F23-6404-906D-FAA58E5E266F}"/>
          </ac:picMkLst>
        </pc:picChg>
      </pc:sldChg>
      <pc:sldChg chg="modSp new mod">
        <pc:chgData name="Saumil Pramod Jain" userId="75a25df7-538d-4205-b367-49b891b59baf" providerId="ADAL" clId="{4E124B55-BE85-4836-86AD-CB362CB04053}" dt="2023-05-19T22:36:27.475" v="760" actId="20577"/>
        <pc:sldMkLst>
          <pc:docMk/>
          <pc:sldMk cId="203062600" sldId="268"/>
        </pc:sldMkLst>
        <pc:spChg chg="mod">
          <ac:chgData name="Saumil Pramod Jain" userId="75a25df7-538d-4205-b367-49b891b59baf" providerId="ADAL" clId="{4E124B55-BE85-4836-86AD-CB362CB04053}" dt="2023-05-19T22:36:27.475" v="760" actId="20577"/>
          <ac:spMkLst>
            <pc:docMk/>
            <pc:sldMk cId="203062600" sldId="268"/>
            <ac:spMk id="2" creationId="{334E175A-662D-538F-587A-940267D8ABDB}"/>
          </ac:spMkLst>
        </pc:spChg>
      </pc:sldChg>
      <pc:sldChg chg="addSp delSp modSp new mod">
        <pc:chgData name="Saumil Pramod Jain" userId="75a25df7-538d-4205-b367-49b891b59baf" providerId="ADAL" clId="{4E124B55-BE85-4836-86AD-CB362CB04053}" dt="2023-05-19T23:54:04.248" v="830" actId="478"/>
        <pc:sldMkLst>
          <pc:docMk/>
          <pc:sldMk cId="3495238304" sldId="269"/>
        </pc:sldMkLst>
        <pc:picChg chg="add del mod">
          <ac:chgData name="Saumil Pramod Jain" userId="75a25df7-538d-4205-b367-49b891b59baf" providerId="ADAL" clId="{4E124B55-BE85-4836-86AD-CB362CB04053}" dt="2023-05-19T23:53:58.232" v="829" actId="478"/>
          <ac:picMkLst>
            <pc:docMk/>
            <pc:sldMk cId="3495238304" sldId="269"/>
            <ac:picMk id="6" creationId="{FF740292-1D13-0BBF-25E0-FE306FBD7DA7}"/>
          </ac:picMkLst>
        </pc:picChg>
        <pc:picChg chg="add del mod">
          <ac:chgData name="Saumil Pramod Jain" userId="75a25df7-538d-4205-b367-49b891b59baf" providerId="ADAL" clId="{4E124B55-BE85-4836-86AD-CB362CB04053}" dt="2023-05-19T23:54:04.248" v="830" actId="478"/>
          <ac:picMkLst>
            <pc:docMk/>
            <pc:sldMk cId="3495238304" sldId="269"/>
            <ac:picMk id="8" creationId="{1A064172-6A55-6D5D-FB44-8420373F85B6}"/>
          </ac:picMkLst>
        </pc:picChg>
      </pc:sldChg>
      <pc:sldMasterChg chg="addSp delSp modSp mod modSldLayout">
        <pc:chgData name="Saumil Pramod Jain" userId="75a25df7-538d-4205-b367-49b891b59baf" providerId="ADAL" clId="{4E124B55-BE85-4836-86AD-CB362CB04053}" dt="2023-05-17T23:23:38.850" v="45" actId="478"/>
        <pc:sldMasterMkLst>
          <pc:docMk/>
          <pc:sldMasterMk cId="1873369274" sldId="2147483648"/>
        </pc:sldMasterMkLst>
        <pc:spChg chg="del">
          <ac:chgData name="Saumil Pramod Jain" userId="75a25df7-538d-4205-b367-49b891b59baf" providerId="ADAL" clId="{4E124B55-BE85-4836-86AD-CB362CB04053}" dt="2023-05-17T23:20:13.086" v="2" actId="478"/>
          <ac:spMkLst>
            <pc:docMk/>
            <pc:sldMasterMk cId="1873369274" sldId="2147483648"/>
            <ac:spMk id="2" creationId="{84BFC8B9-B2C7-B434-0CAC-F11890DD4C5B}"/>
          </ac:spMkLst>
        </pc:spChg>
        <pc:spChg chg="del">
          <ac:chgData name="Saumil Pramod Jain" userId="75a25df7-538d-4205-b367-49b891b59baf" providerId="ADAL" clId="{4E124B55-BE85-4836-86AD-CB362CB04053}" dt="2023-05-17T23:20:13.086" v="2" actId="478"/>
          <ac:spMkLst>
            <pc:docMk/>
            <pc:sldMasterMk cId="1873369274" sldId="2147483648"/>
            <ac:spMk id="3" creationId="{C2A9A6BC-2A48-039A-70AF-5AAE56E4746B}"/>
          </ac:spMkLst>
        </pc:spChg>
        <pc:spChg chg="del">
          <ac:chgData name="Saumil Pramod Jain" userId="75a25df7-538d-4205-b367-49b891b59baf" providerId="ADAL" clId="{4E124B55-BE85-4836-86AD-CB362CB04053}" dt="2023-05-17T23:20:13.086" v="2" actId="478"/>
          <ac:spMkLst>
            <pc:docMk/>
            <pc:sldMasterMk cId="1873369274" sldId="2147483648"/>
            <ac:spMk id="4" creationId="{A6470A2A-D7C9-9781-2C3F-7EB803064A68}"/>
          </ac:spMkLst>
        </pc:spChg>
        <pc:spChg chg="del">
          <ac:chgData name="Saumil Pramod Jain" userId="75a25df7-538d-4205-b367-49b891b59baf" providerId="ADAL" clId="{4E124B55-BE85-4836-86AD-CB362CB04053}" dt="2023-05-17T23:20:13.086" v="2" actId="478"/>
          <ac:spMkLst>
            <pc:docMk/>
            <pc:sldMasterMk cId="1873369274" sldId="2147483648"/>
            <ac:spMk id="5" creationId="{E196388C-FE09-1D06-AC7C-9CE29345E2DC}"/>
          </ac:spMkLst>
        </pc:spChg>
        <pc:spChg chg="del">
          <ac:chgData name="Saumil Pramod Jain" userId="75a25df7-538d-4205-b367-49b891b59baf" providerId="ADAL" clId="{4E124B55-BE85-4836-86AD-CB362CB04053}" dt="2023-05-17T23:20:13.086" v="2" actId="478"/>
          <ac:spMkLst>
            <pc:docMk/>
            <pc:sldMasterMk cId="1873369274" sldId="2147483648"/>
            <ac:spMk id="6" creationId="{FDD4F2B7-B39B-03D1-1BEB-F33189815B18}"/>
          </ac:spMkLst>
        </pc:spChg>
        <pc:spChg chg="add del mod">
          <ac:chgData name="Saumil Pramod Jain" userId="75a25df7-538d-4205-b367-49b891b59baf" providerId="ADAL" clId="{4E124B55-BE85-4836-86AD-CB362CB04053}" dt="2023-05-17T23:20:11.689" v="1"/>
          <ac:spMkLst>
            <pc:docMk/>
            <pc:sldMasterMk cId="1873369274" sldId="2147483648"/>
            <ac:spMk id="7" creationId="{6D9AE473-9F2E-8E78-D0B7-4084B6284342}"/>
          </ac:spMkLst>
        </pc:spChg>
        <pc:spChg chg="add del mod">
          <ac:chgData name="Saumil Pramod Jain" userId="75a25df7-538d-4205-b367-49b891b59baf" providerId="ADAL" clId="{4E124B55-BE85-4836-86AD-CB362CB04053}" dt="2023-05-17T23:20:11.689" v="1"/>
          <ac:spMkLst>
            <pc:docMk/>
            <pc:sldMasterMk cId="1873369274" sldId="2147483648"/>
            <ac:spMk id="8" creationId="{B1AB3E06-C044-ECFB-EBE7-EB0BAEDA9196}"/>
          </ac:spMkLst>
        </pc:spChg>
        <pc:spChg chg="add del mod">
          <ac:chgData name="Saumil Pramod Jain" userId="75a25df7-538d-4205-b367-49b891b59baf" providerId="ADAL" clId="{4E124B55-BE85-4836-86AD-CB362CB04053}" dt="2023-05-17T23:20:11.689" v="1"/>
          <ac:spMkLst>
            <pc:docMk/>
            <pc:sldMasterMk cId="1873369274" sldId="2147483648"/>
            <ac:spMk id="10" creationId="{CF305EA7-F769-E92D-1ED7-CA11724B5762}"/>
          </ac:spMkLst>
        </pc:spChg>
        <pc:spChg chg="add del mod">
          <ac:chgData name="Saumil Pramod Jain" userId="75a25df7-538d-4205-b367-49b891b59baf" providerId="ADAL" clId="{4E124B55-BE85-4836-86AD-CB362CB04053}" dt="2023-05-17T23:23:35.910" v="44" actId="478"/>
          <ac:spMkLst>
            <pc:docMk/>
            <pc:sldMasterMk cId="1873369274" sldId="2147483648"/>
            <ac:spMk id="13" creationId="{8F1F1401-2E56-59F7-CFC3-DB0B34A8624C}"/>
          </ac:spMkLst>
        </pc:spChg>
        <pc:spChg chg="add mod">
          <ac:chgData name="Saumil Pramod Jain" userId="75a25df7-538d-4205-b367-49b891b59baf" providerId="ADAL" clId="{4E124B55-BE85-4836-86AD-CB362CB04053}" dt="2023-05-17T23:20:46.890" v="14" actId="1076"/>
          <ac:spMkLst>
            <pc:docMk/>
            <pc:sldMasterMk cId="1873369274" sldId="2147483648"/>
            <ac:spMk id="14" creationId="{47848A2F-54B0-F58E-3144-E9F61EF21C39}"/>
          </ac:spMkLst>
        </pc:spChg>
        <pc:spChg chg="add mod">
          <ac:chgData name="Saumil Pramod Jain" userId="75a25df7-538d-4205-b367-49b891b59baf" providerId="ADAL" clId="{4E124B55-BE85-4836-86AD-CB362CB04053}" dt="2023-05-17T23:20:13.438" v="3"/>
          <ac:spMkLst>
            <pc:docMk/>
            <pc:sldMasterMk cId="1873369274" sldId="2147483648"/>
            <ac:spMk id="16" creationId="{3ED6DCCE-474F-1DC6-8DE5-C19D1359DBCE}"/>
          </ac:spMkLst>
        </pc:spChg>
        <pc:picChg chg="add del mod">
          <ac:chgData name="Saumil Pramod Jain" userId="75a25df7-538d-4205-b367-49b891b59baf" providerId="ADAL" clId="{4E124B55-BE85-4836-86AD-CB362CB04053}" dt="2023-05-17T23:20:11.689" v="1"/>
          <ac:picMkLst>
            <pc:docMk/>
            <pc:sldMasterMk cId="1873369274" sldId="2147483648"/>
            <ac:picMk id="9" creationId="{9C9E4069-6023-F463-A4EB-DBF5B438452B}"/>
          </ac:picMkLst>
        </pc:picChg>
        <pc:picChg chg="add del mod">
          <ac:chgData name="Saumil Pramod Jain" userId="75a25df7-538d-4205-b367-49b891b59baf" providerId="ADAL" clId="{4E124B55-BE85-4836-86AD-CB362CB04053}" dt="2023-05-17T23:20:11.689" v="1"/>
          <ac:picMkLst>
            <pc:docMk/>
            <pc:sldMasterMk cId="1873369274" sldId="2147483648"/>
            <ac:picMk id="11" creationId="{736BDE71-3379-7151-806D-A0A4C9E33DBB}"/>
          </ac:picMkLst>
        </pc:picChg>
        <pc:picChg chg="add del mod">
          <ac:chgData name="Saumil Pramod Jain" userId="75a25df7-538d-4205-b367-49b891b59baf" providerId="ADAL" clId="{4E124B55-BE85-4836-86AD-CB362CB04053}" dt="2023-05-17T23:20:11.689" v="1"/>
          <ac:picMkLst>
            <pc:docMk/>
            <pc:sldMasterMk cId="1873369274" sldId="2147483648"/>
            <ac:picMk id="12" creationId="{541CB1A9-461B-1787-51DE-31A26C636EF3}"/>
          </ac:picMkLst>
        </pc:picChg>
        <pc:picChg chg="add mod">
          <ac:chgData name="Saumil Pramod Jain" userId="75a25df7-538d-4205-b367-49b891b59baf" providerId="ADAL" clId="{4E124B55-BE85-4836-86AD-CB362CB04053}" dt="2023-05-17T23:20:13.438" v="3"/>
          <ac:picMkLst>
            <pc:docMk/>
            <pc:sldMasterMk cId="1873369274" sldId="2147483648"/>
            <ac:picMk id="15" creationId="{16EEC325-08FC-C026-60C6-0470C6207C61}"/>
          </ac:picMkLst>
        </pc:picChg>
        <pc:picChg chg="add mod">
          <ac:chgData name="Saumil Pramod Jain" userId="75a25df7-538d-4205-b367-49b891b59baf" providerId="ADAL" clId="{4E124B55-BE85-4836-86AD-CB362CB04053}" dt="2023-05-17T23:20:13.438" v="3"/>
          <ac:picMkLst>
            <pc:docMk/>
            <pc:sldMasterMk cId="1873369274" sldId="2147483648"/>
            <ac:picMk id="17" creationId="{DAC9011F-8786-225D-BD79-B130D5F21A4D}"/>
          </ac:picMkLst>
        </pc:picChg>
        <pc:picChg chg="add mod">
          <ac:chgData name="Saumil Pramod Jain" userId="75a25df7-538d-4205-b367-49b891b59baf" providerId="ADAL" clId="{4E124B55-BE85-4836-86AD-CB362CB04053}" dt="2023-05-17T23:20:13.438" v="3"/>
          <ac:picMkLst>
            <pc:docMk/>
            <pc:sldMasterMk cId="1873369274" sldId="2147483648"/>
            <ac:picMk id="18" creationId="{37D3492C-AEFF-1072-F587-3CF4C8D83CE3}"/>
          </ac:picMkLst>
        </pc:picChg>
        <pc:sldLayoutChg chg="addSp delSp modSp mod">
          <pc:chgData name="Saumil Pramod Jain" userId="75a25df7-538d-4205-b367-49b891b59baf" providerId="ADAL" clId="{4E124B55-BE85-4836-86AD-CB362CB04053}" dt="2023-05-17T23:23:38.850" v="45" actId="478"/>
          <pc:sldLayoutMkLst>
            <pc:docMk/>
            <pc:sldMasterMk cId="1873369274" sldId="2147483648"/>
            <pc:sldLayoutMk cId="1967964223" sldId="2147483649"/>
          </pc:sldLayoutMkLst>
          <pc:spChg chg="del">
            <ac:chgData name="Saumil Pramod Jain" userId="75a25df7-538d-4205-b367-49b891b59baf" providerId="ADAL" clId="{4E124B55-BE85-4836-86AD-CB362CB04053}" dt="2023-05-17T23:21:01.491" v="15" actId="478"/>
            <ac:spMkLst>
              <pc:docMk/>
              <pc:sldMasterMk cId="1873369274" sldId="2147483648"/>
              <pc:sldLayoutMk cId="1967964223" sldId="2147483649"/>
              <ac:spMk id="4" creationId="{26D25AF3-2002-0AF7-D523-3D9CFB80A64A}"/>
            </ac:spMkLst>
          </pc:spChg>
          <pc:spChg chg="add del mod">
            <ac:chgData name="Saumil Pramod Jain" userId="75a25df7-538d-4205-b367-49b891b59baf" providerId="ADAL" clId="{4E124B55-BE85-4836-86AD-CB362CB04053}" dt="2023-05-17T23:23:38.850" v="45" actId="478"/>
            <ac:spMkLst>
              <pc:docMk/>
              <pc:sldMasterMk cId="1873369274" sldId="2147483648"/>
              <pc:sldLayoutMk cId="1967964223" sldId="2147483649"/>
              <ac:spMk id="7" creationId="{FA2C0F31-ED6B-B5AF-5A4B-3FD011634244}"/>
            </ac:spMkLst>
          </pc:spChg>
          <pc:picChg chg="add mod">
            <ac:chgData name="Saumil Pramod Jain" userId="75a25df7-538d-4205-b367-49b891b59baf" providerId="ADAL" clId="{4E124B55-BE85-4836-86AD-CB362CB04053}" dt="2023-05-17T23:21:04.322" v="16"/>
            <ac:picMkLst>
              <pc:docMk/>
              <pc:sldMasterMk cId="1873369274" sldId="2147483648"/>
              <pc:sldLayoutMk cId="1967964223" sldId="2147483649"/>
              <ac:picMk id="8" creationId="{69273224-D10C-B67B-75D5-45AD16C44C75}"/>
            </ac:picMkLst>
          </pc:picChg>
        </pc:sldLayoutChg>
        <pc:sldLayoutChg chg="addSp delSp modSp mod">
          <pc:chgData name="Saumil Pramod Jain" userId="75a25df7-538d-4205-b367-49b891b59baf" providerId="ADAL" clId="{4E124B55-BE85-4836-86AD-CB362CB04053}" dt="2023-05-17T23:23:11.770" v="42" actId="1076"/>
          <pc:sldLayoutMkLst>
            <pc:docMk/>
            <pc:sldMasterMk cId="1873369274" sldId="2147483648"/>
            <pc:sldLayoutMk cId="3899273174" sldId="2147483650"/>
          </pc:sldLayoutMkLst>
          <pc:spChg chg="del">
            <ac:chgData name="Saumil Pramod Jain" userId="75a25df7-538d-4205-b367-49b891b59baf" providerId="ADAL" clId="{4E124B55-BE85-4836-86AD-CB362CB04053}" dt="2023-05-17T23:21:08.162" v="18" actId="478"/>
            <ac:spMkLst>
              <pc:docMk/>
              <pc:sldMasterMk cId="1873369274" sldId="2147483648"/>
              <pc:sldLayoutMk cId="3899273174" sldId="2147483650"/>
              <ac:spMk id="2" creationId="{26AEDD98-FA74-182B-0DA1-95F7B1563D36}"/>
            </ac:spMkLst>
          </pc:spChg>
          <pc:spChg chg="add del mod">
            <ac:chgData name="Saumil Pramod Jain" userId="75a25df7-538d-4205-b367-49b891b59baf" providerId="ADAL" clId="{4E124B55-BE85-4836-86AD-CB362CB04053}" dt="2023-05-17T23:22:22.479" v="29" actId="478"/>
            <ac:spMkLst>
              <pc:docMk/>
              <pc:sldMasterMk cId="1873369274" sldId="2147483648"/>
              <pc:sldLayoutMk cId="3899273174" sldId="2147483650"/>
              <ac:spMk id="7" creationId="{E404BA0D-6893-6FA9-39B4-7AA9205185A3}"/>
            </ac:spMkLst>
          </pc:spChg>
          <pc:spChg chg="add del">
            <ac:chgData name="Saumil Pramod Jain" userId="75a25df7-538d-4205-b367-49b891b59baf" providerId="ADAL" clId="{4E124B55-BE85-4836-86AD-CB362CB04053}" dt="2023-05-17T23:22:27.580" v="31" actId="22"/>
            <ac:spMkLst>
              <pc:docMk/>
              <pc:sldMasterMk cId="1873369274" sldId="2147483648"/>
              <pc:sldLayoutMk cId="3899273174" sldId="2147483650"/>
              <ac:spMk id="10" creationId="{54E364A0-9DE1-8B32-C088-DB58BC4C72AB}"/>
            </ac:spMkLst>
          </pc:spChg>
          <pc:spChg chg="add del mod">
            <ac:chgData name="Saumil Pramod Jain" userId="75a25df7-538d-4205-b367-49b891b59baf" providerId="ADAL" clId="{4E124B55-BE85-4836-86AD-CB362CB04053}" dt="2023-05-17T23:23:01.142" v="40" actId="478"/>
            <ac:spMkLst>
              <pc:docMk/>
              <pc:sldMasterMk cId="1873369274" sldId="2147483648"/>
              <pc:sldLayoutMk cId="3899273174" sldId="2147483650"/>
              <ac:spMk id="11" creationId="{C616CB71-B6B2-6247-10D8-661AE6D5D895}"/>
            </ac:spMkLst>
          </pc:spChg>
          <pc:spChg chg="add mod">
            <ac:chgData name="Saumil Pramod Jain" userId="75a25df7-538d-4205-b367-49b891b59baf" providerId="ADAL" clId="{4E124B55-BE85-4836-86AD-CB362CB04053}" dt="2023-05-17T23:23:11.770" v="42" actId="1076"/>
            <ac:spMkLst>
              <pc:docMk/>
              <pc:sldMasterMk cId="1873369274" sldId="2147483648"/>
              <pc:sldLayoutMk cId="3899273174" sldId="2147483650"/>
              <ac:spMk id="15" creationId="{C32A851C-D3E1-57DD-CE72-021FDB4992C1}"/>
            </ac:spMkLst>
          </pc:spChg>
          <pc:picChg chg="add mod">
            <ac:chgData name="Saumil Pramod Jain" userId="75a25df7-538d-4205-b367-49b891b59baf" providerId="ADAL" clId="{4E124B55-BE85-4836-86AD-CB362CB04053}" dt="2023-05-17T23:21:06.865" v="17"/>
            <ac:picMkLst>
              <pc:docMk/>
              <pc:sldMasterMk cId="1873369274" sldId="2147483648"/>
              <pc:sldLayoutMk cId="3899273174" sldId="2147483650"/>
              <ac:picMk id="8" creationId="{6162E8CF-3863-FCF0-E269-EC7355274694}"/>
            </ac:picMkLst>
          </pc:picChg>
          <pc:picChg chg="add del mod">
            <ac:chgData name="Saumil Pramod Jain" userId="75a25df7-538d-4205-b367-49b891b59baf" providerId="ADAL" clId="{4E124B55-BE85-4836-86AD-CB362CB04053}" dt="2023-05-17T23:22:48.060" v="35"/>
            <ac:picMkLst>
              <pc:docMk/>
              <pc:sldMasterMk cId="1873369274" sldId="2147483648"/>
              <pc:sldLayoutMk cId="3899273174" sldId="2147483650"/>
              <ac:picMk id="12" creationId="{3330F809-B95C-D3C3-7482-DA529418372B}"/>
            </ac:picMkLst>
          </pc:picChg>
          <pc:picChg chg="add del mod">
            <ac:chgData name="Saumil Pramod Jain" userId="75a25df7-538d-4205-b367-49b891b59baf" providerId="ADAL" clId="{4E124B55-BE85-4836-86AD-CB362CB04053}" dt="2023-05-17T23:22:49.519" v="37"/>
            <ac:picMkLst>
              <pc:docMk/>
              <pc:sldMasterMk cId="1873369274" sldId="2147483648"/>
              <pc:sldLayoutMk cId="3899273174" sldId="2147483650"/>
              <ac:picMk id="13" creationId="{A5CFB772-609C-CC50-FB65-830E49ADE2DA}"/>
            </ac:picMkLst>
          </pc:picChg>
          <pc:picChg chg="add mod">
            <ac:chgData name="Saumil Pramod Jain" userId="75a25df7-538d-4205-b367-49b891b59baf" providerId="ADAL" clId="{4E124B55-BE85-4836-86AD-CB362CB04053}" dt="2023-05-17T23:22:58.338" v="39" actId="1076"/>
            <ac:picMkLst>
              <pc:docMk/>
              <pc:sldMasterMk cId="1873369274" sldId="2147483648"/>
              <pc:sldLayoutMk cId="3899273174" sldId="2147483650"/>
              <ac:picMk id="14" creationId="{2A66EA1C-7552-13A7-1A72-A828CF487FF1}"/>
            </ac:picMkLst>
          </pc:picChg>
          <pc:picChg chg="add mod">
            <ac:chgData name="Saumil Pramod Jain" userId="75a25df7-538d-4205-b367-49b891b59baf" providerId="ADAL" clId="{4E124B55-BE85-4836-86AD-CB362CB04053}" dt="2023-05-17T23:23:11.770" v="42" actId="1076"/>
            <ac:picMkLst>
              <pc:docMk/>
              <pc:sldMasterMk cId="1873369274" sldId="2147483648"/>
              <pc:sldLayoutMk cId="3899273174" sldId="2147483650"/>
              <ac:picMk id="16" creationId="{DDF6B4D0-054B-A97A-0461-B809970B6F75}"/>
            </ac:picMkLst>
          </pc:picChg>
        </pc:sldLayoutChg>
        <pc:sldLayoutChg chg="addSp modSp">
          <pc:chgData name="Saumil Pramod Jain" userId="75a25df7-538d-4205-b367-49b891b59baf" providerId="ADAL" clId="{4E124B55-BE85-4836-86AD-CB362CB04053}" dt="2023-05-17T23:21:17.023" v="19"/>
          <pc:sldLayoutMkLst>
            <pc:docMk/>
            <pc:sldMasterMk cId="1873369274" sldId="2147483648"/>
            <pc:sldLayoutMk cId="1668021428" sldId="2147483651"/>
          </pc:sldLayoutMkLst>
          <pc:spChg chg="add mod">
            <ac:chgData name="Saumil Pramod Jain" userId="75a25df7-538d-4205-b367-49b891b59baf" providerId="ADAL" clId="{4E124B55-BE85-4836-86AD-CB362CB04053}" dt="2023-05-17T23:21:17.023" v="19"/>
            <ac:spMkLst>
              <pc:docMk/>
              <pc:sldMasterMk cId="1873369274" sldId="2147483648"/>
              <pc:sldLayoutMk cId="1668021428" sldId="2147483651"/>
              <ac:spMk id="7" creationId="{9B116FCC-DC5A-C016-C1D1-B6BD6426F9C4}"/>
            </ac:spMkLst>
          </pc:spChg>
          <pc:picChg chg="add mod">
            <ac:chgData name="Saumil Pramod Jain" userId="75a25df7-538d-4205-b367-49b891b59baf" providerId="ADAL" clId="{4E124B55-BE85-4836-86AD-CB362CB04053}" dt="2023-05-17T23:21:17.023" v="19"/>
            <ac:picMkLst>
              <pc:docMk/>
              <pc:sldMasterMk cId="1873369274" sldId="2147483648"/>
              <pc:sldLayoutMk cId="1668021428" sldId="2147483651"/>
              <ac:picMk id="8" creationId="{50196B68-4B0F-54C2-567A-87CD7BEB3955}"/>
            </ac:picMkLst>
          </pc:picChg>
        </pc:sldLayoutChg>
      </pc:sldMasterChg>
    </pc:docChg>
  </pc:docChgLst>
  <pc:docChgLst>
    <pc:chgData name="Shantanu M Lanke" userId="S::slanke@clemson.edu::db4e2852-ffb2-485b-9e19-e1cd34e9366b" providerId="AD" clId="Web-{DFB15EE9-2382-4B17-8E44-0782A85650AA}"/>
    <pc:docChg chg="addSld modSld">
      <pc:chgData name="Shantanu M Lanke" userId="S::slanke@clemson.edu::db4e2852-ffb2-485b-9e19-e1cd34e9366b" providerId="AD" clId="Web-{DFB15EE9-2382-4B17-8E44-0782A85650AA}" dt="2023-06-26T18:17:37.213" v="31" actId="20577"/>
      <pc:docMkLst>
        <pc:docMk/>
      </pc:docMkLst>
      <pc:sldChg chg="modSp">
        <pc:chgData name="Shantanu M Lanke" userId="S::slanke@clemson.edu::db4e2852-ffb2-485b-9e19-e1cd34e9366b" providerId="AD" clId="Web-{DFB15EE9-2382-4B17-8E44-0782A85650AA}" dt="2023-06-26T18:00:24.908" v="12" actId="20577"/>
        <pc:sldMkLst>
          <pc:docMk/>
          <pc:sldMk cId="706377691" sldId="315"/>
        </pc:sldMkLst>
        <pc:spChg chg="mod">
          <ac:chgData name="Shantanu M Lanke" userId="S::slanke@clemson.edu::db4e2852-ffb2-485b-9e19-e1cd34e9366b" providerId="AD" clId="Web-{DFB15EE9-2382-4B17-8E44-0782A85650AA}" dt="2023-06-26T18:00:24.908" v="12" actId="20577"/>
          <ac:spMkLst>
            <pc:docMk/>
            <pc:sldMk cId="706377691" sldId="315"/>
            <ac:spMk id="5" creationId="{78773DE6-2E18-40C9-9C51-4F49A6E16117}"/>
          </ac:spMkLst>
        </pc:spChg>
      </pc:sldChg>
      <pc:sldChg chg="modSp new">
        <pc:chgData name="Shantanu M Lanke" userId="S::slanke@clemson.edu::db4e2852-ffb2-485b-9e19-e1cd34e9366b" providerId="AD" clId="Web-{DFB15EE9-2382-4B17-8E44-0782A85650AA}" dt="2023-06-26T18:17:37.213" v="31" actId="20577"/>
        <pc:sldMkLst>
          <pc:docMk/>
          <pc:sldMk cId="4266830866" sldId="316"/>
        </pc:sldMkLst>
        <pc:spChg chg="mod">
          <ac:chgData name="Shantanu M Lanke" userId="S::slanke@clemson.edu::db4e2852-ffb2-485b-9e19-e1cd34e9366b" providerId="AD" clId="Web-{DFB15EE9-2382-4B17-8E44-0782A85650AA}" dt="2023-06-26T18:17:37.213" v="31" actId="20577"/>
          <ac:spMkLst>
            <pc:docMk/>
            <pc:sldMk cId="4266830866" sldId="316"/>
            <ac:spMk id="2" creationId="{D5E4417B-5BEA-0154-79B4-5000F5DCAB50}"/>
          </ac:spMkLst>
        </pc:spChg>
      </pc:sldChg>
    </pc:docChg>
  </pc:docChgLst>
  <pc:docChgLst>
    <pc:chgData name="Aayush Shenoy" userId="S::shenoy2@clemson.edu::270414b1-a731-4f4d-8a77-ec76257302e8" providerId="AD" clId="Web-{C3C9753A-8636-4A21-88D4-21FBE194406F}"/>
    <pc:docChg chg="modSld">
      <pc:chgData name="Aayush Shenoy" userId="S::shenoy2@clemson.edu::270414b1-a731-4f4d-8a77-ec76257302e8" providerId="AD" clId="Web-{C3C9753A-8636-4A21-88D4-21FBE194406F}" dt="2023-05-22T14:55:02.819" v="4" actId="20577"/>
      <pc:docMkLst>
        <pc:docMk/>
      </pc:docMkLst>
      <pc:sldChg chg="modSp">
        <pc:chgData name="Aayush Shenoy" userId="S::shenoy2@clemson.edu::270414b1-a731-4f4d-8a77-ec76257302e8" providerId="AD" clId="Web-{C3C9753A-8636-4A21-88D4-21FBE194406F}" dt="2023-05-22T14:55:02.819" v="4" actId="20577"/>
        <pc:sldMkLst>
          <pc:docMk/>
          <pc:sldMk cId="3956494119" sldId="272"/>
        </pc:sldMkLst>
        <pc:spChg chg="mod">
          <ac:chgData name="Aayush Shenoy" userId="S::shenoy2@clemson.edu::270414b1-a731-4f4d-8a77-ec76257302e8" providerId="AD" clId="Web-{C3C9753A-8636-4A21-88D4-21FBE194406F}" dt="2023-05-22T14:55:02.819" v="4" actId="20577"/>
          <ac:spMkLst>
            <pc:docMk/>
            <pc:sldMk cId="3956494119" sldId="272"/>
            <ac:spMk id="2" creationId="{C446D86B-DD76-21A7-8CE9-4FAEAA74CE6B}"/>
          </ac:spMkLst>
        </pc:spChg>
      </pc:sldChg>
    </pc:docChg>
  </pc:docChgLst>
  <pc:docChgLst>
    <pc:chgData name="Aniruddha T Joshi" userId="10041d66-7175-4ff1-91ce-969da8fdce61" providerId="ADAL" clId="{58EC9C38-542E-44D0-A151-8155D9292CB7}"/>
    <pc:docChg chg="undo custSel addSld delSld modSld">
      <pc:chgData name="Aniruddha T Joshi" userId="10041d66-7175-4ff1-91ce-969da8fdce61" providerId="ADAL" clId="{58EC9C38-542E-44D0-A151-8155D9292CB7}" dt="2023-05-29T18:20:08.517" v="945" actId="1076"/>
      <pc:docMkLst>
        <pc:docMk/>
      </pc:docMkLst>
      <pc:sldChg chg="del">
        <pc:chgData name="Aniruddha T Joshi" userId="10041d66-7175-4ff1-91ce-969da8fdce61" providerId="ADAL" clId="{58EC9C38-542E-44D0-A151-8155D9292CB7}" dt="2023-05-29T18:18:44.442" v="922" actId="2696"/>
        <pc:sldMkLst>
          <pc:docMk/>
          <pc:sldMk cId="3604510557" sldId="266"/>
        </pc:sldMkLst>
      </pc:sldChg>
      <pc:sldChg chg="addSp modSp mod">
        <pc:chgData name="Aniruddha T Joshi" userId="10041d66-7175-4ff1-91ce-969da8fdce61" providerId="ADAL" clId="{58EC9C38-542E-44D0-A151-8155D9292CB7}" dt="2023-05-29T18:18:35.063" v="921" actId="20577"/>
        <pc:sldMkLst>
          <pc:docMk/>
          <pc:sldMk cId="1618586195" sldId="267"/>
        </pc:sldMkLst>
        <pc:spChg chg="add mod">
          <ac:chgData name="Aniruddha T Joshi" userId="10041d66-7175-4ff1-91ce-969da8fdce61" providerId="ADAL" clId="{58EC9C38-542E-44D0-A151-8155D9292CB7}" dt="2023-05-29T18:18:35.063" v="921" actId="20577"/>
          <ac:spMkLst>
            <pc:docMk/>
            <pc:sldMk cId="1618586195" sldId="267"/>
            <ac:spMk id="2" creationId="{A8595CC2-CEB8-A7C3-3260-D0AAFF2F9430}"/>
          </ac:spMkLst>
        </pc:spChg>
      </pc:sldChg>
      <pc:sldChg chg="modSp mod">
        <pc:chgData name="Aniruddha T Joshi" userId="10041d66-7175-4ff1-91ce-969da8fdce61" providerId="ADAL" clId="{58EC9C38-542E-44D0-A151-8155D9292CB7}" dt="2023-05-29T14:46:10.127" v="21" actId="20577"/>
        <pc:sldMkLst>
          <pc:docMk/>
          <pc:sldMk cId="3133949606" sldId="278"/>
        </pc:sldMkLst>
        <pc:spChg chg="mod">
          <ac:chgData name="Aniruddha T Joshi" userId="10041d66-7175-4ff1-91ce-969da8fdce61" providerId="ADAL" clId="{58EC9C38-542E-44D0-A151-8155D9292CB7}" dt="2023-05-29T14:46:10.127" v="21" actId="20577"/>
          <ac:spMkLst>
            <pc:docMk/>
            <pc:sldMk cId="3133949606" sldId="278"/>
            <ac:spMk id="2" creationId="{E708F6A8-3F42-6AEF-725F-2A100938CD01}"/>
          </ac:spMkLst>
        </pc:spChg>
      </pc:sldChg>
      <pc:sldChg chg="addSp delSp modSp new mod modClrScheme chgLayout">
        <pc:chgData name="Aniruddha T Joshi" userId="10041d66-7175-4ff1-91ce-969da8fdce61" providerId="ADAL" clId="{58EC9C38-542E-44D0-A151-8155D9292CB7}" dt="2023-05-29T17:55:07.521" v="665" actId="20577"/>
        <pc:sldMkLst>
          <pc:docMk/>
          <pc:sldMk cId="3680965193" sldId="281"/>
        </pc:sldMkLst>
        <pc:spChg chg="del">
          <ac:chgData name="Aniruddha T Joshi" userId="10041d66-7175-4ff1-91ce-969da8fdce61" providerId="ADAL" clId="{58EC9C38-542E-44D0-A151-8155D9292CB7}" dt="2023-05-29T17:41:16.761" v="59" actId="478"/>
          <ac:spMkLst>
            <pc:docMk/>
            <pc:sldMk cId="3680965193" sldId="281"/>
            <ac:spMk id="2" creationId="{3D77335C-A515-0356-C0DC-1624DD1D7389}"/>
          </ac:spMkLst>
        </pc:spChg>
        <pc:spChg chg="mod ord">
          <ac:chgData name="Aniruddha T Joshi" userId="10041d66-7175-4ff1-91ce-969da8fdce61" providerId="ADAL" clId="{58EC9C38-542E-44D0-A151-8155D9292CB7}" dt="2023-05-29T17:41:27.807" v="69" actId="26606"/>
          <ac:spMkLst>
            <pc:docMk/>
            <pc:sldMk cId="3680965193" sldId="281"/>
            <ac:spMk id="3" creationId="{38C2213E-5DD5-C0FD-1BF2-A57DA238433C}"/>
          </ac:spMkLst>
        </pc:spChg>
        <pc:spChg chg="del mod">
          <ac:chgData name="Aniruddha T Joshi" userId="10041d66-7175-4ff1-91ce-969da8fdce61" providerId="ADAL" clId="{58EC9C38-542E-44D0-A151-8155D9292CB7}" dt="2023-05-29T17:46:12.044" v="125" actId="478"/>
          <ac:spMkLst>
            <pc:docMk/>
            <pc:sldMk cId="3680965193" sldId="281"/>
            <ac:spMk id="4" creationId="{7A4A5F41-B75C-6972-9EFA-7DBFBA242C27}"/>
          </ac:spMkLst>
        </pc:spChg>
        <pc:spChg chg="add del">
          <ac:chgData name="Aniruddha T Joshi" userId="10041d66-7175-4ff1-91ce-969da8fdce61" providerId="ADAL" clId="{58EC9C38-542E-44D0-A151-8155D9292CB7}" dt="2023-05-29T17:42:14.432" v="79" actId="22"/>
          <ac:spMkLst>
            <pc:docMk/>
            <pc:sldMk cId="3680965193" sldId="281"/>
            <ac:spMk id="8" creationId="{4B608B2A-B901-730E-B0D2-8BE2DB378981}"/>
          </ac:spMkLst>
        </pc:spChg>
        <pc:spChg chg="add del mod">
          <ac:chgData name="Aniruddha T Joshi" userId="10041d66-7175-4ff1-91ce-969da8fdce61" providerId="ADAL" clId="{58EC9C38-542E-44D0-A151-8155D9292CB7}" dt="2023-05-29T17:42:16.884" v="80"/>
          <ac:spMkLst>
            <pc:docMk/>
            <pc:sldMk cId="3680965193" sldId="281"/>
            <ac:spMk id="10" creationId="{38BD943A-C9C5-B9DC-0CC3-9F3B0B4E9F3B}"/>
          </ac:spMkLst>
        </pc:spChg>
        <pc:spChg chg="add del mod">
          <ac:chgData name="Aniruddha T Joshi" userId="10041d66-7175-4ff1-91ce-969da8fdce61" providerId="ADAL" clId="{58EC9C38-542E-44D0-A151-8155D9292CB7}" dt="2023-05-29T17:46:16.258" v="127" actId="478"/>
          <ac:spMkLst>
            <pc:docMk/>
            <pc:sldMk cId="3680965193" sldId="281"/>
            <ac:spMk id="14" creationId="{9B2886E5-4C06-2699-D70E-1D8DAB4E5462}"/>
          </ac:spMkLst>
        </pc:spChg>
        <pc:spChg chg="add mod">
          <ac:chgData name="Aniruddha T Joshi" userId="10041d66-7175-4ff1-91ce-969da8fdce61" providerId="ADAL" clId="{58EC9C38-542E-44D0-A151-8155D9292CB7}" dt="2023-05-29T17:46:28.110" v="164" actId="20577"/>
          <ac:spMkLst>
            <pc:docMk/>
            <pc:sldMk cId="3680965193" sldId="281"/>
            <ac:spMk id="15" creationId="{7BE9C9FB-BA12-6B2C-BE39-E21447A015B0}"/>
          </ac:spMkLst>
        </pc:spChg>
        <pc:spChg chg="add mod">
          <ac:chgData name="Aniruddha T Joshi" userId="10041d66-7175-4ff1-91ce-969da8fdce61" providerId="ADAL" clId="{58EC9C38-542E-44D0-A151-8155D9292CB7}" dt="2023-05-29T17:50:43.867" v="505" actId="20577"/>
          <ac:spMkLst>
            <pc:docMk/>
            <pc:sldMk cId="3680965193" sldId="281"/>
            <ac:spMk id="16" creationId="{1DC8775A-83F2-0937-99BC-A3A61F1F040D}"/>
          </ac:spMkLst>
        </pc:spChg>
        <pc:spChg chg="add mod">
          <ac:chgData name="Aniruddha T Joshi" userId="10041d66-7175-4ff1-91ce-969da8fdce61" providerId="ADAL" clId="{58EC9C38-542E-44D0-A151-8155D9292CB7}" dt="2023-05-29T17:55:07.521" v="665" actId="20577"/>
          <ac:spMkLst>
            <pc:docMk/>
            <pc:sldMk cId="3680965193" sldId="281"/>
            <ac:spMk id="17" creationId="{8971A604-ED98-CC3E-69B1-FE0107FFAB02}"/>
          </ac:spMkLst>
        </pc:spChg>
        <pc:graphicFrameChg chg="add del mod modGraphic">
          <ac:chgData name="Aniruddha T Joshi" userId="10041d66-7175-4ff1-91ce-969da8fdce61" providerId="ADAL" clId="{58EC9C38-542E-44D0-A151-8155D9292CB7}" dt="2023-05-29T17:42:05.105" v="74" actId="478"/>
          <ac:graphicFrameMkLst>
            <pc:docMk/>
            <pc:sldMk cId="3680965193" sldId="281"/>
            <ac:graphicFrameMk id="5" creationId="{CE94FEC2-C36C-2819-9DBB-3240271A619F}"/>
          </ac:graphicFrameMkLst>
        </pc:graphicFrameChg>
        <pc:graphicFrameChg chg="add del mod">
          <ac:chgData name="Aniruddha T Joshi" userId="10041d66-7175-4ff1-91ce-969da8fdce61" providerId="ADAL" clId="{58EC9C38-542E-44D0-A151-8155D9292CB7}" dt="2023-05-29T17:42:11.161" v="76"/>
          <ac:graphicFrameMkLst>
            <pc:docMk/>
            <pc:sldMk cId="3680965193" sldId="281"/>
            <ac:graphicFrameMk id="6" creationId="{4E982D26-EDD8-CC47-A824-70AFF3EB0548}"/>
          </ac:graphicFrameMkLst>
        </pc:graphicFrameChg>
        <pc:graphicFrameChg chg="add mod modGraphic">
          <ac:chgData name="Aniruddha T Joshi" userId="10041d66-7175-4ff1-91ce-969da8fdce61" providerId="ADAL" clId="{58EC9C38-542E-44D0-A151-8155D9292CB7}" dt="2023-05-29T17:54:32.350" v="661" actId="207"/>
          <ac:graphicFrameMkLst>
            <pc:docMk/>
            <pc:sldMk cId="3680965193" sldId="281"/>
            <ac:graphicFrameMk id="9" creationId="{F7BD1F56-A09D-AD98-797A-12FE515E78AD}"/>
          </ac:graphicFrameMkLst>
        </pc:graphicFrameChg>
        <pc:graphicFrameChg chg="add del mod">
          <ac:chgData name="Aniruddha T Joshi" userId="10041d66-7175-4ff1-91ce-969da8fdce61" providerId="ADAL" clId="{58EC9C38-542E-44D0-A151-8155D9292CB7}" dt="2023-05-29T17:43:10.858" v="90" actId="478"/>
          <ac:graphicFrameMkLst>
            <pc:docMk/>
            <pc:sldMk cId="3680965193" sldId="281"/>
            <ac:graphicFrameMk id="11" creationId="{C20A1B66-198D-59BA-5B64-0B2E6E4D3D6C}"/>
          </ac:graphicFrameMkLst>
        </pc:graphicFrameChg>
        <pc:graphicFrameChg chg="add mod modGraphic">
          <ac:chgData name="Aniruddha T Joshi" userId="10041d66-7175-4ff1-91ce-969da8fdce61" providerId="ADAL" clId="{58EC9C38-542E-44D0-A151-8155D9292CB7}" dt="2023-05-29T17:53:58.030" v="655" actId="1076"/>
          <ac:graphicFrameMkLst>
            <pc:docMk/>
            <pc:sldMk cId="3680965193" sldId="281"/>
            <ac:graphicFrameMk id="12" creationId="{6846842D-4B13-4F5C-21B5-CE1870D14A89}"/>
          </ac:graphicFrameMkLst>
        </pc:graphicFrameChg>
      </pc:sldChg>
      <pc:sldChg chg="addSp delSp modSp new mod modClrScheme chgLayout">
        <pc:chgData name="Aniruddha T Joshi" userId="10041d66-7175-4ff1-91ce-969da8fdce61" providerId="ADAL" clId="{58EC9C38-542E-44D0-A151-8155D9292CB7}" dt="2023-05-29T18:12:59.250" v="879" actId="20577"/>
        <pc:sldMkLst>
          <pc:docMk/>
          <pc:sldMk cId="3435723982" sldId="282"/>
        </pc:sldMkLst>
        <pc:spChg chg="del mod ord">
          <ac:chgData name="Aniruddha T Joshi" userId="10041d66-7175-4ff1-91ce-969da8fdce61" providerId="ADAL" clId="{58EC9C38-542E-44D0-A151-8155D9292CB7}" dt="2023-05-29T17:55:32.639" v="667" actId="700"/>
          <ac:spMkLst>
            <pc:docMk/>
            <pc:sldMk cId="3435723982" sldId="282"/>
            <ac:spMk id="2" creationId="{32A260AE-2447-5B33-4B7C-46FF7CFC20FC}"/>
          </ac:spMkLst>
        </pc:spChg>
        <pc:spChg chg="del mod ord">
          <ac:chgData name="Aniruddha T Joshi" userId="10041d66-7175-4ff1-91ce-969da8fdce61" providerId="ADAL" clId="{58EC9C38-542E-44D0-A151-8155D9292CB7}" dt="2023-05-29T17:55:32.639" v="667" actId="700"/>
          <ac:spMkLst>
            <pc:docMk/>
            <pc:sldMk cId="3435723982" sldId="282"/>
            <ac:spMk id="3" creationId="{1DBD9BF9-23CE-BBC1-9CAB-8DC8466E2453}"/>
          </ac:spMkLst>
        </pc:spChg>
        <pc:spChg chg="del">
          <ac:chgData name="Aniruddha T Joshi" userId="10041d66-7175-4ff1-91ce-969da8fdce61" providerId="ADAL" clId="{58EC9C38-542E-44D0-A151-8155D9292CB7}" dt="2023-05-29T17:55:32.639" v="667" actId="700"/>
          <ac:spMkLst>
            <pc:docMk/>
            <pc:sldMk cId="3435723982" sldId="282"/>
            <ac:spMk id="4" creationId="{17A1EB64-873E-F174-7FCF-191FD2725D71}"/>
          </ac:spMkLst>
        </pc:spChg>
        <pc:spChg chg="mod ord">
          <ac:chgData name="Aniruddha T Joshi" userId="10041d66-7175-4ff1-91ce-969da8fdce61" providerId="ADAL" clId="{58EC9C38-542E-44D0-A151-8155D9292CB7}" dt="2023-05-29T18:11:17.078" v="687" actId="26606"/>
          <ac:spMkLst>
            <pc:docMk/>
            <pc:sldMk cId="3435723982" sldId="282"/>
            <ac:spMk id="5" creationId="{1E83AE89-10F5-DCA2-CDD6-943A9E5EE7E4}"/>
          </ac:spMkLst>
        </pc:spChg>
        <pc:spChg chg="add mod ord">
          <ac:chgData name="Aniruddha T Joshi" userId="10041d66-7175-4ff1-91ce-969da8fdce61" providerId="ADAL" clId="{58EC9C38-542E-44D0-A151-8155D9292CB7}" dt="2023-05-29T18:12:59.250" v="879" actId="20577"/>
          <ac:spMkLst>
            <pc:docMk/>
            <pc:sldMk cId="3435723982" sldId="282"/>
            <ac:spMk id="6" creationId="{7B4C4914-D30C-14A9-5E77-AA83D93BF44F}"/>
          </ac:spMkLst>
        </pc:spChg>
        <pc:spChg chg="add del mod ord">
          <ac:chgData name="Aniruddha T Joshi" userId="10041d66-7175-4ff1-91ce-969da8fdce61" providerId="ADAL" clId="{58EC9C38-542E-44D0-A151-8155D9292CB7}" dt="2023-05-29T18:11:12.222" v="684" actId="478"/>
          <ac:spMkLst>
            <pc:docMk/>
            <pc:sldMk cId="3435723982" sldId="282"/>
            <ac:spMk id="7" creationId="{286595FF-6C3F-56B2-689D-E3D7D6F08BC7}"/>
          </ac:spMkLst>
        </pc:spChg>
        <pc:spChg chg="add mod">
          <ac:chgData name="Aniruddha T Joshi" userId="10041d66-7175-4ff1-91ce-969da8fdce61" providerId="ADAL" clId="{58EC9C38-542E-44D0-A151-8155D9292CB7}" dt="2023-05-29T18:12:47.880" v="848" actId="1076"/>
          <ac:spMkLst>
            <pc:docMk/>
            <pc:sldMk cId="3435723982" sldId="282"/>
            <ac:spMk id="9" creationId="{26523FC1-EE0A-E4A5-9ECD-7E64554004E1}"/>
          </ac:spMkLst>
        </pc:spChg>
        <pc:graphicFrameChg chg="add mod modGraphic">
          <ac:chgData name="Aniruddha T Joshi" userId="10041d66-7175-4ff1-91ce-969da8fdce61" providerId="ADAL" clId="{58EC9C38-542E-44D0-A151-8155D9292CB7}" dt="2023-05-29T18:12:03.435" v="760" actId="1076"/>
          <ac:graphicFrameMkLst>
            <pc:docMk/>
            <pc:sldMk cId="3435723982" sldId="282"/>
            <ac:graphicFrameMk id="8" creationId="{74AB53C2-CF52-DF08-F57C-961DA0C1E437}"/>
          </ac:graphicFrameMkLst>
        </pc:graphicFrameChg>
      </pc:sldChg>
      <pc:sldChg chg="modSp add mod">
        <pc:chgData name="Aniruddha T Joshi" userId="10041d66-7175-4ff1-91ce-969da8fdce61" providerId="ADAL" clId="{58EC9C38-542E-44D0-A151-8155D9292CB7}" dt="2023-05-29T18:13:59.439" v="888" actId="20577"/>
        <pc:sldMkLst>
          <pc:docMk/>
          <pc:sldMk cId="95193292" sldId="283"/>
        </pc:sldMkLst>
        <pc:spChg chg="mod">
          <ac:chgData name="Aniruddha T Joshi" userId="10041d66-7175-4ff1-91ce-969da8fdce61" providerId="ADAL" clId="{58EC9C38-542E-44D0-A151-8155D9292CB7}" dt="2023-05-29T18:13:10.382" v="881" actId="20577"/>
          <ac:spMkLst>
            <pc:docMk/>
            <pc:sldMk cId="95193292" sldId="283"/>
            <ac:spMk id="2" creationId="{C20F92C7-EB94-CC5D-D568-8FB1588118E0}"/>
          </ac:spMkLst>
        </pc:spChg>
        <pc:spChg chg="mod">
          <ac:chgData name="Aniruddha T Joshi" userId="10041d66-7175-4ff1-91ce-969da8fdce61" providerId="ADAL" clId="{58EC9C38-542E-44D0-A151-8155D9292CB7}" dt="2023-05-29T18:13:59.439" v="888" actId="20577"/>
          <ac:spMkLst>
            <pc:docMk/>
            <pc:sldMk cId="95193292" sldId="283"/>
            <ac:spMk id="3" creationId="{10B86578-29D5-F611-E3C9-01A73DAE40F1}"/>
          </ac:spMkLst>
        </pc:spChg>
      </pc:sldChg>
      <pc:sldChg chg="modSp new mod">
        <pc:chgData name="Aniruddha T Joshi" userId="10041d66-7175-4ff1-91ce-969da8fdce61" providerId="ADAL" clId="{58EC9C38-542E-44D0-A151-8155D9292CB7}" dt="2023-05-29T18:20:08.517" v="945" actId="1076"/>
        <pc:sldMkLst>
          <pc:docMk/>
          <pc:sldMk cId="1735785312" sldId="284"/>
        </pc:sldMkLst>
        <pc:spChg chg="mod">
          <ac:chgData name="Aniruddha T Joshi" userId="10041d66-7175-4ff1-91ce-969da8fdce61" providerId="ADAL" clId="{58EC9C38-542E-44D0-A151-8155D9292CB7}" dt="2023-05-29T18:20:08.517" v="945" actId="1076"/>
          <ac:spMkLst>
            <pc:docMk/>
            <pc:sldMk cId="1735785312" sldId="284"/>
            <ac:spMk id="2" creationId="{94E03CC2-53B7-4D74-00D2-2E2452BBCED7}"/>
          </ac:spMkLst>
        </pc:spChg>
        <pc:spChg chg="mod">
          <ac:chgData name="Aniruddha T Joshi" userId="10041d66-7175-4ff1-91ce-969da8fdce61" providerId="ADAL" clId="{58EC9C38-542E-44D0-A151-8155D9292CB7}" dt="2023-05-29T18:19:06.906" v="944" actId="20577"/>
          <ac:spMkLst>
            <pc:docMk/>
            <pc:sldMk cId="1735785312" sldId="284"/>
            <ac:spMk id="4" creationId="{2CC100C6-34CA-2217-D9A7-A724175FDA99}"/>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clemson.sharepoint.com/teams/DeepOrange15Team2/Shared%20Documents/General/53_Powertrain/10_Excel%20Sheets/Weight%20Sheet%2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clemson.sharepoint.com/teams/DeepOrange15Team2/Shared%20Documents/General/53_Powertrain/10_Excel%20Sheets/Weight%20Sheet%20.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Summer%202023\Deep%20Orange\Excel%20Sheets\KOH%20Data\Powertrain_Spreadsheet.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solidFill>
                <a:latin typeface="+mn-lt"/>
                <a:ea typeface="+mn-ea"/>
                <a:cs typeface="+mn-cs"/>
              </a:defRPr>
            </a:pPr>
            <a:r>
              <a:rPr lang="en-US" sz="1600">
                <a:solidFill>
                  <a:schemeClr val="tx1"/>
                </a:solidFill>
              </a:rPr>
              <a:t>Vehicle</a:t>
            </a:r>
            <a:r>
              <a:rPr lang="en-US" sz="1600" baseline="0">
                <a:solidFill>
                  <a:schemeClr val="tx1"/>
                </a:solidFill>
              </a:rPr>
              <a:t> Mass</a:t>
            </a:r>
            <a:r>
              <a:rPr lang="en-US" sz="1600">
                <a:solidFill>
                  <a:schemeClr val="tx1"/>
                </a:solidFill>
              </a:rPr>
              <a:t> Consideration – </a:t>
            </a:r>
          </a:p>
          <a:p>
            <a:pPr>
              <a:defRPr sz="1600">
                <a:solidFill>
                  <a:schemeClr val="tx1"/>
                </a:solidFill>
              </a:defRPr>
            </a:pPr>
            <a:r>
              <a:rPr lang="en-US" sz="1600">
                <a:solidFill>
                  <a:schemeClr val="tx1"/>
                </a:solidFill>
              </a:rPr>
              <a:t>KOH Benchmarked</a:t>
            </a:r>
            <a:r>
              <a:rPr lang="en-US" sz="1600" baseline="0">
                <a:solidFill>
                  <a:schemeClr val="tx1"/>
                </a:solidFill>
              </a:rPr>
              <a:t> Vehicle</a:t>
            </a:r>
            <a:endParaRPr lang="en-US" sz="1600">
              <a:solidFill>
                <a:schemeClr val="tx1"/>
              </a:solidFill>
            </a:endParaRPr>
          </a:p>
        </c:rich>
      </c:tx>
      <c:layout>
        <c:manualLayout>
          <c:xMode val="edge"/>
          <c:yMode val="edge"/>
          <c:x val="0.22798046220479909"/>
          <c:y val="0"/>
        </c:manualLayout>
      </c:layout>
      <c:overlay val="0"/>
      <c:spPr>
        <a:noFill/>
        <a:ln>
          <a:noFill/>
        </a:ln>
        <a:effectLst/>
      </c:spPr>
      <c:txPr>
        <a:bodyPr rot="0" spcFirstLastPara="1" vertOverflow="ellipsis" vert="horz" wrap="square" anchor="ctr" anchorCtr="1"/>
        <a:lstStyle/>
        <a:p>
          <a:pPr>
            <a:defRPr sz="1600" b="0" i="0" u="none" strike="noStrike" kern="1200" spc="0" baseline="0">
              <a:solidFill>
                <a:schemeClr val="tx1"/>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B90-4357-B4A3-2AFF2EF6B55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B90-4357-B4A3-2AFF2EF6B555}"/>
              </c:ext>
            </c:extLst>
          </c:dPt>
          <c:dLbls>
            <c:dLbl>
              <c:idx val="1"/>
              <c:tx>
                <c:rich>
                  <a:bodyPr/>
                  <a:lstStyle/>
                  <a:p>
                    <a:fld id="{B5169F49-CCA4-46D0-BB2B-00D7FEE6A1F4}" type="PERCENTAGE">
                      <a:rPr lang="en-US"/>
                      <a:pPr/>
                      <a:t>[PERCENTAGE]</a:t>
                    </a:fld>
                    <a:endParaRPr lang="en-US"/>
                  </a:p>
                </c:rich>
              </c:tx>
              <c:dLblPos val="inEnd"/>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FB90-4357-B4A3-2AFF2EF6B555}"/>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bg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val>
            <c:numRef>
              <c:f>('Vehicle Weight Estimation'!$E$15,'Vehicle Weight Estimation'!$E$16)</c:f>
              <c:numCache>
                <c:formatCode>General</c:formatCode>
                <c:ptCount val="2"/>
                <c:pt idx="0">
                  <c:v>775</c:v>
                </c:pt>
                <c:pt idx="1">
                  <c:v>1525</c:v>
                </c:pt>
              </c:numCache>
            </c:numRef>
          </c:val>
          <c:extLst>
            <c:ext xmlns:c16="http://schemas.microsoft.com/office/drawing/2014/chart" uri="{C3380CC4-5D6E-409C-BE32-E72D297353CC}">
              <c16:uniqueId val="{00000004-FB90-4357-B4A3-2AFF2EF6B555}"/>
            </c:ext>
          </c:extLst>
        </c:ser>
        <c:dLbls>
          <c:dLblPos val="in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solidFill>
                <a:latin typeface="+mn-lt"/>
                <a:ea typeface="+mn-ea"/>
                <a:cs typeface="+mn-cs"/>
              </a:defRPr>
            </a:pPr>
            <a:r>
              <a:rPr lang="en-US" sz="1600">
                <a:solidFill>
                  <a:schemeClr val="tx1"/>
                </a:solidFill>
              </a:rPr>
              <a:t>Vehicle</a:t>
            </a:r>
            <a:r>
              <a:rPr lang="en-US" sz="1600" baseline="0">
                <a:solidFill>
                  <a:schemeClr val="tx1"/>
                </a:solidFill>
              </a:rPr>
              <a:t> Mass Consideration –</a:t>
            </a:r>
          </a:p>
          <a:p>
            <a:pPr>
              <a:defRPr sz="1600">
                <a:solidFill>
                  <a:schemeClr val="tx1"/>
                </a:solidFill>
              </a:defRPr>
            </a:pPr>
            <a:r>
              <a:rPr lang="en-US" sz="1600" baseline="0">
                <a:solidFill>
                  <a:schemeClr val="tx1"/>
                </a:solidFill>
              </a:rPr>
              <a:t>DO15 Vehicle</a:t>
            </a:r>
          </a:p>
        </c:rich>
      </c:tx>
      <c:layout>
        <c:manualLayout>
          <c:xMode val="edge"/>
          <c:yMode val="edge"/>
          <c:x val="0.19888888888888887"/>
          <c:y val="0"/>
        </c:manualLayout>
      </c:layout>
      <c:overlay val="0"/>
      <c:spPr>
        <a:noFill/>
        <a:ln>
          <a:noFill/>
        </a:ln>
        <a:effectLst/>
      </c:spPr>
      <c:txPr>
        <a:bodyPr rot="0" spcFirstLastPara="1" vertOverflow="ellipsis" vert="horz" wrap="square" anchor="ctr" anchorCtr="1"/>
        <a:lstStyle/>
        <a:p>
          <a:pPr>
            <a:defRPr sz="1600" b="0" i="0" u="none" strike="noStrike" kern="1200" spc="0" baseline="0">
              <a:solidFill>
                <a:schemeClr val="tx1"/>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832-4011-9CB6-65EF996C975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832-4011-9CB6-65EF996C975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832-4011-9CB6-65EF996C9753}"/>
              </c:ext>
            </c:extLst>
          </c:dPt>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bg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val>
            <c:numRef>
              <c:f>('Vehicle Weight Estimation'!$K$19,'Vehicle Weight Estimation'!$K$20,'Vehicle Weight Estimation'!$K$22)</c:f>
              <c:numCache>
                <c:formatCode>General</c:formatCode>
                <c:ptCount val="3"/>
                <c:pt idx="0">
                  <c:v>1525</c:v>
                </c:pt>
                <c:pt idx="1">
                  <c:v>1233.7000000000003</c:v>
                </c:pt>
                <c:pt idx="2">
                  <c:v>220</c:v>
                </c:pt>
              </c:numCache>
            </c:numRef>
          </c:val>
          <c:extLst>
            <c:ext xmlns:c16="http://schemas.microsoft.com/office/drawing/2014/chart" uri="{C3380CC4-5D6E-409C-BE32-E72D297353CC}">
              <c16:uniqueId val="{00000006-7832-4011-9CB6-65EF996C9753}"/>
            </c:ext>
          </c:extLst>
        </c:ser>
        <c:dLbls>
          <c:dLblPos val="in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r>
              <a:rPr lang="en-US">
                <a:solidFill>
                  <a:schemeClr val="tx1"/>
                </a:solidFill>
              </a:rPr>
              <a:t>Tractive Force vs Mass</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title>
    <c:autoTitleDeleted val="0"/>
    <c:plotArea>
      <c:layout/>
      <c:scatterChart>
        <c:scatterStyle val="lineMarker"/>
        <c:varyColors val="0"/>
        <c:ser>
          <c:idx val="0"/>
          <c:order val="0"/>
          <c:spPr>
            <a:ln w="9525" cap="rnd">
              <a:solidFill>
                <a:schemeClr val="accent1"/>
              </a:solidFill>
              <a:round/>
            </a:ln>
            <a:effectLst/>
          </c:spPr>
          <c:marker>
            <c:symbol val="circle"/>
            <c:size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c:spPr>
          </c:marker>
          <c:trendline>
            <c:spPr>
              <a:ln w="9525" cap="rnd">
                <a:solidFill>
                  <a:schemeClr val="tx1"/>
                </a:solidFill>
              </a:ln>
              <a:effectLst/>
            </c:spPr>
            <c:trendlineType val="linear"/>
            <c:dispRSqr val="0"/>
            <c:dispEq val="0"/>
          </c:trendline>
          <c:xVal>
            <c:numRef>
              <c:f>'Sheet 1'!$E$48:$E$53</c:f>
              <c:numCache>
                <c:formatCode>General</c:formatCode>
                <c:ptCount val="6"/>
                <c:pt idx="0">
                  <c:v>2700</c:v>
                </c:pt>
                <c:pt idx="1">
                  <c:v>2800</c:v>
                </c:pt>
                <c:pt idx="2">
                  <c:v>2900</c:v>
                </c:pt>
                <c:pt idx="3">
                  <c:v>3000</c:v>
                </c:pt>
                <c:pt idx="4">
                  <c:v>3100</c:v>
                </c:pt>
                <c:pt idx="5">
                  <c:v>3200</c:v>
                </c:pt>
              </c:numCache>
            </c:numRef>
          </c:xVal>
          <c:yVal>
            <c:numRef>
              <c:f>'Sheet 1'!$F$48:$F$53</c:f>
              <c:numCache>
                <c:formatCode>General</c:formatCode>
                <c:ptCount val="6"/>
                <c:pt idx="0">
                  <c:v>22098.070199999998</c:v>
                </c:pt>
                <c:pt idx="1">
                  <c:v>22916.517253767885</c:v>
                </c:pt>
                <c:pt idx="2">
                  <c:v>23734.964298545307</c:v>
                </c:pt>
                <c:pt idx="3">
                  <c:v>24553.411343322732</c:v>
                </c:pt>
                <c:pt idx="4">
                  <c:v>25371.858388100154</c:v>
                </c:pt>
                <c:pt idx="5">
                  <c:v>26190.305432877583</c:v>
                </c:pt>
              </c:numCache>
            </c:numRef>
          </c:yVal>
          <c:smooth val="0"/>
          <c:extLst>
            <c:ext xmlns:c16="http://schemas.microsoft.com/office/drawing/2014/chart" uri="{C3380CC4-5D6E-409C-BE32-E72D297353CC}">
              <c16:uniqueId val="{00000001-51B6-457B-ADBE-3ED4B30D8DB4}"/>
            </c:ext>
          </c:extLst>
        </c:ser>
        <c:dLbls>
          <c:showLegendKey val="0"/>
          <c:showVal val="0"/>
          <c:showCatName val="0"/>
          <c:showSerName val="0"/>
          <c:showPercent val="0"/>
          <c:showBubbleSize val="0"/>
        </c:dLbls>
        <c:axId val="2092021871"/>
        <c:axId val="2092022351"/>
      </c:scatterChart>
      <c:valAx>
        <c:axId val="2092021871"/>
        <c:scaling>
          <c:orientation val="minMax"/>
        </c:scaling>
        <c:delete val="0"/>
        <c:axPos val="b"/>
        <c:title>
          <c:tx>
            <c:rich>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r>
                  <a:rPr lang="en-US" sz="1600">
                    <a:solidFill>
                      <a:schemeClr val="tx1"/>
                    </a:solidFill>
                  </a:rPr>
                  <a:t>Mass (kg)</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2092022351"/>
        <c:crosses val="autoZero"/>
        <c:crossBetween val="midCat"/>
      </c:valAx>
      <c:valAx>
        <c:axId val="2092022351"/>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600" b="1" i="0" u="none" strike="noStrike" kern="1200" baseline="0">
                    <a:solidFill>
                      <a:schemeClr val="tx1"/>
                    </a:solidFill>
                    <a:latin typeface="+mn-lt"/>
                    <a:ea typeface="+mn-ea"/>
                    <a:cs typeface="+mn-cs"/>
                  </a:defRPr>
                </a:pPr>
                <a:r>
                  <a:rPr lang="en-US" sz="1600">
                    <a:solidFill>
                      <a:schemeClr val="tx1"/>
                    </a:solidFill>
                  </a:rPr>
                  <a:t>Tractive</a:t>
                </a:r>
                <a:r>
                  <a:rPr lang="en-US" sz="1600" baseline="0">
                    <a:solidFill>
                      <a:schemeClr val="tx1"/>
                    </a:solidFill>
                  </a:rPr>
                  <a:t> Force (N)</a:t>
                </a:r>
                <a:endParaRPr lang="en-US" sz="1600">
                  <a:solidFill>
                    <a:schemeClr val="tx1"/>
                  </a:solidFill>
                </a:endParaRPr>
              </a:p>
            </c:rich>
          </c:tx>
          <c:overlay val="0"/>
          <c:spPr>
            <a:noFill/>
            <a:ln>
              <a:noFill/>
            </a:ln>
            <a:effectLst/>
          </c:spPr>
          <c:txPr>
            <a:bodyPr rot="-54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2092021871"/>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900" kern="1200"/>
  </cs:valueAxis>
  <cs:wall>
    <cs:lnRef idx="0"/>
    <cs:fillRef idx="0"/>
    <cs:effectRef idx="0"/>
    <cs:fontRef idx="minor">
      <a:schemeClr val="tx2"/>
    </cs:fontRef>
  </cs:wall>
</cs:chartStyle>
</file>

<file path=ppt/comments/modernComment_117_1DEEB789.xml><?xml version="1.0" encoding="utf-8"?>
<p188:cmLst xmlns:a="http://schemas.openxmlformats.org/drawingml/2006/main" xmlns:r="http://schemas.openxmlformats.org/officeDocument/2006/relationships" xmlns:p188="http://schemas.microsoft.com/office/powerpoint/2018/8/main">
  <p188:cm id="{8BB63A99-AA78-4A32-A077-D724DB58DDC2}" authorId="{0BA270AD-47A9-513E-8A1D-CB52FD08BB95}" status="resolved" created="2023-06-01T04:15:51.727" complete="100000">
    <ac:deMkLst xmlns:ac="http://schemas.microsoft.com/office/drawing/2013/main/command">
      <pc:docMk xmlns:pc="http://schemas.microsoft.com/office/powerpoint/2013/main/command"/>
      <pc:sldMk xmlns:pc="http://schemas.microsoft.com/office/powerpoint/2013/main/command" cId="502183817" sldId="279"/>
      <ac:spMk id="39" creationId="{24E03E53-4F32-C893-E940-A5ABE895C0FA}"/>
    </ac:deMkLst>
    <p188:txBody>
      <a:bodyPr/>
      <a:lstStyle/>
      <a:p>
        <a:r>
          <a:rPr lang="en-US"/>
          <a:t>Table
</a:t>
        </a:r>
      </a:p>
    </p188:txBody>
  </p188:cm>
</p188:cmLst>
</file>

<file path=ppt/comments/modernComment_139_E31F5048.xml><?xml version="1.0" encoding="utf-8"?>
<p188:cmLst xmlns:a="http://schemas.openxmlformats.org/drawingml/2006/main" xmlns:r="http://schemas.openxmlformats.org/officeDocument/2006/relationships" xmlns:p188="http://schemas.microsoft.com/office/powerpoint/2018/8/main">
  <p188:cm id="{71512CB8-1A46-4FF5-AF11-B97BE83FA129}" authorId="{0BA270AD-47A9-513E-8A1D-CB52FD08BB95}" status="resolved" created="2023-06-01T02:34:45.010" complete="100000">
    <pc:sldMkLst xmlns:pc="http://schemas.microsoft.com/office/powerpoint/2013/main/command">
      <pc:docMk/>
      <pc:sldMk cId="3810480200" sldId="260"/>
    </pc:sldMkLst>
    <p188:txBody>
      <a:bodyPr/>
      <a:lstStyle/>
      <a:p>
        <a:r>
          <a:rPr lang="en-US"/>
          <a:t>Add benchmark lines of 1st 2nd 3rd</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C936D8-E566-4E28-9FD8-29AF469F89DA}" type="datetimeFigureOut">
              <a:rPr lang="en-US" smtClean="0"/>
              <a:t>3/31/2024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39788F-D3CE-45C2-9012-90716ACC2F9F}" type="slidenum">
              <a:rPr lang="en-US" smtClean="0"/>
              <a:t>‹#›</a:t>
            </a:fld>
            <a:endParaRPr lang="en-US"/>
          </a:p>
        </p:txBody>
      </p:sp>
    </p:spTree>
    <p:extLst>
      <p:ext uri="{BB962C8B-B14F-4D97-AF65-F5344CB8AC3E}">
        <p14:creationId xmlns:p14="http://schemas.microsoft.com/office/powerpoint/2010/main" val="2439791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739788F-D3CE-45C2-9012-90716ACC2F9F}" type="slidenum">
              <a:rPr lang="en-US" smtClean="0"/>
              <a:t>12</a:t>
            </a:fld>
            <a:endParaRPr lang="en-US"/>
          </a:p>
        </p:txBody>
      </p:sp>
    </p:spTree>
    <p:extLst>
      <p:ext uri="{BB962C8B-B14F-4D97-AF65-F5344CB8AC3E}">
        <p14:creationId xmlns:p14="http://schemas.microsoft.com/office/powerpoint/2010/main" val="3629733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Same 1 </a:t>
            </a:r>
            <a:r>
              <a:rPr lang="en-US" err="1"/>
              <a:t>ltr</a:t>
            </a:r>
            <a:r>
              <a:rPr lang="en-US"/>
              <a:t> assuming 10kWhr and 25% overall vehicle efficiency</a:t>
            </a:r>
          </a:p>
          <a:p>
            <a:r>
              <a:rPr lang="en-US"/>
              <a:t>Combined Drive cycle = HWFET and UDDS</a:t>
            </a:r>
          </a:p>
          <a:p>
            <a:r>
              <a:rPr lang="en-US"/>
              <a:t>HWFET = 10 miles length</a:t>
            </a:r>
          </a:p>
          <a:p>
            <a:endParaRPr lang="en-US"/>
          </a:p>
          <a:p>
            <a:r>
              <a:rPr lang="en-US" b="0" i="0">
                <a:solidFill>
                  <a:srgbClr val="4D5156"/>
                </a:solidFill>
                <a:effectLst/>
                <a:latin typeface="Roboto" panose="02000000000000000000" pitchFamily="2" charset="0"/>
              </a:rPr>
              <a:t>Combined DC-UDDS- FTP(75) Duration: </a:t>
            </a:r>
            <a:r>
              <a:rPr lang="en-US" b="1" i="0">
                <a:solidFill>
                  <a:srgbClr val="5F6368"/>
                </a:solidFill>
                <a:effectLst/>
                <a:latin typeface="Roboto" panose="02000000000000000000" pitchFamily="2" charset="0"/>
              </a:rPr>
              <a:t>1877 s</a:t>
            </a:r>
            <a:r>
              <a:rPr lang="en-US" b="0" i="0">
                <a:solidFill>
                  <a:srgbClr val="4D5156"/>
                </a:solidFill>
                <a:effectLst/>
                <a:latin typeface="Roboto" panose="02000000000000000000" pitchFamily="2" charset="0"/>
              </a:rPr>
              <a:t> · Distance traveled: 11.04 miles (17.77 km) · Average speed: 21.2 mph (34.12 km/h). · Maximum speed: 56.7 mph (91.25 km/h).</a:t>
            </a:r>
            <a:endParaRPr lang="en-US"/>
          </a:p>
        </p:txBody>
      </p:sp>
      <p:sp>
        <p:nvSpPr>
          <p:cNvPr id="4" name="Slide Number Placeholder 3"/>
          <p:cNvSpPr>
            <a:spLocks noGrp="1"/>
          </p:cNvSpPr>
          <p:nvPr>
            <p:ph type="sldNum" sz="quarter" idx="5"/>
          </p:nvPr>
        </p:nvSpPr>
        <p:spPr/>
        <p:txBody>
          <a:bodyPr/>
          <a:lstStyle/>
          <a:p>
            <a:fld id="{2739788F-D3CE-45C2-9012-90716ACC2F9F}" type="slidenum">
              <a:rPr lang="en-US" smtClean="0"/>
              <a:t>24</a:t>
            </a:fld>
            <a:endParaRPr lang="en-US"/>
          </a:p>
        </p:txBody>
      </p:sp>
    </p:spTree>
    <p:extLst>
      <p:ext uri="{BB962C8B-B14F-4D97-AF65-F5344CB8AC3E}">
        <p14:creationId xmlns:p14="http://schemas.microsoft.com/office/powerpoint/2010/main" val="1172576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739788F-D3CE-45C2-9012-90716ACC2F9F}" type="slidenum">
              <a:rPr lang="en-US" smtClean="0"/>
              <a:t>25</a:t>
            </a:fld>
            <a:endParaRPr lang="en-US"/>
          </a:p>
        </p:txBody>
      </p:sp>
    </p:spTree>
    <p:extLst>
      <p:ext uri="{BB962C8B-B14F-4D97-AF65-F5344CB8AC3E}">
        <p14:creationId xmlns:p14="http://schemas.microsoft.com/office/powerpoint/2010/main" val="2629291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Caping power and maximizing power utilization </a:t>
            </a:r>
          </a:p>
          <a:p>
            <a:r>
              <a:rPr lang="en-US"/>
              <a:t>Higher power is not the </a:t>
            </a:r>
            <a:r>
              <a:rPr lang="en-US" err="1"/>
              <a:t>limitng</a:t>
            </a:r>
            <a:r>
              <a:rPr lang="en-US"/>
              <a:t> as we reached higher speeds, one of the can be he is moving downhill and reaching the speeds ? Can be </a:t>
            </a:r>
          </a:p>
        </p:txBody>
      </p:sp>
      <p:sp>
        <p:nvSpPr>
          <p:cNvPr id="4" name="Slide Number Placeholder 3"/>
          <p:cNvSpPr>
            <a:spLocks noGrp="1"/>
          </p:cNvSpPr>
          <p:nvPr>
            <p:ph type="sldNum" sz="quarter" idx="5"/>
          </p:nvPr>
        </p:nvSpPr>
        <p:spPr/>
        <p:txBody>
          <a:bodyPr/>
          <a:lstStyle/>
          <a:p>
            <a:fld id="{2739788F-D3CE-45C2-9012-90716ACC2F9F}" type="slidenum">
              <a:rPr lang="en-US" smtClean="0"/>
              <a:t>28</a:t>
            </a:fld>
            <a:endParaRPr lang="en-US"/>
          </a:p>
        </p:txBody>
      </p:sp>
    </p:spTree>
    <p:extLst>
      <p:ext uri="{BB962C8B-B14F-4D97-AF65-F5344CB8AC3E}">
        <p14:creationId xmlns:p14="http://schemas.microsoft.com/office/powerpoint/2010/main" val="392437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b="0" i="0">
                <a:effectLst/>
              </a:rPr>
              <a:t>Derating condition: </a:t>
            </a:r>
            <a:br>
              <a:rPr lang="en-US" sz="1200" b="0" i="0">
                <a:effectLst/>
              </a:rPr>
            </a:br>
            <a:r>
              <a:rPr lang="en-US" sz="1200" b="0" i="0">
                <a:effectLst/>
              </a:rPr>
              <a:t>The system operates at a reduced capacity </a:t>
            </a:r>
            <a:r>
              <a:rPr lang="en-US" sz="1200"/>
              <a:t>Derating condition: When the power demand from the drive cycle is greater than what the system can supply, it is considered as 1 derate point.</a:t>
            </a:r>
          </a:p>
          <a:p>
            <a:pPr algn="just"/>
            <a:endParaRPr lang="en-US" sz="1200"/>
          </a:p>
          <a:p>
            <a:pPr algn="just"/>
            <a:r>
              <a:rPr lang="en-US" sz="1200"/>
              <a:t>1. 170kW Engine, Jeep Wrangler 3.0L</a:t>
            </a:r>
          </a:p>
          <a:p>
            <a:pPr algn="just"/>
            <a:r>
              <a:rPr lang="en-US" sz="1200"/>
              <a:t>    Mass = 229.55 kg Vol = 0.56m3 </a:t>
            </a:r>
          </a:p>
          <a:p>
            <a:pPr algn="just"/>
            <a:r>
              <a:rPr lang="en-US" sz="1200"/>
              <a:t>    37.5kWh Battery pack </a:t>
            </a:r>
          </a:p>
          <a:p>
            <a:pPr algn="just"/>
            <a:r>
              <a:rPr lang="en-US" sz="1200"/>
              <a:t>    Mass = 240kg Vol = 0.213 </a:t>
            </a:r>
          </a:p>
          <a:p>
            <a:pPr algn="just"/>
            <a:r>
              <a:rPr lang="en-US" sz="1200"/>
              <a:t>    Total Mass = 469.55 kg, Vol = 0.77m3</a:t>
            </a:r>
          </a:p>
          <a:p>
            <a:pPr algn="just"/>
            <a:endParaRPr lang="en-US" sz="1200"/>
          </a:p>
          <a:p>
            <a:pPr algn="just"/>
            <a:r>
              <a:rPr lang="en-US" sz="1200"/>
              <a:t>2. 150KW Engine, 2.0L BMW B47/N47</a:t>
            </a:r>
          </a:p>
          <a:p>
            <a:pPr algn="just"/>
            <a:r>
              <a:rPr lang="en-US" sz="1200"/>
              <a:t>    Mass = 179 kg Vol = 0.5 m3 (Estimate)</a:t>
            </a:r>
          </a:p>
          <a:p>
            <a:pPr algn="just"/>
            <a:r>
              <a:rPr lang="en-US" sz="1200"/>
              <a:t>    56kWh Battery pack</a:t>
            </a:r>
          </a:p>
          <a:p>
            <a:pPr algn="just"/>
            <a:r>
              <a:rPr lang="en-US" sz="1200"/>
              <a:t>    Mass = 330 kg Vol = 0.35 m3</a:t>
            </a:r>
          </a:p>
          <a:p>
            <a:pPr algn="just"/>
            <a:r>
              <a:rPr lang="en-US" sz="1200"/>
              <a:t>    Total Mass = 509 kg, Vol = 0.85 m3 (Estimate)</a:t>
            </a:r>
          </a:p>
          <a:p>
            <a:pPr algn="just"/>
            <a:endParaRPr lang="en-US" sz="1200"/>
          </a:p>
          <a:p>
            <a:pPr algn="just"/>
            <a:r>
              <a:rPr lang="en-US" sz="1200"/>
              <a:t>3. 140kW Engine Mercury 2.0L Diesel (127kW) or Ford </a:t>
            </a:r>
            <a:r>
              <a:rPr lang="en-US" sz="1200" err="1"/>
              <a:t>Ecoblue</a:t>
            </a:r>
            <a:r>
              <a:rPr lang="en-US" sz="1200"/>
              <a:t> (140-175 kW.)</a:t>
            </a:r>
          </a:p>
          <a:p>
            <a:pPr algn="just"/>
            <a:r>
              <a:rPr lang="en-US" sz="1200"/>
              <a:t>Mass = 264kg Vol = 0.431m3</a:t>
            </a:r>
          </a:p>
          <a:p>
            <a:pPr algn="just"/>
            <a:r>
              <a:rPr lang="en-US" sz="1200"/>
              <a:t>&gt;=80kWh Battery Pack</a:t>
            </a:r>
          </a:p>
          <a:p>
            <a:pPr algn="just"/>
            <a:r>
              <a:rPr lang="en-US" sz="1200"/>
              <a:t>Mass = 588kg Vol = 0.428m3</a:t>
            </a:r>
          </a:p>
          <a:p>
            <a:pPr algn="just"/>
            <a:r>
              <a:rPr lang="en-US" sz="1200"/>
              <a:t>Total Mass = 852kg Vol = 0.85m3     </a:t>
            </a:r>
          </a:p>
          <a:p>
            <a:r>
              <a:rPr lang="en-US" sz="1200" b="0" i="0">
                <a:effectLst/>
              </a:rPr>
              <a:t>or performance level compared to its maximum designed or rated capability. </a:t>
            </a:r>
          </a:p>
          <a:p>
            <a:endParaRPr lang="en-US" sz="1200"/>
          </a:p>
          <a:p>
            <a:r>
              <a:rPr lang="en-US" sz="1200"/>
              <a:t>Power demand from the drive cycle is greater than the available power. </a:t>
            </a:r>
          </a:p>
          <a:p>
            <a:endParaRPr lang="en-US" sz="1200"/>
          </a:p>
          <a:p>
            <a:r>
              <a:rPr lang="en-US" sz="1200"/>
              <a:t>Assumptions: </a:t>
            </a:r>
          </a:p>
          <a:p>
            <a:pPr marL="285750" indent="-285750">
              <a:buFontTx/>
              <a:buChar char="-"/>
            </a:pPr>
            <a:r>
              <a:rPr lang="en-US" sz="1200"/>
              <a:t>Engine always ON</a:t>
            </a:r>
          </a:p>
          <a:p>
            <a:pPr marL="285750" indent="-285750">
              <a:buFontTx/>
              <a:buChar char="-"/>
            </a:pPr>
            <a:r>
              <a:rPr lang="en-US" sz="1200"/>
              <a:t>Engine transient = 0 </a:t>
            </a:r>
          </a:p>
          <a:p>
            <a:pPr marL="285750" indent="-285750">
              <a:buFontTx/>
              <a:buChar char="-"/>
            </a:pPr>
            <a:r>
              <a:rPr lang="en-US" sz="1200"/>
              <a:t>Battery energy range 35 to 80 kWh</a:t>
            </a:r>
          </a:p>
          <a:p>
            <a:pPr marL="285750" indent="-285750">
              <a:buFontTx/>
              <a:buChar char="-"/>
            </a:pPr>
            <a:r>
              <a:rPr lang="en-US" sz="1200"/>
              <a:t>Engine range 100 to 200 kW</a:t>
            </a:r>
          </a:p>
          <a:p>
            <a:pPr marL="285750" indent="-285750">
              <a:buFontTx/>
              <a:buChar char="-"/>
            </a:pPr>
            <a:r>
              <a:rPr lang="en-US" sz="1200"/>
              <a:t>Driveline efficiency: 0.95</a:t>
            </a:r>
          </a:p>
          <a:p>
            <a:pPr marL="285750" indent="-285750">
              <a:buFontTx/>
              <a:buChar char="-"/>
            </a:pPr>
            <a:r>
              <a:rPr lang="en-US" sz="1200"/>
              <a:t>Engine/Generator efficiency: 0.95</a:t>
            </a:r>
          </a:p>
          <a:p>
            <a:endParaRPr lang="en-US"/>
          </a:p>
        </p:txBody>
      </p:sp>
      <p:sp>
        <p:nvSpPr>
          <p:cNvPr id="4" name="Slide Number Placeholder 3"/>
          <p:cNvSpPr>
            <a:spLocks noGrp="1"/>
          </p:cNvSpPr>
          <p:nvPr>
            <p:ph type="sldNum" sz="quarter" idx="5"/>
          </p:nvPr>
        </p:nvSpPr>
        <p:spPr/>
        <p:txBody>
          <a:bodyPr/>
          <a:lstStyle/>
          <a:p>
            <a:fld id="{2739788F-D3CE-45C2-9012-90716ACC2F9F}" type="slidenum">
              <a:rPr lang="en-US" smtClean="0"/>
              <a:t>30</a:t>
            </a:fld>
            <a:endParaRPr lang="en-US"/>
          </a:p>
        </p:txBody>
      </p:sp>
    </p:spTree>
    <p:extLst>
      <p:ext uri="{BB962C8B-B14F-4D97-AF65-F5344CB8AC3E}">
        <p14:creationId xmlns:p14="http://schemas.microsoft.com/office/powerpoint/2010/main" val="723390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a:effectLst/>
              </a:rPr>
              <a:t>Derating condition: </a:t>
            </a:r>
            <a:br>
              <a:rPr lang="en-US" sz="1200" b="0" i="0">
                <a:effectLst/>
              </a:rPr>
            </a:br>
            <a:r>
              <a:rPr lang="en-US" sz="1200" b="0" i="0">
                <a:effectLst/>
              </a:rPr>
              <a:t>The system operates at a reduced capacity or performance level compared to its maximum designed or rated capability. </a:t>
            </a:r>
          </a:p>
          <a:p>
            <a:endParaRPr lang="en-US" sz="1200"/>
          </a:p>
          <a:p>
            <a:r>
              <a:rPr lang="en-US" sz="1200"/>
              <a:t>Power demand from the drive cycle is greater than the available power. </a:t>
            </a:r>
          </a:p>
          <a:p>
            <a:endParaRPr lang="en-US" sz="1200"/>
          </a:p>
          <a:p>
            <a:r>
              <a:rPr lang="en-US" sz="1200"/>
              <a:t>Assumptions: </a:t>
            </a:r>
          </a:p>
          <a:p>
            <a:pPr marL="285750" indent="-285750">
              <a:buFontTx/>
              <a:buChar char="-"/>
            </a:pPr>
            <a:r>
              <a:rPr lang="en-US" sz="1200"/>
              <a:t>Engine always ON</a:t>
            </a:r>
          </a:p>
          <a:p>
            <a:pPr marL="285750" indent="-285750">
              <a:buFontTx/>
              <a:buChar char="-"/>
            </a:pPr>
            <a:r>
              <a:rPr lang="en-US" sz="1200"/>
              <a:t>Engine transient = 0 </a:t>
            </a:r>
          </a:p>
          <a:p>
            <a:pPr marL="285750" indent="-285750">
              <a:buFontTx/>
              <a:buChar char="-"/>
            </a:pPr>
            <a:r>
              <a:rPr lang="en-US" sz="1200"/>
              <a:t>Battery energy range 35 to 80 kWh</a:t>
            </a:r>
          </a:p>
          <a:p>
            <a:pPr marL="285750" indent="-285750">
              <a:buFontTx/>
              <a:buChar char="-"/>
            </a:pPr>
            <a:r>
              <a:rPr lang="en-US" sz="1200"/>
              <a:t>Engine range 100 to 200 kW</a:t>
            </a:r>
          </a:p>
          <a:p>
            <a:pPr marL="285750" indent="-285750">
              <a:buFontTx/>
              <a:buChar char="-"/>
            </a:pPr>
            <a:r>
              <a:rPr lang="en-US" sz="1200"/>
              <a:t>Driveline efficiency: 0.95</a:t>
            </a:r>
          </a:p>
          <a:p>
            <a:pPr marL="285750" indent="-285750">
              <a:buFontTx/>
              <a:buChar char="-"/>
            </a:pPr>
            <a:r>
              <a:rPr lang="en-US" sz="1200"/>
              <a:t>Engine/Generator efficiency: 0.95</a:t>
            </a:r>
          </a:p>
          <a:p>
            <a:endParaRPr lang="en-US"/>
          </a:p>
        </p:txBody>
      </p:sp>
      <p:sp>
        <p:nvSpPr>
          <p:cNvPr id="4" name="Slide Number Placeholder 3"/>
          <p:cNvSpPr>
            <a:spLocks noGrp="1"/>
          </p:cNvSpPr>
          <p:nvPr>
            <p:ph type="sldNum" sz="quarter" idx="5"/>
          </p:nvPr>
        </p:nvSpPr>
        <p:spPr/>
        <p:txBody>
          <a:bodyPr/>
          <a:lstStyle/>
          <a:p>
            <a:fld id="{2739788F-D3CE-45C2-9012-90716ACC2F9F}" type="slidenum">
              <a:rPr lang="en-US" smtClean="0"/>
              <a:t>31</a:t>
            </a:fld>
            <a:endParaRPr lang="en-US"/>
          </a:p>
        </p:txBody>
      </p:sp>
    </p:spTree>
    <p:extLst>
      <p:ext uri="{BB962C8B-B14F-4D97-AF65-F5344CB8AC3E}">
        <p14:creationId xmlns:p14="http://schemas.microsoft.com/office/powerpoint/2010/main" val="2830058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a:effectLst/>
              </a:rPr>
              <a:t>Derating condition: </a:t>
            </a:r>
            <a:br>
              <a:rPr lang="en-US" sz="1200" b="0" i="0">
                <a:effectLst/>
              </a:rPr>
            </a:br>
            <a:r>
              <a:rPr lang="en-US" sz="1200" b="0" i="0">
                <a:effectLst/>
              </a:rPr>
              <a:t>The system operates at a reduced capacity or performance level compared to its maximum designed or rated capability. </a:t>
            </a:r>
          </a:p>
          <a:p>
            <a:endParaRPr lang="en-US" sz="1200"/>
          </a:p>
          <a:p>
            <a:r>
              <a:rPr lang="en-US" sz="1200"/>
              <a:t>Power demand from the drive cycle is greater than the available power. </a:t>
            </a:r>
          </a:p>
          <a:p>
            <a:endParaRPr lang="en-US" sz="1200"/>
          </a:p>
          <a:p>
            <a:r>
              <a:rPr lang="en-US" sz="1200"/>
              <a:t>Assumptions: </a:t>
            </a:r>
          </a:p>
          <a:p>
            <a:pPr marL="285750" indent="-285750">
              <a:buFontTx/>
              <a:buChar char="-"/>
            </a:pPr>
            <a:r>
              <a:rPr lang="en-US" sz="1200"/>
              <a:t>Engine always ON</a:t>
            </a:r>
          </a:p>
          <a:p>
            <a:pPr marL="285750" indent="-285750">
              <a:buFontTx/>
              <a:buChar char="-"/>
            </a:pPr>
            <a:r>
              <a:rPr lang="en-US" sz="1200"/>
              <a:t>Engine transient = 0 </a:t>
            </a:r>
          </a:p>
          <a:p>
            <a:pPr marL="285750" indent="-285750">
              <a:buFontTx/>
              <a:buChar char="-"/>
            </a:pPr>
            <a:r>
              <a:rPr lang="en-US" sz="1200"/>
              <a:t>Battery energy range 35 to 80 kWh</a:t>
            </a:r>
          </a:p>
          <a:p>
            <a:pPr marL="285750" indent="-285750">
              <a:buFontTx/>
              <a:buChar char="-"/>
            </a:pPr>
            <a:r>
              <a:rPr lang="en-US" sz="1200"/>
              <a:t>Engine range 100 to 200 kW</a:t>
            </a:r>
          </a:p>
          <a:p>
            <a:pPr marL="285750" indent="-285750">
              <a:buFontTx/>
              <a:buChar char="-"/>
            </a:pPr>
            <a:r>
              <a:rPr lang="en-US" sz="1200"/>
              <a:t>Driveline efficiency: 0.95</a:t>
            </a:r>
          </a:p>
          <a:p>
            <a:pPr marL="285750" indent="-285750">
              <a:buFontTx/>
              <a:buChar char="-"/>
            </a:pPr>
            <a:r>
              <a:rPr lang="en-US" sz="1200"/>
              <a:t>Engine/Generator efficiency: 0.95</a:t>
            </a:r>
          </a:p>
          <a:p>
            <a:endParaRPr lang="en-US"/>
          </a:p>
        </p:txBody>
      </p:sp>
      <p:sp>
        <p:nvSpPr>
          <p:cNvPr id="4" name="Slide Number Placeholder 3"/>
          <p:cNvSpPr>
            <a:spLocks noGrp="1"/>
          </p:cNvSpPr>
          <p:nvPr>
            <p:ph type="sldNum" sz="quarter" idx="5"/>
          </p:nvPr>
        </p:nvSpPr>
        <p:spPr/>
        <p:txBody>
          <a:bodyPr/>
          <a:lstStyle/>
          <a:p>
            <a:fld id="{2739788F-D3CE-45C2-9012-90716ACC2F9F}" type="slidenum">
              <a:rPr lang="en-US" smtClean="0"/>
              <a:t>32</a:t>
            </a:fld>
            <a:endParaRPr lang="en-US"/>
          </a:p>
        </p:txBody>
      </p:sp>
    </p:spTree>
    <p:extLst>
      <p:ext uri="{BB962C8B-B14F-4D97-AF65-F5344CB8AC3E}">
        <p14:creationId xmlns:p14="http://schemas.microsoft.com/office/powerpoint/2010/main" val="1601170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a:effectLst/>
              </a:rPr>
              <a:t>Derating condition: </a:t>
            </a:r>
            <a:br>
              <a:rPr lang="en-US" sz="1200" b="0" i="0">
                <a:effectLst/>
              </a:rPr>
            </a:br>
            <a:r>
              <a:rPr lang="en-US" sz="1200" b="0" i="0">
                <a:effectLst/>
              </a:rPr>
              <a:t>The system operates at a reduced capacity or performance level compared to its maximum designed or rated capability. </a:t>
            </a:r>
          </a:p>
          <a:p>
            <a:endParaRPr lang="en-US" sz="1200"/>
          </a:p>
          <a:p>
            <a:r>
              <a:rPr lang="en-US" sz="1200"/>
              <a:t>Power demand from the drive cycle is greater than the available power. </a:t>
            </a:r>
          </a:p>
          <a:p>
            <a:endParaRPr lang="en-US" sz="1200"/>
          </a:p>
          <a:p>
            <a:r>
              <a:rPr lang="en-US" sz="1200"/>
              <a:t>Assumptions: </a:t>
            </a:r>
          </a:p>
          <a:p>
            <a:pPr marL="285750" indent="-285750">
              <a:buFontTx/>
              <a:buChar char="-"/>
            </a:pPr>
            <a:r>
              <a:rPr lang="en-US" sz="1200"/>
              <a:t>Engine always ON</a:t>
            </a:r>
          </a:p>
          <a:p>
            <a:pPr marL="285750" indent="-285750">
              <a:buFontTx/>
              <a:buChar char="-"/>
            </a:pPr>
            <a:r>
              <a:rPr lang="en-US" sz="1200"/>
              <a:t>Engine transient = 0 </a:t>
            </a:r>
          </a:p>
          <a:p>
            <a:pPr marL="285750" indent="-285750">
              <a:buFontTx/>
              <a:buChar char="-"/>
            </a:pPr>
            <a:r>
              <a:rPr lang="en-US" sz="1200"/>
              <a:t>Battery energy range 35 to 80 kWh</a:t>
            </a:r>
          </a:p>
          <a:p>
            <a:pPr marL="285750" indent="-285750">
              <a:buFontTx/>
              <a:buChar char="-"/>
            </a:pPr>
            <a:r>
              <a:rPr lang="en-US" sz="1200"/>
              <a:t>Engine range 100 to 200 kW</a:t>
            </a:r>
          </a:p>
          <a:p>
            <a:pPr marL="285750" indent="-285750">
              <a:buFontTx/>
              <a:buChar char="-"/>
            </a:pPr>
            <a:r>
              <a:rPr lang="en-US" sz="1200"/>
              <a:t>Driveline efficiency: 0.95</a:t>
            </a:r>
          </a:p>
          <a:p>
            <a:pPr marL="285750" indent="-285750">
              <a:buFontTx/>
              <a:buChar char="-"/>
            </a:pPr>
            <a:r>
              <a:rPr lang="en-US" sz="1200"/>
              <a:t>Engine/Generator efficiency: 0.95</a:t>
            </a:r>
          </a:p>
          <a:p>
            <a:endParaRPr lang="en-US"/>
          </a:p>
        </p:txBody>
      </p:sp>
      <p:sp>
        <p:nvSpPr>
          <p:cNvPr id="4" name="Slide Number Placeholder 3"/>
          <p:cNvSpPr>
            <a:spLocks noGrp="1"/>
          </p:cNvSpPr>
          <p:nvPr>
            <p:ph type="sldNum" sz="quarter" idx="5"/>
          </p:nvPr>
        </p:nvSpPr>
        <p:spPr/>
        <p:txBody>
          <a:bodyPr/>
          <a:lstStyle/>
          <a:p>
            <a:fld id="{2739788F-D3CE-45C2-9012-90716ACC2F9F}" type="slidenum">
              <a:rPr lang="en-US" smtClean="0"/>
              <a:t>33</a:t>
            </a:fld>
            <a:endParaRPr lang="en-US"/>
          </a:p>
        </p:txBody>
      </p:sp>
    </p:spTree>
    <p:extLst>
      <p:ext uri="{BB962C8B-B14F-4D97-AF65-F5344CB8AC3E}">
        <p14:creationId xmlns:p14="http://schemas.microsoft.com/office/powerpoint/2010/main" val="29212817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A01FD-DC38-E3F0-9015-A5DFA4A0CA47}"/>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BEAECD-53B5-17DB-AF0B-5932BD64958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BE593E19-5FCD-76C8-E957-BEE40B3DB1C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0907F1A-8DF4-1F7E-EDCA-FF056684C9F6}"/>
              </a:ext>
            </a:extLst>
          </p:cNvPr>
          <p:cNvSpPr>
            <a:spLocks noGrp="1"/>
          </p:cNvSpPr>
          <p:nvPr>
            <p:ph type="sldNum" sz="quarter" idx="12"/>
          </p:nvPr>
        </p:nvSpPr>
        <p:spPr>
          <a:xfrm>
            <a:off x="8610600" y="6356350"/>
            <a:ext cx="2743200" cy="365125"/>
          </a:xfrm>
          <a:prstGeom prst="rect">
            <a:avLst/>
          </a:prstGeom>
        </p:spPr>
        <p:txBody>
          <a:bodyPr/>
          <a:lstStyle/>
          <a:p>
            <a:fld id="{878010B2-7609-45BF-BFDC-66C2DCCC65B5}" type="slidenum">
              <a:rPr lang="en-US" smtClean="0"/>
              <a:t>‹#›</a:t>
            </a:fld>
            <a:endParaRPr lang="en-US"/>
          </a:p>
        </p:txBody>
      </p:sp>
      <p:pic>
        <p:nvPicPr>
          <p:cNvPr id="8" name="Picture 7">
            <a:extLst>
              <a:ext uri="{FF2B5EF4-FFF2-40B4-BE49-F238E27FC236}">
                <a16:creationId xmlns:a16="http://schemas.microsoft.com/office/drawing/2014/main" id="{69273224-D10C-B67B-75D5-45AD16C44C75}"/>
              </a:ext>
            </a:extLst>
          </p:cNvPr>
          <p:cNvPicPr>
            <a:picLocks noChangeAspect="1"/>
          </p:cNvPicPr>
          <p:nvPr userDrawn="1"/>
        </p:nvPicPr>
        <p:blipFill>
          <a:blip r:embed="rId2"/>
          <a:stretch>
            <a:fillRect/>
          </a:stretch>
        </p:blipFill>
        <p:spPr>
          <a:xfrm>
            <a:off x="11610108" y="68638"/>
            <a:ext cx="390178" cy="487722"/>
          </a:xfrm>
          <a:prstGeom prst="rect">
            <a:avLst/>
          </a:prstGeom>
        </p:spPr>
      </p:pic>
    </p:spTree>
    <p:extLst>
      <p:ext uri="{BB962C8B-B14F-4D97-AF65-F5344CB8AC3E}">
        <p14:creationId xmlns:p14="http://schemas.microsoft.com/office/powerpoint/2010/main" val="1967964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D03FD-7337-F5EE-BA3A-3A978CC202E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39F39C-E27B-7B77-F41E-8479E49261F4}"/>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8E6796-21C4-AC6F-C51B-1AF3AB7CFFC4}"/>
              </a:ext>
            </a:extLst>
          </p:cNvPr>
          <p:cNvSpPr>
            <a:spLocks noGrp="1"/>
          </p:cNvSpPr>
          <p:nvPr>
            <p:ph type="dt" sz="half" idx="10"/>
          </p:nvPr>
        </p:nvSpPr>
        <p:spPr>
          <a:xfrm>
            <a:off x="838200" y="6356350"/>
            <a:ext cx="2743200" cy="365125"/>
          </a:xfrm>
          <a:prstGeom prst="rect">
            <a:avLst/>
          </a:prstGeom>
        </p:spPr>
        <p:txBody>
          <a:bodyPr/>
          <a:lstStyle/>
          <a:p>
            <a:fld id="{EAB9C399-40F1-4EE9-BAC2-ECC1DDCDB09D}" type="datetime1">
              <a:rPr lang="en-US" smtClean="0"/>
              <a:t>3/31/2024</a:t>
            </a:fld>
            <a:endParaRPr lang="en-US"/>
          </a:p>
        </p:txBody>
      </p:sp>
      <p:sp>
        <p:nvSpPr>
          <p:cNvPr id="5" name="Footer Placeholder 4">
            <a:extLst>
              <a:ext uri="{FF2B5EF4-FFF2-40B4-BE49-F238E27FC236}">
                <a16:creationId xmlns:a16="http://schemas.microsoft.com/office/drawing/2014/main" id="{91444BC6-7C9C-7CAB-08DA-52BA7B0EA28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08B0653-88CC-D157-6270-B0865D36509A}"/>
              </a:ext>
            </a:extLst>
          </p:cNvPr>
          <p:cNvSpPr>
            <a:spLocks noGrp="1"/>
          </p:cNvSpPr>
          <p:nvPr>
            <p:ph type="sldNum" sz="quarter" idx="12"/>
          </p:nvPr>
        </p:nvSpPr>
        <p:spPr>
          <a:xfrm>
            <a:off x="8610600" y="6356350"/>
            <a:ext cx="2743200" cy="365125"/>
          </a:xfrm>
          <a:prstGeom prst="rect">
            <a:avLst/>
          </a:prstGeom>
        </p:spPr>
        <p:txBody>
          <a:bodyPr/>
          <a:lstStyle/>
          <a:p>
            <a:fld id="{878010B2-7609-45BF-BFDC-66C2DCCC65B5}" type="slidenum">
              <a:rPr lang="en-US" smtClean="0"/>
              <a:t>‹#›</a:t>
            </a:fld>
            <a:endParaRPr lang="en-US"/>
          </a:p>
        </p:txBody>
      </p:sp>
    </p:spTree>
    <p:extLst>
      <p:ext uri="{BB962C8B-B14F-4D97-AF65-F5344CB8AC3E}">
        <p14:creationId xmlns:p14="http://schemas.microsoft.com/office/powerpoint/2010/main" val="3684810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EA38C9-B4BA-C8C3-73E8-95451BFA1540}"/>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129DB6-AF3D-9FC3-A6AD-D115F1B01057}"/>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14E666-7DAE-1F28-6E6E-2945B376F851}"/>
              </a:ext>
            </a:extLst>
          </p:cNvPr>
          <p:cNvSpPr>
            <a:spLocks noGrp="1"/>
          </p:cNvSpPr>
          <p:nvPr>
            <p:ph type="dt" sz="half" idx="10"/>
          </p:nvPr>
        </p:nvSpPr>
        <p:spPr>
          <a:xfrm>
            <a:off x="838200" y="6356350"/>
            <a:ext cx="2743200" cy="365125"/>
          </a:xfrm>
          <a:prstGeom prst="rect">
            <a:avLst/>
          </a:prstGeom>
        </p:spPr>
        <p:txBody>
          <a:bodyPr/>
          <a:lstStyle/>
          <a:p>
            <a:fld id="{23841321-7A0B-4E41-BFF2-3014C1F88C9A}" type="datetime1">
              <a:rPr lang="en-US" smtClean="0"/>
              <a:t>3/31/2024</a:t>
            </a:fld>
            <a:endParaRPr lang="en-US"/>
          </a:p>
        </p:txBody>
      </p:sp>
      <p:sp>
        <p:nvSpPr>
          <p:cNvPr id="5" name="Footer Placeholder 4">
            <a:extLst>
              <a:ext uri="{FF2B5EF4-FFF2-40B4-BE49-F238E27FC236}">
                <a16:creationId xmlns:a16="http://schemas.microsoft.com/office/drawing/2014/main" id="{37FB3CE2-13DE-002D-A80E-5CCC899D861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F2A0C1D-6CD7-772E-AD64-CB323797B5E2}"/>
              </a:ext>
            </a:extLst>
          </p:cNvPr>
          <p:cNvSpPr>
            <a:spLocks noGrp="1"/>
          </p:cNvSpPr>
          <p:nvPr>
            <p:ph type="sldNum" sz="quarter" idx="12"/>
          </p:nvPr>
        </p:nvSpPr>
        <p:spPr>
          <a:xfrm>
            <a:off x="8610600" y="6356350"/>
            <a:ext cx="2743200" cy="365125"/>
          </a:xfrm>
          <a:prstGeom prst="rect">
            <a:avLst/>
          </a:prstGeom>
        </p:spPr>
        <p:txBody>
          <a:bodyPr/>
          <a:lstStyle/>
          <a:p>
            <a:fld id="{878010B2-7609-45BF-BFDC-66C2DCCC65B5}" type="slidenum">
              <a:rPr lang="en-US" smtClean="0"/>
              <a:t>‹#›</a:t>
            </a:fld>
            <a:endParaRPr lang="en-US"/>
          </a:p>
        </p:txBody>
      </p:sp>
    </p:spTree>
    <p:extLst>
      <p:ext uri="{BB962C8B-B14F-4D97-AF65-F5344CB8AC3E}">
        <p14:creationId xmlns:p14="http://schemas.microsoft.com/office/powerpoint/2010/main" val="2464904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8756C7-E137-5F27-CE53-65B26B972FC9}"/>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7995F0-5CFC-A4D2-F617-F5CA560481E8}"/>
              </a:ext>
            </a:extLst>
          </p:cNvPr>
          <p:cNvSpPr>
            <a:spLocks noGrp="1"/>
          </p:cNvSpPr>
          <p:nvPr>
            <p:ph type="dt" sz="half" idx="10"/>
          </p:nvPr>
        </p:nvSpPr>
        <p:spPr>
          <a:xfrm>
            <a:off x="838200" y="6356350"/>
            <a:ext cx="2743200" cy="365125"/>
          </a:xfrm>
          <a:prstGeom prst="rect">
            <a:avLst/>
          </a:prstGeom>
        </p:spPr>
        <p:txBody>
          <a:bodyPr/>
          <a:lstStyle/>
          <a:p>
            <a:fld id="{B181CA1C-CC5D-4BEE-A728-3A80D2B29340}" type="datetime1">
              <a:rPr lang="en-US" smtClean="0"/>
              <a:t>3/31/2024</a:t>
            </a:fld>
            <a:endParaRPr lang="en-US"/>
          </a:p>
        </p:txBody>
      </p:sp>
      <p:sp>
        <p:nvSpPr>
          <p:cNvPr id="5" name="Footer Placeholder 4">
            <a:extLst>
              <a:ext uri="{FF2B5EF4-FFF2-40B4-BE49-F238E27FC236}">
                <a16:creationId xmlns:a16="http://schemas.microsoft.com/office/drawing/2014/main" id="{D4A3DCA6-7E4D-80B9-52B9-D26E62A97AB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5849ED4-B274-C287-1209-A76B0DE8E859}"/>
              </a:ext>
            </a:extLst>
          </p:cNvPr>
          <p:cNvSpPr>
            <a:spLocks noGrp="1"/>
          </p:cNvSpPr>
          <p:nvPr>
            <p:ph type="sldNum" sz="quarter" idx="12"/>
          </p:nvPr>
        </p:nvSpPr>
        <p:spPr>
          <a:xfrm>
            <a:off x="8610600" y="6356350"/>
            <a:ext cx="2743200" cy="365125"/>
          </a:xfrm>
          <a:prstGeom prst="rect">
            <a:avLst/>
          </a:prstGeom>
        </p:spPr>
        <p:txBody>
          <a:bodyPr/>
          <a:lstStyle/>
          <a:p>
            <a:fld id="{878010B2-7609-45BF-BFDC-66C2DCCC65B5}" type="slidenum">
              <a:rPr lang="en-US" smtClean="0"/>
              <a:t>‹#›</a:t>
            </a:fld>
            <a:endParaRPr lang="en-US"/>
          </a:p>
        </p:txBody>
      </p:sp>
      <p:pic>
        <p:nvPicPr>
          <p:cNvPr id="8" name="Picture 7">
            <a:extLst>
              <a:ext uri="{FF2B5EF4-FFF2-40B4-BE49-F238E27FC236}">
                <a16:creationId xmlns:a16="http://schemas.microsoft.com/office/drawing/2014/main" id="{6162E8CF-3863-FCF0-E269-EC7355274694}"/>
              </a:ext>
            </a:extLst>
          </p:cNvPr>
          <p:cNvPicPr>
            <a:picLocks noChangeAspect="1"/>
          </p:cNvPicPr>
          <p:nvPr userDrawn="1"/>
        </p:nvPicPr>
        <p:blipFill>
          <a:blip r:embed="rId2"/>
          <a:stretch>
            <a:fillRect/>
          </a:stretch>
        </p:blipFill>
        <p:spPr>
          <a:xfrm>
            <a:off x="11610108" y="68638"/>
            <a:ext cx="390178" cy="487722"/>
          </a:xfrm>
          <a:prstGeom prst="rect">
            <a:avLst/>
          </a:prstGeom>
        </p:spPr>
      </p:pic>
      <p:pic>
        <p:nvPicPr>
          <p:cNvPr id="14" name="Picture 13">
            <a:extLst>
              <a:ext uri="{FF2B5EF4-FFF2-40B4-BE49-F238E27FC236}">
                <a16:creationId xmlns:a16="http://schemas.microsoft.com/office/drawing/2014/main" id="{2A66EA1C-7552-13A7-1A72-A828CF487FF1}"/>
              </a:ext>
            </a:extLst>
          </p:cNvPr>
          <p:cNvPicPr>
            <a:picLocks noChangeAspect="1"/>
          </p:cNvPicPr>
          <p:nvPr userDrawn="1"/>
        </p:nvPicPr>
        <p:blipFill>
          <a:blip r:embed="rId2"/>
          <a:stretch>
            <a:fillRect/>
          </a:stretch>
        </p:blipFill>
        <p:spPr>
          <a:xfrm>
            <a:off x="11746850" y="102957"/>
            <a:ext cx="390178" cy="487722"/>
          </a:xfrm>
          <a:prstGeom prst="rect">
            <a:avLst/>
          </a:prstGeom>
        </p:spPr>
      </p:pic>
      <p:sp>
        <p:nvSpPr>
          <p:cNvPr id="15" name="Rectangle 2">
            <a:extLst>
              <a:ext uri="{FF2B5EF4-FFF2-40B4-BE49-F238E27FC236}">
                <a16:creationId xmlns:a16="http://schemas.microsoft.com/office/drawing/2014/main" id="{C32A851C-D3E1-57DD-CE72-021FDB4992C1}"/>
              </a:ext>
            </a:extLst>
          </p:cNvPr>
          <p:cNvSpPr>
            <a:spLocks noGrp="1" noChangeArrowheads="1"/>
          </p:cNvSpPr>
          <p:nvPr>
            <p:ph type="title"/>
          </p:nvPr>
        </p:nvSpPr>
        <p:spPr bwMode="auto">
          <a:xfrm>
            <a:off x="0" y="-34319"/>
            <a:ext cx="12191997" cy="624998"/>
          </a:xfrm>
          <a:prstGeom prst="rect">
            <a:avLst/>
          </a:prstGeom>
          <a:solidFill>
            <a:srgbClr val="FC5F06"/>
          </a:solidFill>
          <a:ln>
            <a:noFill/>
          </a:ln>
        </p:spPr>
        <p:txBody>
          <a:bodyPr anchor="ctr"/>
          <a:lstStyle/>
          <a:p>
            <a:pPr marL="0" lvl="0" defTabSz="685805" latinLnBrk="0"/>
            <a:endParaRPr lang="en-US"/>
          </a:p>
        </p:txBody>
      </p:sp>
      <p:pic>
        <p:nvPicPr>
          <p:cNvPr id="16" name="Picture 15">
            <a:extLst>
              <a:ext uri="{FF2B5EF4-FFF2-40B4-BE49-F238E27FC236}">
                <a16:creationId xmlns:a16="http://schemas.microsoft.com/office/drawing/2014/main" id="{DDF6B4D0-054B-A97A-0461-B809970B6F75}"/>
              </a:ext>
            </a:extLst>
          </p:cNvPr>
          <p:cNvPicPr>
            <a:picLocks noChangeAspect="1"/>
          </p:cNvPicPr>
          <p:nvPr userDrawn="1"/>
        </p:nvPicPr>
        <p:blipFill>
          <a:blip r:embed="rId2"/>
          <a:stretch>
            <a:fillRect/>
          </a:stretch>
        </p:blipFill>
        <p:spPr>
          <a:xfrm>
            <a:off x="11610105" y="34319"/>
            <a:ext cx="390178" cy="487722"/>
          </a:xfrm>
          <a:prstGeom prst="rect">
            <a:avLst/>
          </a:prstGeom>
        </p:spPr>
      </p:pic>
    </p:spTree>
    <p:extLst>
      <p:ext uri="{BB962C8B-B14F-4D97-AF65-F5344CB8AC3E}">
        <p14:creationId xmlns:p14="http://schemas.microsoft.com/office/powerpoint/2010/main" val="3899273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6722-101A-2BEB-EA0C-CD279A26DDA6}"/>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92A958-E1DE-46BA-8C4E-2C6488624DED}"/>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00A3A6-FDB0-ADA8-2733-7145A17E6B43}"/>
              </a:ext>
            </a:extLst>
          </p:cNvPr>
          <p:cNvSpPr>
            <a:spLocks noGrp="1"/>
          </p:cNvSpPr>
          <p:nvPr>
            <p:ph type="dt" sz="half" idx="10"/>
          </p:nvPr>
        </p:nvSpPr>
        <p:spPr>
          <a:xfrm>
            <a:off x="838200" y="6356350"/>
            <a:ext cx="2743200" cy="365125"/>
          </a:xfrm>
          <a:prstGeom prst="rect">
            <a:avLst/>
          </a:prstGeom>
        </p:spPr>
        <p:txBody>
          <a:bodyPr/>
          <a:lstStyle/>
          <a:p>
            <a:fld id="{78781714-17CD-4D98-9452-63755E5B07A4}" type="datetime1">
              <a:rPr lang="en-US" smtClean="0"/>
              <a:t>3/31/2024</a:t>
            </a:fld>
            <a:endParaRPr lang="en-US"/>
          </a:p>
        </p:txBody>
      </p:sp>
      <p:sp>
        <p:nvSpPr>
          <p:cNvPr id="5" name="Footer Placeholder 4">
            <a:extLst>
              <a:ext uri="{FF2B5EF4-FFF2-40B4-BE49-F238E27FC236}">
                <a16:creationId xmlns:a16="http://schemas.microsoft.com/office/drawing/2014/main" id="{0CE4584D-D8BE-6015-5876-036014DCAF7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9F96120-C8DE-E9F5-730F-4C567D04FD79}"/>
              </a:ext>
            </a:extLst>
          </p:cNvPr>
          <p:cNvSpPr>
            <a:spLocks noGrp="1"/>
          </p:cNvSpPr>
          <p:nvPr>
            <p:ph type="sldNum" sz="quarter" idx="12"/>
          </p:nvPr>
        </p:nvSpPr>
        <p:spPr>
          <a:xfrm>
            <a:off x="8610600" y="6356350"/>
            <a:ext cx="2743200" cy="365125"/>
          </a:xfrm>
          <a:prstGeom prst="rect">
            <a:avLst/>
          </a:prstGeom>
        </p:spPr>
        <p:txBody>
          <a:bodyPr/>
          <a:lstStyle/>
          <a:p>
            <a:fld id="{878010B2-7609-45BF-BFDC-66C2DCCC65B5}" type="slidenum">
              <a:rPr lang="en-US" smtClean="0"/>
              <a:t>‹#›</a:t>
            </a:fld>
            <a:endParaRPr lang="en-US"/>
          </a:p>
        </p:txBody>
      </p:sp>
      <p:sp>
        <p:nvSpPr>
          <p:cNvPr id="7" name="Rectangle 2">
            <a:extLst>
              <a:ext uri="{FF2B5EF4-FFF2-40B4-BE49-F238E27FC236}">
                <a16:creationId xmlns:a16="http://schemas.microsoft.com/office/drawing/2014/main" id="{9B116FCC-DC5A-C016-C1D1-B6BD6426F9C4}"/>
              </a:ext>
            </a:extLst>
          </p:cNvPr>
          <p:cNvSpPr txBox="1">
            <a:spLocks noChangeArrowheads="1"/>
          </p:cNvSpPr>
          <p:nvPr userDrawn="1"/>
        </p:nvSpPr>
        <p:spPr bwMode="auto">
          <a:xfrm>
            <a:off x="3" y="0"/>
            <a:ext cx="12191997" cy="624998"/>
          </a:xfrm>
          <a:prstGeom prst="rect">
            <a:avLst/>
          </a:prstGeom>
          <a:solidFill>
            <a:srgbClr val="FC5F06"/>
          </a:solidFill>
          <a:ln>
            <a:noFill/>
          </a:ln>
        </p:spPr>
        <p:txBody>
          <a:bodyPr anchor="ctr"/>
          <a:lstStyle>
            <a:lvl1pPr algn="l" defTabSz="914400" rtl="0" eaLnBrk="1" latinLnBrk="0" hangingPunct="1">
              <a:lnSpc>
                <a:spcPct val="90000"/>
              </a:lnSpc>
              <a:spcBef>
                <a:spcPct val="0"/>
              </a:spcBef>
              <a:buNone/>
              <a:defRPr sz="2800" b="1" kern="1200">
                <a:solidFill>
                  <a:schemeClr val="bg1"/>
                </a:solidFill>
                <a:latin typeface="+mj-lt"/>
                <a:ea typeface="+mj-ea"/>
                <a:cs typeface="+mj-cs"/>
              </a:defRPr>
            </a:lvl1pPr>
          </a:lstStyle>
          <a:p>
            <a:pPr defTabSz="685805"/>
            <a:r>
              <a:rPr lang="en-US"/>
              <a:t>Click to edit Master title style</a:t>
            </a:r>
          </a:p>
        </p:txBody>
      </p:sp>
      <p:pic>
        <p:nvPicPr>
          <p:cNvPr id="8" name="Picture 7">
            <a:extLst>
              <a:ext uri="{FF2B5EF4-FFF2-40B4-BE49-F238E27FC236}">
                <a16:creationId xmlns:a16="http://schemas.microsoft.com/office/drawing/2014/main" id="{50196B68-4B0F-54C2-567A-87CD7BEB3955}"/>
              </a:ext>
            </a:extLst>
          </p:cNvPr>
          <p:cNvPicPr>
            <a:picLocks noChangeAspect="1"/>
          </p:cNvPicPr>
          <p:nvPr userDrawn="1"/>
        </p:nvPicPr>
        <p:blipFill>
          <a:blip r:embed="rId2"/>
          <a:stretch>
            <a:fillRect/>
          </a:stretch>
        </p:blipFill>
        <p:spPr>
          <a:xfrm>
            <a:off x="11610108" y="68638"/>
            <a:ext cx="390178" cy="487722"/>
          </a:xfrm>
          <a:prstGeom prst="rect">
            <a:avLst/>
          </a:prstGeom>
        </p:spPr>
      </p:pic>
    </p:spTree>
    <p:extLst>
      <p:ext uri="{BB962C8B-B14F-4D97-AF65-F5344CB8AC3E}">
        <p14:creationId xmlns:p14="http://schemas.microsoft.com/office/powerpoint/2010/main" val="1668021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E26DE-14F8-8156-B477-0CA54E63FA5E}"/>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86933F78-6F69-0964-2E90-6692D88CF26B}"/>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69E61E-E51E-B1A9-AFDA-2C45D754CAD4}"/>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1600DB-02FD-93C1-2931-8C82FAEF019E}"/>
              </a:ext>
            </a:extLst>
          </p:cNvPr>
          <p:cNvSpPr>
            <a:spLocks noGrp="1"/>
          </p:cNvSpPr>
          <p:nvPr>
            <p:ph type="dt" sz="half" idx="10"/>
          </p:nvPr>
        </p:nvSpPr>
        <p:spPr>
          <a:xfrm>
            <a:off x="838200" y="6356350"/>
            <a:ext cx="2743200" cy="365125"/>
          </a:xfrm>
          <a:prstGeom prst="rect">
            <a:avLst/>
          </a:prstGeom>
        </p:spPr>
        <p:txBody>
          <a:bodyPr/>
          <a:lstStyle/>
          <a:p>
            <a:fld id="{0B5EE65C-A2DD-4E62-A00F-F21CADDC4242}" type="datetime1">
              <a:rPr lang="en-US" smtClean="0"/>
              <a:t>3/31/2024</a:t>
            </a:fld>
            <a:endParaRPr lang="en-US"/>
          </a:p>
        </p:txBody>
      </p:sp>
      <p:sp>
        <p:nvSpPr>
          <p:cNvPr id="6" name="Footer Placeholder 5">
            <a:extLst>
              <a:ext uri="{FF2B5EF4-FFF2-40B4-BE49-F238E27FC236}">
                <a16:creationId xmlns:a16="http://schemas.microsoft.com/office/drawing/2014/main" id="{0F32651E-AD7E-DF00-9B1C-4749A5A1098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2742A800-103D-7488-3BF4-265463EB4657}"/>
              </a:ext>
            </a:extLst>
          </p:cNvPr>
          <p:cNvSpPr>
            <a:spLocks noGrp="1"/>
          </p:cNvSpPr>
          <p:nvPr>
            <p:ph type="sldNum" sz="quarter" idx="12"/>
          </p:nvPr>
        </p:nvSpPr>
        <p:spPr>
          <a:xfrm>
            <a:off x="8610600" y="6356350"/>
            <a:ext cx="2743200" cy="365125"/>
          </a:xfrm>
          <a:prstGeom prst="rect">
            <a:avLst/>
          </a:prstGeom>
        </p:spPr>
        <p:txBody>
          <a:bodyPr/>
          <a:lstStyle/>
          <a:p>
            <a:fld id="{878010B2-7609-45BF-BFDC-66C2DCCC65B5}" type="slidenum">
              <a:rPr lang="en-US" smtClean="0"/>
              <a:t>‹#›</a:t>
            </a:fld>
            <a:endParaRPr lang="en-US"/>
          </a:p>
        </p:txBody>
      </p:sp>
    </p:spTree>
    <p:extLst>
      <p:ext uri="{BB962C8B-B14F-4D97-AF65-F5344CB8AC3E}">
        <p14:creationId xmlns:p14="http://schemas.microsoft.com/office/powerpoint/2010/main" val="2970416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50FEE-864A-675C-964C-5998CCE66DD2}"/>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11B58DBB-2851-BB98-4457-B1BEF75E6A38}"/>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77C33F-F2D8-ED9E-D201-27D17E0271EF}"/>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88629B-245C-7EE4-82FD-F4C120E135FE}"/>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8E9AFD-C6DD-8D08-3CC4-952D104C0208}"/>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1565F3-C6CF-052E-1149-A1B34E5B56DC}"/>
              </a:ext>
            </a:extLst>
          </p:cNvPr>
          <p:cNvSpPr>
            <a:spLocks noGrp="1"/>
          </p:cNvSpPr>
          <p:nvPr>
            <p:ph type="dt" sz="half" idx="10"/>
          </p:nvPr>
        </p:nvSpPr>
        <p:spPr>
          <a:xfrm>
            <a:off x="838200" y="6356350"/>
            <a:ext cx="2743200" cy="365125"/>
          </a:xfrm>
          <a:prstGeom prst="rect">
            <a:avLst/>
          </a:prstGeom>
        </p:spPr>
        <p:txBody>
          <a:bodyPr/>
          <a:lstStyle/>
          <a:p>
            <a:fld id="{2C766ECF-246C-4934-95A1-654B4032ACEC}" type="datetime1">
              <a:rPr lang="en-US" smtClean="0"/>
              <a:t>3/31/2024</a:t>
            </a:fld>
            <a:endParaRPr lang="en-US"/>
          </a:p>
        </p:txBody>
      </p:sp>
      <p:sp>
        <p:nvSpPr>
          <p:cNvPr id="8" name="Footer Placeholder 7">
            <a:extLst>
              <a:ext uri="{FF2B5EF4-FFF2-40B4-BE49-F238E27FC236}">
                <a16:creationId xmlns:a16="http://schemas.microsoft.com/office/drawing/2014/main" id="{DCB7E0B2-919B-2ED3-31E9-3A5DF6273E7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19BB8478-50F1-25CA-04B7-E902A6003EC1}"/>
              </a:ext>
            </a:extLst>
          </p:cNvPr>
          <p:cNvSpPr>
            <a:spLocks noGrp="1"/>
          </p:cNvSpPr>
          <p:nvPr>
            <p:ph type="sldNum" sz="quarter" idx="12"/>
          </p:nvPr>
        </p:nvSpPr>
        <p:spPr>
          <a:xfrm>
            <a:off x="8610600" y="6356350"/>
            <a:ext cx="2743200" cy="365125"/>
          </a:xfrm>
          <a:prstGeom prst="rect">
            <a:avLst/>
          </a:prstGeom>
        </p:spPr>
        <p:txBody>
          <a:bodyPr/>
          <a:lstStyle/>
          <a:p>
            <a:fld id="{878010B2-7609-45BF-BFDC-66C2DCCC65B5}" type="slidenum">
              <a:rPr lang="en-US" smtClean="0"/>
              <a:t>‹#›</a:t>
            </a:fld>
            <a:endParaRPr lang="en-US"/>
          </a:p>
        </p:txBody>
      </p:sp>
    </p:spTree>
    <p:extLst>
      <p:ext uri="{BB962C8B-B14F-4D97-AF65-F5344CB8AC3E}">
        <p14:creationId xmlns:p14="http://schemas.microsoft.com/office/powerpoint/2010/main" val="208909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0F8FE-18A7-F5B3-51B4-BD142DB40225}"/>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9B853C18-C5FE-4FBA-0334-2B375F1666DF}"/>
              </a:ext>
            </a:extLst>
          </p:cNvPr>
          <p:cNvSpPr>
            <a:spLocks noGrp="1"/>
          </p:cNvSpPr>
          <p:nvPr>
            <p:ph type="dt" sz="half" idx="10"/>
          </p:nvPr>
        </p:nvSpPr>
        <p:spPr>
          <a:xfrm>
            <a:off x="838200" y="6356350"/>
            <a:ext cx="2743200" cy="365125"/>
          </a:xfrm>
          <a:prstGeom prst="rect">
            <a:avLst/>
          </a:prstGeom>
        </p:spPr>
        <p:txBody>
          <a:bodyPr/>
          <a:lstStyle/>
          <a:p>
            <a:fld id="{2F6EFC66-0604-4AFC-B60F-9F894B4E7498}" type="datetime1">
              <a:rPr lang="en-US" smtClean="0"/>
              <a:t>3/31/2024</a:t>
            </a:fld>
            <a:endParaRPr lang="en-US"/>
          </a:p>
        </p:txBody>
      </p:sp>
      <p:sp>
        <p:nvSpPr>
          <p:cNvPr id="4" name="Footer Placeholder 3">
            <a:extLst>
              <a:ext uri="{FF2B5EF4-FFF2-40B4-BE49-F238E27FC236}">
                <a16:creationId xmlns:a16="http://schemas.microsoft.com/office/drawing/2014/main" id="{9B135C45-0030-DADF-90C9-6DD8B5B2084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A74F8F9-A84D-77DF-EE25-AD2EB42B6467}"/>
              </a:ext>
            </a:extLst>
          </p:cNvPr>
          <p:cNvSpPr>
            <a:spLocks noGrp="1"/>
          </p:cNvSpPr>
          <p:nvPr>
            <p:ph type="sldNum" sz="quarter" idx="12"/>
          </p:nvPr>
        </p:nvSpPr>
        <p:spPr>
          <a:xfrm>
            <a:off x="8610600" y="6356350"/>
            <a:ext cx="2743200" cy="365125"/>
          </a:xfrm>
          <a:prstGeom prst="rect">
            <a:avLst/>
          </a:prstGeom>
        </p:spPr>
        <p:txBody>
          <a:bodyPr/>
          <a:lstStyle/>
          <a:p>
            <a:fld id="{878010B2-7609-45BF-BFDC-66C2DCCC65B5}" type="slidenum">
              <a:rPr lang="en-US" smtClean="0"/>
              <a:t>‹#›</a:t>
            </a:fld>
            <a:endParaRPr lang="en-US"/>
          </a:p>
        </p:txBody>
      </p:sp>
    </p:spTree>
    <p:extLst>
      <p:ext uri="{BB962C8B-B14F-4D97-AF65-F5344CB8AC3E}">
        <p14:creationId xmlns:p14="http://schemas.microsoft.com/office/powerpoint/2010/main" val="362929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70C396-3E38-8530-65A3-9E22AEC16FB2}"/>
              </a:ext>
            </a:extLst>
          </p:cNvPr>
          <p:cNvSpPr>
            <a:spLocks noGrp="1"/>
          </p:cNvSpPr>
          <p:nvPr>
            <p:ph type="dt" sz="half" idx="10"/>
          </p:nvPr>
        </p:nvSpPr>
        <p:spPr>
          <a:xfrm>
            <a:off x="838200" y="6356350"/>
            <a:ext cx="2743200" cy="365125"/>
          </a:xfrm>
          <a:prstGeom prst="rect">
            <a:avLst/>
          </a:prstGeom>
        </p:spPr>
        <p:txBody>
          <a:bodyPr/>
          <a:lstStyle/>
          <a:p>
            <a:fld id="{7E8D6267-C35E-43BA-830F-0AC73818CDE1}" type="datetime1">
              <a:rPr lang="en-US" smtClean="0"/>
              <a:t>3/31/2024</a:t>
            </a:fld>
            <a:endParaRPr lang="en-US"/>
          </a:p>
        </p:txBody>
      </p:sp>
      <p:sp>
        <p:nvSpPr>
          <p:cNvPr id="3" name="Footer Placeholder 2">
            <a:extLst>
              <a:ext uri="{FF2B5EF4-FFF2-40B4-BE49-F238E27FC236}">
                <a16:creationId xmlns:a16="http://schemas.microsoft.com/office/drawing/2014/main" id="{F5C68E42-44C6-20C6-9612-69995F59782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BA98AF46-B05B-E4AD-C43A-411F329E4AB8}"/>
              </a:ext>
            </a:extLst>
          </p:cNvPr>
          <p:cNvSpPr>
            <a:spLocks noGrp="1"/>
          </p:cNvSpPr>
          <p:nvPr>
            <p:ph type="sldNum" sz="quarter" idx="12"/>
          </p:nvPr>
        </p:nvSpPr>
        <p:spPr>
          <a:xfrm>
            <a:off x="8610600" y="6356350"/>
            <a:ext cx="2743200" cy="365125"/>
          </a:xfrm>
          <a:prstGeom prst="rect">
            <a:avLst/>
          </a:prstGeom>
        </p:spPr>
        <p:txBody>
          <a:bodyPr/>
          <a:lstStyle/>
          <a:p>
            <a:fld id="{878010B2-7609-45BF-BFDC-66C2DCCC65B5}" type="slidenum">
              <a:rPr lang="en-US" smtClean="0"/>
              <a:t>‹#›</a:t>
            </a:fld>
            <a:endParaRPr lang="en-US"/>
          </a:p>
        </p:txBody>
      </p:sp>
    </p:spTree>
    <p:extLst>
      <p:ext uri="{BB962C8B-B14F-4D97-AF65-F5344CB8AC3E}">
        <p14:creationId xmlns:p14="http://schemas.microsoft.com/office/powerpoint/2010/main" val="33687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F5D0E-3170-E35A-7EF8-7059EEB6B16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BD6B3A-651D-D13D-0104-6C7E5C451477}"/>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D86A9E-9BB6-2C5A-65E9-64AE2A64CF08}"/>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54B9DA-1897-1BDC-A53C-88652056B463}"/>
              </a:ext>
            </a:extLst>
          </p:cNvPr>
          <p:cNvSpPr>
            <a:spLocks noGrp="1"/>
          </p:cNvSpPr>
          <p:nvPr>
            <p:ph type="dt" sz="half" idx="10"/>
          </p:nvPr>
        </p:nvSpPr>
        <p:spPr>
          <a:xfrm>
            <a:off x="838200" y="6356350"/>
            <a:ext cx="2743200" cy="365125"/>
          </a:xfrm>
          <a:prstGeom prst="rect">
            <a:avLst/>
          </a:prstGeom>
        </p:spPr>
        <p:txBody>
          <a:bodyPr/>
          <a:lstStyle/>
          <a:p>
            <a:fld id="{BA308199-AD56-4697-82E9-D47AC559139E}" type="datetime1">
              <a:rPr lang="en-US" smtClean="0"/>
              <a:t>3/31/2024</a:t>
            </a:fld>
            <a:endParaRPr lang="en-US"/>
          </a:p>
        </p:txBody>
      </p:sp>
      <p:sp>
        <p:nvSpPr>
          <p:cNvPr id="6" name="Footer Placeholder 5">
            <a:extLst>
              <a:ext uri="{FF2B5EF4-FFF2-40B4-BE49-F238E27FC236}">
                <a16:creationId xmlns:a16="http://schemas.microsoft.com/office/drawing/2014/main" id="{B8ACCBDE-7960-2DE7-7087-41E6CC2FCE8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251742DE-E5AC-AC94-3E1E-303BFF30A4BF}"/>
              </a:ext>
            </a:extLst>
          </p:cNvPr>
          <p:cNvSpPr>
            <a:spLocks noGrp="1"/>
          </p:cNvSpPr>
          <p:nvPr>
            <p:ph type="sldNum" sz="quarter" idx="12"/>
          </p:nvPr>
        </p:nvSpPr>
        <p:spPr>
          <a:xfrm>
            <a:off x="8610600" y="6356350"/>
            <a:ext cx="2743200" cy="365125"/>
          </a:xfrm>
          <a:prstGeom prst="rect">
            <a:avLst/>
          </a:prstGeom>
        </p:spPr>
        <p:txBody>
          <a:bodyPr/>
          <a:lstStyle/>
          <a:p>
            <a:fld id="{878010B2-7609-45BF-BFDC-66C2DCCC65B5}" type="slidenum">
              <a:rPr lang="en-US" smtClean="0"/>
              <a:t>‹#›</a:t>
            </a:fld>
            <a:endParaRPr lang="en-US"/>
          </a:p>
        </p:txBody>
      </p:sp>
    </p:spTree>
    <p:extLst>
      <p:ext uri="{BB962C8B-B14F-4D97-AF65-F5344CB8AC3E}">
        <p14:creationId xmlns:p14="http://schemas.microsoft.com/office/powerpoint/2010/main" val="3777000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1A041-1038-A39A-7EA7-B46D0EEFC42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14C70E-45F7-9DA1-3362-0644C19E84CD}"/>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BBF8F8-2D58-D378-C1CC-F1D1934F557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4E35E5-81D5-33F7-17BC-AB23BBBA5589}"/>
              </a:ext>
            </a:extLst>
          </p:cNvPr>
          <p:cNvSpPr>
            <a:spLocks noGrp="1"/>
          </p:cNvSpPr>
          <p:nvPr>
            <p:ph type="dt" sz="half" idx="10"/>
          </p:nvPr>
        </p:nvSpPr>
        <p:spPr>
          <a:xfrm>
            <a:off x="838200" y="6356350"/>
            <a:ext cx="2743200" cy="365125"/>
          </a:xfrm>
          <a:prstGeom prst="rect">
            <a:avLst/>
          </a:prstGeom>
        </p:spPr>
        <p:txBody>
          <a:bodyPr/>
          <a:lstStyle/>
          <a:p>
            <a:fld id="{B6FEFB73-14C8-4B91-B375-525DB44642C9}" type="datetime1">
              <a:rPr lang="en-US" smtClean="0"/>
              <a:t>3/31/2024</a:t>
            </a:fld>
            <a:endParaRPr lang="en-US"/>
          </a:p>
        </p:txBody>
      </p:sp>
      <p:sp>
        <p:nvSpPr>
          <p:cNvPr id="6" name="Footer Placeholder 5">
            <a:extLst>
              <a:ext uri="{FF2B5EF4-FFF2-40B4-BE49-F238E27FC236}">
                <a16:creationId xmlns:a16="http://schemas.microsoft.com/office/drawing/2014/main" id="{404F9C6D-58C7-3E7A-FA74-C143289BA2F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95C2283F-C9A1-06A0-2764-10CA322D8629}"/>
              </a:ext>
            </a:extLst>
          </p:cNvPr>
          <p:cNvSpPr>
            <a:spLocks noGrp="1"/>
          </p:cNvSpPr>
          <p:nvPr>
            <p:ph type="sldNum" sz="quarter" idx="12"/>
          </p:nvPr>
        </p:nvSpPr>
        <p:spPr>
          <a:xfrm>
            <a:off x="8610600" y="6356350"/>
            <a:ext cx="2743200" cy="365125"/>
          </a:xfrm>
          <a:prstGeom prst="rect">
            <a:avLst/>
          </a:prstGeom>
        </p:spPr>
        <p:txBody>
          <a:bodyPr/>
          <a:lstStyle/>
          <a:p>
            <a:fld id="{878010B2-7609-45BF-BFDC-66C2DCCC65B5}" type="slidenum">
              <a:rPr lang="en-US" smtClean="0"/>
              <a:t>‹#›</a:t>
            </a:fld>
            <a:endParaRPr lang="en-US"/>
          </a:p>
        </p:txBody>
      </p:sp>
    </p:spTree>
    <p:extLst>
      <p:ext uri="{BB962C8B-B14F-4D97-AF65-F5344CB8AC3E}">
        <p14:creationId xmlns:p14="http://schemas.microsoft.com/office/powerpoint/2010/main" val="608848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2">
            <a:extLst>
              <a:ext uri="{FF2B5EF4-FFF2-40B4-BE49-F238E27FC236}">
                <a16:creationId xmlns:a16="http://schemas.microsoft.com/office/drawing/2014/main" id="{8F1F1401-2E56-59F7-CFC3-DB0B34A8624C}"/>
              </a:ext>
            </a:extLst>
          </p:cNvPr>
          <p:cNvSpPr>
            <a:spLocks noGrp="1" noChangeArrowheads="1"/>
          </p:cNvSpPr>
          <p:nvPr>
            <p:ph type="title"/>
          </p:nvPr>
        </p:nvSpPr>
        <p:spPr bwMode="auto">
          <a:xfrm>
            <a:off x="3" y="0"/>
            <a:ext cx="12191997" cy="624998"/>
          </a:xfrm>
          <a:prstGeom prst="rect">
            <a:avLst/>
          </a:prstGeom>
          <a:solidFill>
            <a:srgbClr val="FC5F06"/>
          </a:solidFill>
          <a:ln>
            <a:noFill/>
          </a:ln>
        </p:spPr>
        <p:txBody>
          <a:bodyPr anchor="ctr"/>
          <a:lstStyle/>
          <a:p>
            <a:pPr marL="0" lvl="0" defTabSz="685805" latinLnBrk="0"/>
            <a:endParaRPr lang="en-US"/>
          </a:p>
        </p:txBody>
      </p:sp>
      <p:sp>
        <p:nvSpPr>
          <p:cNvPr id="14" name="Rectangle 3">
            <a:extLst>
              <a:ext uri="{FF2B5EF4-FFF2-40B4-BE49-F238E27FC236}">
                <a16:creationId xmlns:a16="http://schemas.microsoft.com/office/drawing/2014/main" id="{47848A2F-54B0-F58E-3144-E9F61EF21C39}"/>
              </a:ext>
            </a:extLst>
          </p:cNvPr>
          <p:cNvSpPr>
            <a:spLocks noGrp="1" noChangeArrowheads="1"/>
          </p:cNvSpPr>
          <p:nvPr>
            <p:ph type="body" idx="1"/>
          </p:nvPr>
        </p:nvSpPr>
        <p:spPr bwMode="auto">
          <a:xfrm>
            <a:off x="182881" y="1276227"/>
            <a:ext cx="11427227" cy="459269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5" name="Picture 14" descr="Services | Clemson Composites">
            <a:extLst>
              <a:ext uri="{FF2B5EF4-FFF2-40B4-BE49-F238E27FC236}">
                <a16:creationId xmlns:a16="http://schemas.microsoft.com/office/drawing/2014/main" id="{16EEC325-08FC-C026-60C6-0470C6207C61}"/>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82881" y="6174924"/>
            <a:ext cx="1933257" cy="624998"/>
          </a:xfrm>
          <a:prstGeom prst="rect">
            <a:avLst/>
          </a:prstGeom>
          <a:noFill/>
          <a:extLst>
            <a:ext uri="{909E8E84-426E-40DD-AFC4-6F175D3DCCD1}">
              <a14:hiddenFill xmlns:a14="http://schemas.microsoft.com/office/drawing/2010/main">
                <a:solidFill>
                  <a:srgbClr val="FFFFFF"/>
                </a:solidFill>
              </a14:hiddenFill>
            </a:ext>
          </a:extLst>
        </p:spPr>
      </p:pic>
      <p:sp>
        <p:nvSpPr>
          <p:cNvPr id="16" name="Slide Number Placeholder 3">
            <a:extLst>
              <a:ext uri="{FF2B5EF4-FFF2-40B4-BE49-F238E27FC236}">
                <a16:creationId xmlns:a16="http://schemas.microsoft.com/office/drawing/2014/main" id="{3ED6DCCE-474F-1DC6-8DE5-C19D1359DBCE}"/>
              </a:ext>
            </a:extLst>
          </p:cNvPr>
          <p:cNvSpPr>
            <a:spLocks noGrp="1"/>
          </p:cNvSpPr>
          <p:nvPr>
            <p:ph type="sldNum" sz="quarter" idx="4"/>
          </p:nvPr>
        </p:nvSpPr>
        <p:spPr>
          <a:xfrm>
            <a:off x="9257086" y="6309360"/>
            <a:ext cx="2743200" cy="365125"/>
          </a:xfrm>
          <a:prstGeom prst="rect">
            <a:avLst/>
          </a:prstGeom>
        </p:spPr>
        <p:txBody>
          <a:bodyPr anchor="ctr" anchorCtr="0"/>
          <a:lstStyle>
            <a:lvl1pPr algn="r">
              <a:defRPr/>
            </a:lvl1pPr>
          </a:lstStyle>
          <a:p>
            <a:fld id="{BAEF63C3-EA6D-4C9C-BC15-0B61FB64C199}" type="slidenum">
              <a:rPr lang="en-US" sz="1400" smtClean="0"/>
              <a:pPr/>
              <a:t>‹#›</a:t>
            </a:fld>
            <a:endParaRPr lang="en-US" sz="1400"/>
          </a:p>
        </p:txBody>
      </p:sp>
      <p:pic>
        <p:nvPicPr>
          <p:cNvPr id="17" name="Picture 16">
            <a:extLst>
              <a:ext uri="{FF2B5EF4-FFF2-40B4-BE49-F238E27FC236}">
                <a16:creationId xmlns:a16="http://schemas.microsoft.com/office/drawing/2014/main" id="{DAC9011F-8786-225D-BD79-B130D5F21A4D}"/>
              </a:ext>
            </a:extLst>
          </p:cNvPr>
          <p:cNvPicPr>
            <a:picLocks noChangeAspect="1"/>
          </p:cNvPicPr>
          <p:nvPr userDrawn="1"/>
        </p:nvPicPr>
        <p:blipFill>
          <a:blip r:embed="rId14"/>
          <a:stretch>
            <a:fillRect/>
          </a:stretch>
        </p:blipFill>
        <p:spPr>
          <a:xfrm>
            <a:off x="11610108" y="68638"/>
            <a:ext cx="390178" cy="487722"/>
          </a:xfrm>
          <a:prstGeom prst="rect">
            <a:avLst/>
          </a:prstGeom>
        </p:spPr>
      </p:pic>
      <p:pic>
        <p:nvPicPr>
          <p:cNvPr id="18" name="Picture 17" descr="A picture containing shape&#10;&#10;Description automatically generated">
            <a:extLst>
              <a:ext uri="{FF2B5EF4-FFF2-40B4-BE49-F238E27FC236}">
                <a16:creationId xmlns:a16="http://schemas.microsoft.com/office/drawing/2014/main" id="{37D3492C-AEFF-1072-F587-3CF4C8D83CE3}"/>
              </a:ext>
            </a:extLst>
          </p:cNvPr>
          <p:cNvPicPr>
            <a:picLocks noChangeAspect="1"/>
          </p:cNvPicPr>
          <p:nvPr userDrawn="1"/>
        </p:nvPicPr>
        <p:blipFill rotWithShape="1">
          <a:blip r:embed="rId15" cstate="print">
            <a:clrChange>
              <a:clrFrom>
                <a:srgbClr val="FFFFFF"/>
              </a:clrFrom>
              <a:clrTo>
                <a:srgbClr val="FFFFFF">
                  <a:alpha val="0"/>
                </a:srgbClr>
              </a:clrTo>
            </a:clrChange>
            <a:extLst>
              <a:ext uri="{28A0092B-C50C-407E-A947-70E740481C1C}">
                <a14:useLocalDpi xmlns:a14="http://schemas.microsoft.com/office/drawing/2010/main" val="0"/>
              </a:ext>
            </a:extLst>
          </a:blip>
          <a:srcRect r="58864" b="34920"/>
          <a:stretch/>
        </p:blipFill>
        <p:spPr>
          <a:xfrm>
            <a:off x="2025141" y="6174924"/>
            <a:ext cx="850972" cy="624998"/>
          </a:xfrm>
          <a:prstGeom prst="rect">
            <a:avLst/>
          </a:prstGeom>
        </p:spPr>
      </p:pic>
    </p:spTree>
    <p:extLst>
      <p:ext uri="{BB962C8B-B14F-4D97-AF65-F5344CB8AC3E}">
        <p14:creationId xmlns:p14="http://schemas.microsoft.com/office/powerpoint/2010/main" val="1873369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28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cleanchargenetwork.com/noise-pollutio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books.google.ca/books?id=Blp2D1DteTYC&amp;printsec=frontcover&amp;dq=theory+of+ground+vehicles&amp;hl=fr&amp;ei=lumPTM2TN4L58Ab_qbC3DQ&amp;sa=X&amp;oi=book_result&amp;ct=result&amp;resnum=1&amp;ved=0CDMQ6AEwAA#v=onepage&amp;q&amp;f=false" TargetMode="External"/><Relationship Id="rId2" Type="http://schemas.openxmlformats.org/officeDocument/2006/relationships/hyperlink" Target="https://media.ford.com/content/fordmedia/feu/en/news/2018/07/06/new-ford-transit-connect-cuts-fuel-bills-for-operators-by-up-to-.html#:~:text=Aerodynamic%20enhancements%20to%20the%20new,further%20supporting%20improved%20fuel%20efficiency."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39_E31F504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4.png"/><Relationship Id="rId3" Type="http://schemas.microsoft.com/office/2018/10/relationships/comments" Target="../comments/modernComment_117_1DEEB789.xml"/><Relationship Id="rId7" Type="http://schemas.openxmlformats.org/officeDocument/2006/relationships/image" Target="../media/image33.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2.jpeg"/><Relationship Id="rId5" Type="http://schemas.openxmlformats.org/officeDocument/2006/relationships/image" Target="../media/image2.png"/><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2.jpeg"/><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8.jpeg"/><Relationship Id="rId5" Type="http://schemas.openxmlformats.org/officeDocument/2006/relationships/image" Target="../media/image37.jpeg"/><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jpeg"/><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gmauthority.com/blog/gm/gm-engines/lm2/" TargetMode="External"/><Relationship Id="rId7" Type="http://schemas.openxmlformats.org/officeDocument/2006/relationships/hyperlink" Target="https://ultimatespecs.com/car-specs/Jaguar/11774/Jaguar-XF-(X250)-30-V6-Diesel-Premium-Luxury-240HP.html" TargetMode="External"/><Relationship Id="rId2" Type="http://schemas.openxmlformats.org/officeDocument/2006/relationships/hyperlink" Target="https://www.internationaltrucks.com/engines/s13integrated?gclid=Cj0KCQjw7uSkBhDGARIsAMCZNJti4LDwxLqCitfLFbtcxt8L07rEOgSp_-tDN4MmaENh4WvxMGG2GokaAlGeEALw_wcB" TargetMode="External"/><Relationship Id="rId1" Type="http://schemas.openxmlformats.org/officeDocument/2006/relationships/slideLayout" Target="../slideLayouts/slideLayout2.xml"/><Relationship Id="rId6" Type="http://schemas.openxmlformats.org/officeDocument/2006/relationships/hyperlink" Target="https://www.car.info/en-se/bmw/3-series/335d-6613258/specs" TargetMode="External"/><Relationship Id="rId5" Type="http://schemas.openxmlformats.org/officeDocument/2006/relationships/hyperlink" Target="https://motortrucks.com/2022-international-cv-series-new-truck" TargetMode="External"/><Relationship Id="rId4" Type="http://schemas.openxmlformats.org/officeDocument/2006/relationships/hyperlink" Target="https://gmauthority.com/blog/gm/gm-engines/gm-6-6-liter-lbz-v-8-duramax-turbo-diesel-engine/" TargetMode="External"/></Relationships>
</file>

<file path=ppt/slides/_rels/slide36.xml.rels><?xml version="1.0" encoding="UTF-8" standalone="yes"?>
<Relationships xmlns="http://schemas.openxmlformats.org/package/2006/relationships"><Relationship Id="rId8" Type="http://schemas.openxmlformats.org/officeDocument/2006/relationships/hyperlink" Target="https://www.volvotrucks.us/trucks/powertrain/d13/" TargetMode="External"/><Relationship Id="rId3" Type="http://schemas.openxmlformats.org/officeDocument/2006/relationships/hyperlink" Target="https://www.drive.com.au/reviews/2022-lexus-lx500d-review/" TargetMode="External"/><Relationship Id="rId7" Type="http://schemas.openxmlformats.org/officeDocument/2006/relationships/hyperlink" Target="https://en.wikipedia.org/wiki/Ingenium_engine_family" TargetMode="External"/><Relationship Id="rId2" Type="http://schemas.openxmlformats.org/officeDocument/2006/relationships/hyperlink" Target="https://www.mercurymarine.com/en/us/engines/diesel/mercury-diesel/30l-150-270hp/#specifications" TargetMode="External"/><Relationship Id="rId1" Type="http://schemas.openxmlformats.org/officeDocument/2006/relationships/slideLayout" Target="../slideLayouts/slideLayout2.xml"/><Relationship Id="rId6" Type="http://schemas.openxmlformats.org/officeDocument/2006/relationships/hyperlink" Target="https://www.cummins.com/engines/cummins-67l-turbo-diesel-2021" TargetMode="External"/><Relationship Id="rId11" Type="http://schemas.openxmlformats.org/officeDocument/2006/relationships/hyperlink" Target="https://newsroom.toyota.eu/new-hilux---a-more-powerful-engine-for-a-striking-design/" TargetMode="External"/><Relationship Id="rId5" Type="http://schemas.openxmlformats.org/officeDocument/2006/relationships/hyperlink" Target="https://www.ultimatespecs.com/car-specs/Maserati/108188/Maserati-Ghibli-III-Diesel-275HP.html" TargetMode="External"/><Relationship Id="rId10" Type="http://schemas.openxmlformats.org/officeDocument/2006/relationships/hyperlink" Target="https://en.wikipedia.org/wiki/Mercedes-Benz_OM656_engine" TargetMode="External"/><Relationship Id="rId4" Type="http://schemas.openxmlformats.org/officeDocument/2006/relationships/hyperlink" Target="https://www.ultimatespecs.com/car-specs/Porsche/69729/Porsche-Cayenne-II-Diesel.html" TargetMode="External"/><Relationship Id="rId9" Type="http://schemas.openxmlformats.org/officeDocument/2006/relationships/hyperlink" Target="https://www.volvotrucks.us/trucks/powertrain/d11/"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www.carexpert.com.au/bentley/bentayga/2020-diesel-2cce954b" TargetMode="External"/><Relationship Id="rId2" Type="http://schemas.openxmlformats.org/officeDocument/2006/relationships/hyperlink" Target="https://freightliner.com/demand-detroit/engines/dd8/" TargetMode="External"/><Relationship Id="rId1" Type="http://schemas.openxmlformats.org/officeDocument/2006/relationships/slideLayout" Target="../slideLayouts/slideLayout2.xml"/><Relationship Id="rId6" Type="http://schemas.openxmlformats.org/officeDocument/2006/relationships/hyperlink" Target="https://dieselprogrammers.com/collections/cummins-tuners/products/smarty-touch-programmer?variant=16264533114926" TargetMode="External"/><Relationship Id="rId5" Type="http://schemas.openxmlformats.org/officeDocument/2006/relationships/hyperlink" Target="https://www.motortrend.com/how-to/5-9-liter-cummins-diesel-engine/" TargetMode="External"/><Relationship Id="rId4" Type="http://schemas.openxmlformats.org/officeDocument/2006/relationships/hyperlink" Target="https://en.wikipedia.org/wiki/Volvo_D5_engin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2.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F92C7-EB94-CC5D-D568-8FB1588118E0}"/>
              </a:ext>
            </a:extLst>
          </p:cNvPr>
          <p:cNvSpPr>
            <a:spLocks noGrp="1"/>
          </p:cNvSpPr>
          <p:nvPr>
            <p:ph type="ctrTitle"/>
          </p:nvPr>
        </p:nvSpPr>
        <p:spPr/>
        <p:txBody>
          <a:bodyPr anchor="ctr"/>
          <a:lstStyle/>
          <a:p>
            <a:r>
              <a:rPr lang="en-US"/>
              <a:t>Week 1</a:t>
            </a:r>
          </a:p>
        </p:txBody>
      </p:sp>
      <p:sp>
        <p:nvSpPr>
          <p:cNvPr id="3" name="Subtitle 2">
            <a:extLst>
              <a:ext uri="{FF2B5EF4-FFF2-40B4-BE49-F238E27FC236}">
                <a16:creationId xmlns:a16="http://schemas.microsoft.com/office/drawing/2014/main" id="{10B86578-29D5-F611-E3C9-01A73DAE40F1}"/>
              </a:ext>
            </a:extLst>
          </p:cNvPr>
          <p:cNvSpPr>
            <a:spLocks noGrp="1"/>
          </p:cNvSpPr>
          <p:nvPr>
            <p:ph type="subTitle" idx="1"/>
          </p:nvPr>
        </p:nvSpPr>
        <p:spPr/>
        <p:txBody>
          <a:bodyPr/>
          <a:lstStyle/>
          <a:p>
            <a:r>
              <a:rPr lang="en-US"/>
              <a:t>05/16/23 - 05/19/23 </a:t>
            </a:r>
          </a:p>
        </p:txBody>
      </p:sp>
      <p:sp>
        <p:nvSpPr>
          <p:cNvPr id="4" name="Slide Number Placeholder 3">
            <a:extLst>
              <a:ext uri="{FF2B5EF4-FFF2-40B4-BE49-F238E27FC236}">
                <a16:creationId xmlns:a16="http://schemas.microsoft.com/office/drawing/2014/main" id="{862E3994-198E-6765-FE8E-C7FFB22BE6BF}"/>
              </a:ext>
            </a:extLst>
          </p:cNvPr>
          <p:cNvSpPr>
            <a:spLocks noGrp="1"/>
          </p:cNvSpPr>
          <p:nvPr>
            <p:ph type="sldNum" sz="quarter" idx="12"/>
          </p:nvPr>
        </p:nvSpPr>
        <p:spPr/>
        <p:txBody>
          <a:bodyPr/>
          <a:lstStyle/>
          <a:p>
            <a:fld id="{878010B2-7609-45BF-BFDC-66C2DCCC65B5}" type="slidenum">
              <a:rPr lang="en-US" smtClean="0"/>
              <a:t>1</a:t>
            </a:fld>
            <a:endParaRPr lang="en-US"/>
          </a:p>
        </p:txBody>
      </p:sp>
    </p:spTree>
    <p:extLst>
      <p:ext uri="{BB962C8B-B14F-4D97-AF65-F5344CB8AC3E}">
        <p14:creationId xmlns:p14="http://schemas.microsoft.com/office/powerpoint/2010/main" val="3355088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F92C7-EB94-CC5D-D568-8FB1588118E0}"/>
              </a:ext>
            </a:extLst>
          </p:cNvPr>
          <p:cNvSpPr>
            <a:spLocks noGrp="1"/>
          </p:cNvSpPr>
          <p:nvPr>
            <p:ph type="ctrTitle"/>
          </p:nvPr>
        </p:nvSpPr>
        <p:spPr/>
        <p:txBody>
          <a:bodyPr lIns="91440" tIns="45720" rIns="91440" bIns="45720" anchor="ctr"/>
          <a:lstStyle/>
          <a:p>
            <a:r>
              <a:rPr lang="en-US"/>
              <a:t>Week 2</a:t>
            </a:r>
          </a:p>
        </p:txBody>
      </p:sp>
      <p:sp>
        <p:nvSpPr>
          <p:cNvPr id="3" name="Subtitle 2">
            <a:extLst>
              <a:ext uri="{FF2B5EF4-FFF2-40B4-BE49-F238E27FC236}">
                <a16:creationId xmlns:a16="http://schemas.microsoft.com/office/drawing/2014/main" id="{10B86578-29D5-F611-E3C9-01A73DAE40F1}"/>
              </a:ext>
            </a:extLst>
          </p:cNvPr>
          <p:cNvSpPr>
            <a:spLocks noGrp="1"/>
          </p:cNvSpPr>
          <p:nvPr>
            <p:ph type="subTitle" idx="1"/>
          </p:nvPr>
        </p:nvSpPr>
        <p:spPr/>
        <p:txBody>
          <a:bodyPr/>
          <a:lstStyle/>
          <a:p>
            <a:r>
              <a:rPr lang="en-US"/>
              <a:t>05/22/23 - 05/27/23 </a:t>
            </a:r>
          </a:p>
        </p:txBody>
      </p:sp>
      <p:sp>
        <p:nvSpPr>
          <p:cNvPr id="4" name="Slide Number Placeholder 3">
            <a:extLst>
              <a:ext uri="{FF2B5EF4-FFF2-40B4-BE49-F238E27FC236}">
                <a16:creationId xmlns:a16="http://schemas.microsoft.com/office/drawing/2014/main" id="{862E3994-198E-6765-FE8E-C7FFB22BE6BF}"/>
              </a:ext>
            </a:extLst>
          </p:cNvPr>
          <p:cNvSpPr>
            <a:spLocks noGrp="1"/>
          </p:cNvSpPr>
          <p:nvPr>
            <p:ph type="sldNum" sz="quarter" idx="12"/>
          </p:nvPr>
        </p:nvSpPr>
        <p:spPr/>
        <p:txBody>
          <a:bodyPr/>
          <a:lstStyle/>
          <a:p>
            <a:fld id="{878010B2-7609-45BF-BFDC-66C2DCCC65B5}" type="slidenum">
              <a:rPr lang="en-US" smtClean="0"/>
              <a:t>10</a:t>
            </a:fld>
            <a:endParaRPr lang="en-US"/>
          </a:p>
        </p:txBody>
      </p:sp>
    </p:spTree>
    <p:extLst>
      <p:ext uri="{BB962C8B-B14F-4D97-AF65-F5344CB8AC3E}">
        <p14:creationId xmlns:p14="http://schemas.microsoft.com/office/powerpoint/2010/main" val="2181719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46D86B-DD76-21A7-8CE9-4FAEAA74CE6B}"/>
              </a:ext>
            </a:extLst>
          </p:cNvPr>
          <p:cNvSpPr>
            <a:spLocks noGrp="1"/>
          </p:cNvSpPr>
          <p:nvPr>
            <p:ph idx="1"/>
          </p:nvPr>
        </p:nvSpPr>
        <p:spPr/>
        <p:txBody>
          <a:bodyPr/>
          <a:lstStyle/>
          <a:p>
            <a:r>
              <a:rPr lang="en-US"/>
              <a:t>Performance level at silent watch </a:t>
            </a:r>
            <a:r>
              <a:rPr lang="en-US" err="1"/>
              <a:t>drivecycle</a:t>
            </a:r>
            <a:r>
              <a:rPr lang="en-US"/>
              <a:t>?</a:t>
            </a:r>
          </a:p>
          <a:p>
            <a:r>
              <a:rPr lang="en-US"/>
              <a:t>4wd capability required for silent watch?</a:t>
            </a:r>
          </a:p>
          <a:p>
            <a:r>
              <a:rPr lang="en-US"/>
              <a:t>Silent watch Noise Level 40db - </a:t>
            </a:r>
            <a:r>
              <a:rPr lang="en-US">
                <a:ea typeface="+mn-lt"/>
                <a:cs typeface="+mn-lt"/>
                <a:hlinkClick r:id="rId2"/>
              </a:rPr>
              <a:t>https://cleanchargenetwork.com/noise-pollution/</a:t>
            </a:r>
            <a:r>
              <a:rPr lang="en-US">
                <a:ea typeface="+mn-lt"/>
                <a:cs typeface="+mn-lt"/>
              </a:rPr>
              <a:t> </a:t>
            </a:r>
          </a:p>
          <a:p>
            <a:r>
              <a:rPr lang="en-US"/>
              <a:t>Heat Signature?</a:t>
            </a:r>
          </a:p>
          <a:p>
            <a:r>
              <a:rPr lang="en-US">
                <a:cs typeface="Arial"/>
              </a:rPr>
              <a:t>Assumption: Silent watch in city setting only</a:t>
            </a:r>
          </a:p>
          <a:p>
            <a:pPr marL="0" indent="0">
              <a:buNone/>
            </a:pPr>
            <a:endParaRPr lang="en-US">
              <a:cs typeface="Arial"/>
            </a:endParaRPr>
          </a:p>
        </p:txBody>
      </p:sp>
      <p:sp>
        <p:nvSpPr>
          <p:cNvPr id="3" name="Slide Number Placeholder 2">
            <a:extLst>
              <a:ext uri="{FF2B5EF4-FFF2-40B4-BE49-F238E27FC236}">
                <a16:creationId xmlns:a16="http://schemas.microsoft.com/office/drawing/2014/main" id="{0FBDD13E-4BE7-357C-ED2B-40183BA8170F}"/>
              </a:ext>
            </a:extLst>
          </p:cNvPr>
          <p:cNvSpPr>
            <a:spLocks noGrp="1"/>
          </p:cNvSpPr>
          <p:nvPr>
            <p:ph type="sldNum" sz="quarter" idx="12"/>
          </p:nvPr>
        </p:nvSpPr>
        <p:spPr/>
        <p:txBody>
          <a:bodyPr/>
          <a:lstStyle/>
          <a:p>
            <a:fld id="{878010B2-7609-45BF-BFDC-66C2DCCC65B5}" type="slidenum">
              <a:rPr lang="en-US" smtClean="0"/>
              <a:t>11</a:t>
            </a:fld>
            <a:endParaRPr lang="en-US"/>
          </a:p>
        </p:txBody>
      </p:sp>
      <p:sp>
        <p:nvSpPr>
          <p:cNvPr id="4" name="Title 3">
            <a:extLst>
              <a:ext uri="{FF2B5EF4-FFF2-40B4-BE49-F238E27FC236}">
                <a16:creationId xmlns:a16="http://schemas.microsoft.com/office/drawing/2014/main" id="{0F153C70-4886-6E81-8AEF-8B5AF0EC9C42}"/>
              </a:ext>
            </a:extLst>
          </p:cNvPr>
          <p:cNvSpPr>
            <a:spLocks noGrp="1"/>
          </p:cNvSpPr>
          <p:nvPr>
            <p:ph type="title"/>
          </p:nvPr>
        </p:nvSpPr>
        <p:spPr/>
        <p:txBody>
          <a:bodyPr/>
          <a:lstStyle/>
          <a:p>
            <a:r>
              <a:rPr lang="en-US"/>
              <a:t>Questions? 5/22/23</a:t>
            </a:r>
          </a:p>
        </p:txBody>
      </p:sp>
    </p:spTree>
    <p:extLst>
      <p:ext uri="{BB962C8B-B14F-4D97-AF65-F5344CB8AC3E}">
        <p14:creationId xmlns:p14="http://schemas.microsoft.com/office/powerpoint/2010/main" val="3956494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7F703D-3077-5BF6-FC63-C00283E6B318}"/>
              </a:ext>
            </a:extLst>
          </p:cNvPr>
          <p:cNvSpPr>
            <a:spLocks noGrp="1"/>
          </p:cNvSpPr>
          <p:nvPr>
            <p:ph idx="1"/>
          </p:nvPr>
        </p:nvSpPr>
        <p:spPr>
          <a:xfrm>
            <a:off x="681036" y="1373025"/>
            <a:ext cx="4069639" cy="4775528"/>
          </a:xfrm>
        </p:spPr>
        <p:txBody>
          <a:bodyPr/>
          <a:lstStyle/>
          <a:p>
            <a:r>
              <a:rPr lang="en-US" sz="1400"/>
              <a:t>Assumptions:</a:t>
            </a:r>
          </a:p>
          <a:p>
            <a:r>
              <a:rPr lang="en-US" sz="1400"/>
              <a:t>Vehicle Efficiency = 25%</a:t>
            </a:r>
          </a:p>
          <a:p>
            <a:r>
              <a:rPr lang="en-US" sz="1400"/>
              <a:t>Regen Efficiency = 15%</a:t>
            </a:r>
          </a:p>
          <a:p>
            <a:pPr marL="0" indent="0">
              <a:buNone/>
            </a:pPr>
            <a:r>
              <a:rPr lang="en-US" sz="1400"/>
              <a:t>For 2500kg, KOH </a:t>
            </a:r>
            <a:r>
              <a:rPr lang="en-US" sz="1400" err="1"/>
              <a:t>drivecycle</a:t>
            </a:r>
            <a:r>
              <a:rPr lang="en-US" sz="1400"/>
              <a:t> = 4.3kwh/mi</a:t>
            </a:r>
          </a:p>
          <a:p>
            <a:pPr marL="0" indent="0">
              <a:buNone/>
            </a:pPr>
            <a:r>
              <a:rPr lang="en-US" sz="1400"/>
              <a:t>Correction(05/30) for 3500kg – 3.93 kwh/mi</a:t>
            </a:r>
          </a:p>
          <a:p>
            <a:pPr marL="0" indent="0">
              <a:buNone/>
            </a:pPr>
            <a:r>
              <a:rPr lang="en-US" sz="1400"/>
              <a:t>For 2500 kg – 2.86kwh/mi</a:t>
            </a:r>
          </a:p>
          <a:p>
            <a:pPr marL="0" indent="0">
              <a:buNone/>
            </a:pPr>
            <a:r>
              <a:rPr lang="en-US" sz="1400"/>
              <a:t>Vehicle Energy Available when range 275mi = 135kwh</a:t>
            </a:r>
          </a:p>
          <a:p>
            <a:pPr marL="0" indent="0">
              <a:buNone/>
            </a:pPr>
            <a:r>
              <a:rPr lang="en-US" sz="1400" err="1"/>
              <a:t>Refuelling</a:t>
            </a:r>
            <a:r>
              <a:rPr lang="en-US" sz="1400"/>
              <a:t> required after = 31 mi</a:t>
            </a:r>
          </a:p>
          <a:p>
            <a:pPr marL="0" indent="0">
              <a:buNone/>
            </a:pPr>
            <a:r>
              <a:rPr lang="en-US" sz="1400"/>
              <a:t>Total Distance = 180mi</a:t>
            </a:r>
          </a:p>
          <a:p>
            <a:pPr marL="0" indent="0">
              <a:buNone/>
            </a:pPr>
            <a:r>
              <a:rPr lang="en-US" sz="1400"/>
              <a:t>Refuel Times = 180/31~ 5 times ( + 3mins JS time)</a:t>
            </a:r>
          </a:p>
          <a:p>
            <a:pPr marL="0" indent="0">
              <a:buNone/>
            </a:pPr>
            <a:r>
              <a:rPr lang="en-US" sz="1400"/>
              <a:t>Mass Benefit = ???</a:t>
            </a:r>
          </a:p>
          <a:p>
            <a:pPr marL="0" indent="0">
              <a:buNone/>
            </a:pPr>
            <a:r>
              <a:rPr lang="en-US" sz="1400"/>
              <a:t>If we limit to one complete refuel only</a:t>
            </a:r>
          </a:p>
          <a:p>
            <a:pPr marL="0" indent="0">
              <a:buNone/>
            </a:pPr>
            <a:r>
              <a:rPr lang="en-US" sz="1400"/>
              <a:t>Fuel Req= ~50gal </a:t>
            </a:r>
          </a:p>
          <a:p>
            <a:pPr marL="0" indent="0">
              <a:buNone/>
            </a:pPr>
            <a:r>
              <a:rPr lang="en-US" sz="1400"/>
              <a:t>JS First Refuel = 87mile later (distance 92miles remaining)</a:t>
            </a:r>
          </a:p>
          <a:p>
            <a:pPr marL="0" indent="0">
              <a:buNone/>
            </a:pPr>
            <a:r>
              <a:rPr lang="en-US" sz="1400"/>
              <a:t>JS Second Refuel = 47miles later (45miles remaining)</a:t>
            </a:r>
          </a:p>
          <a:p>
            <a:pPr marL="0" indent="0">
              <a:buNone/>
            </a:pPr>
            <a:endParaRPr lang="en-US" sz="1400"/>
          </a:p>
          <a:p>
            <a:pPr marL="0" indent="0">
              <a:buNone/>
            </a:pPr>
            <a:endParaRPr lang="en-US" sz="1400"/>
          </a:p>
          <a:p>
            <a:pPr marL="0" indent="0">
              <a:buNone/>
            </a:pPr>
            <a:endParaRPr lang="en-US" sz="1400"/>
          </a:p>
        </p:txBody>
      </p:sp>
      <p:sp>
        <p:nvSpPr>
          <p:cNvPr id="3" name="Slide Number Placeholder 2">
            <a:extLst>
              <a:ext uri="{FF2B5EF4-FFF2-40B4-BE49-F238E27FC236}">
                <a16:creationId xmlns:a16="http://schemas.microsoft.com/office/drawing/2014/main" id="{61870A7F-ACAD-8B41-EBBA-BDAA81DEFFFE}"/>
              </a:ext>
            </a:extLst>
          </p:cNvPr>
          <p:cNvSpPr>
            <a:spLocks noGrp="1"/>
          </p:cNvSpPr>
          <p:nvPr>
            <p:ph type="sldNum" sz="quarter" idx="12"/>
          </p:nvPr>
        </p:nvSpPr>
        <p:spPr/>
        <p:txBody>
          <a:bodyPr/>
          <a:lstStyle/>
          <a:p>
            <a:fld id="{878010B2-7609-45BF-BFDC-66C2DCCC65B5}" type="slidenum">
              <a:rPr lang="en-US" smtClean="0"/>
              <a:t>12</a:t>
            </a:fld>
            <a:endParaRPr lang="en-US"/>
          </a:p>
        </p:txBody>
      </p:sp>
      <p:sp>
        <p:nvSpPr>
          <p:cNvPr id="4" name="Title 3">
            <a:extLst>
              <a:ext uri="{FF2B5EF4-FFF2-40B4-BE49-F238E27FC236}">
                <a16:creationId xmlns:a16="http://schemas.microsoft.com/office/drawing/2014/main" id="{6A81B73C-21FD-08C8-A509-AAEB6975130D}"/>
              </a:ext>
            </a:extLst>
          </p:cNvPr>
          <p:cNvSpPr>
            <a:spLocks noGrp="1"/>
          </p:cNvSpPr>
          <p:nvPr>
            <p:ph type="title"/>
          </p:nvPr>
        </p:nvSpPr>
        <p:spPr/>
        <p:txBody>
          <a:bodyPr/>
          <a:lstStyle/>
          <a:p>
            <a:r>
              <a:rPr lang="en-US"/>
              <a:t>Range</a:t>
            </a:r>
          </a:p>
        </p:txBody>
      </p:sp>
      <p:pic>
        <p:nvPicPr>
          <p:cNvPr id="8" name="Picture 7">
            <a:extLst>
              <a:ext uri="{FF2B5EF4-FFF2-40B4-BE49-F238E27FC236}">
                <a16:creationId xmlns:a16="http://schemas.microsoft.com/office/drawing/2014/main" id="{9664E0D0-8B13-CCD5-927B-177FA5D71290}"/>
              </a:ext>
            </a:extLst>
          </p:cNvPr>
          <p:cNvPicPr>
            <a:picLocks noChangeAspect="1"/>
          </p:cNvPicPr>
          <p:nvPr/>
        </p:nvPicPr>
        <p:blipFill>
          <a:blip r:embed="rId3">
            <a:clrChange>
              <a:clrFrom>
                <a:srgbClr val="F0F0F0"/>
              </a:clrFrom>
              <a:clrTo>
                <a:srgbClr val="F0F0F0">
                  <a:alpha val="0"/>
                </a:srgbClr>
              </a:clrTo>
            </a:clrChange>
          </a:blip>
          <a:stretch>
            <a:fillRect/>
          </a:stretch>
        </p:blipFill>
        <p:spPr>
          <a:xfrm>
            <a:off x="4677102" y="1535233"/>
            <a:ext cx="7241297" cy="3901863"/>
          </a:xfrm>
          <a:prstGeom prst="rect">
            <a:avLst/>
          </a:prstGeom>
        </p:spPr>
      </p:pic>
      <p:sp>
        <p:nvSpPr>
          <p:cNvPr id="5" name="Content Placeholder 1">
            <a:extLst>
              <a:ext uri="{FF2B5EF4-FFF2-40B4-BE49-F238E27FC236}">
                <a16:creationId xmlns:a16="http://schemas.microsoft.com/office/drawing/2014/main" id="{D4D9F40A-1292-2338-63E3-9B611FC5D910}"/>
              </a:ext>
            </a:extLst>
          </p:cNvPr>
          <p:cNvSpPr txBox="1">
            <a:spLocks/>
          </p:cNvSpPr>
          <p:nvPr/>
        </p:nvSpPr>
        <p:spPr bwMode="auto">
          <a:xfrm>
            <a:off x="4750676" y="5599304"/>
            <a:ext cx="5717628" cy="120614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a:t>92mi * 4.3kwh/mi = 395.6 kwh</a:t>
            </a:r>
          </a:p>
          <a:p>
            <a:r>
              <a:rPr lang="en-US" sz="1400"/>
              <a:t>Fuel liters = (395.6*3.6e6.*4)/42.5e6 = 43.58gal</a:t>
            </a:r>
          </a:p>
          <a:p>
            <a:r>
              <a:rPr lang="en-US" sz="1400"/>
              <a:t>Combine Cycle Range for 43.58Gal of fuel 805mi for 2500kg, plots in next slides.</a:t>
            </a:r>
          </a:p>
        </p:txBody>
      </p:sp>
    </p:spTree>
    <p:extLst>
      <p:ext uri="{BB962C8B-B14F-4D97-AF65-F5344CB8AC3E}">
        <p14:creationId xmlns:p14="http://schemas.microsoft.com/office/powerpoint/2010/main" val="3403953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Chart, line chart&#10;&#10;Description automatically generated">
            <a:extLst>
              <a:ext uri="{FF2B5EF4-FFF2-40B4-BE49-F238E27FC236}">
                <a16:creationId xmlns:a16="http://schemas.microsoft.com/office/drawing/2014/main" id="{875FB106-C4A4-E31C-793F-906666B7C447}"/>
              </a:ext>
            </a:extLst>
          </p:cNvPr>
          <p:cNvPicPr>
            <a:picLocks noGrp="1" noChangeAspect="1"/>
          </p:cNvPicPr>
          <p:nvPr>
            <p:ph idx="1"/>
          </p:nvPr>
        </p:nvPicPr>
        <p:blipFill>
          <a:blip r:embed="rId2"/>
          <a:stretch>
            <a:fillRect/>
          </a:stretch>
        </p:blipFill>
        <p:spPr>
          <a:xfrm>
            <a:off x="123782" y="682626"/>
            <a:ext cx="5856211" cy="4413540"/>
          </a:xfrm>
        </p:spPr>
      </p:pic>
      <p:sp>
        <p:nvSpPr>
          <p:cNvPr id="3" name="Slide Number Placeholder 2">
            <a:extLst>
              <a:ext uri="{FF2B5EF4-FFF2-40B4-BE49-F238E27FC236}">
                <a16:creationId xmlns:a16="http://schemas.microsoft.com/office/drawing/2014/main" id="{71F58AA6-B75F-35DC-AF6A-347137CD5411}"/>
              </a:ext>
            </a:extLst>
          </p:cNvPr>
          <p:cNvSpPr>
            <a:spLocks noGrp="1"/>
          </p:cNvSpPr>
          <p:nvPr>
            <p:ph type="sldNum" sz="quarter" idx="12"/>
          </p:nvPr>
        </p:nvSpPr>
        <p:spPr/>
        <p:txBody>
          <a:bodyPr/>
          <a:lstStyle/>
          <a:p>
            <a:fld id="{878010B2-7609-45BF-BFDC-66C2DCCC65B5}" type="slidenum">
              <a:rPr lang="en-US" smtClean="0"/>
              <a:t>13</a:t>
            </a:fld>
            <a:endParaRPr lang="en-US"/>
          </a:p>
        </p:txBody>
      </p:sp>
      <p:sp>
        <p:nvSpPr>
          <p:cNvPr id="4" name="Title 3">
            <a:extLst>
              <a:ext uri="{FF2B5EF4-FFF2-40B4-BE49-F238E27FC236}">
                <a16:creationId xmlns:a16="http://schemas.microsoft.com/office/drawing/2014/main" id="{5035593D-47D8-7A42-6CB4-929B271C657D}"/>
              </a:ext>
            </a:extLst>
          </p:cNvPr>
          <p:cNvSpPr>
            <a:spLocks noGrp="1"/>
          </p:cNvSpPr>
          <p:nvPr>
            <p:ph type="title"/>
          </p:nvPr>
        </p:nvSpPr>
        <p:spPr/>
        <p:txBody>
          <a:bodyPr lIns="91440" tIns="45720" rIns="91440" bIns="45720" anchor="ctr"/>
          <a:lstStyle/>
          <a:p>
            <a:r>
              <a:rPr lang="en-US">
                <a:cs typeface="Arial"/>
              </a:rPr>
              <a:t>HWFET cycle</a:t>
            </a:r>
            <a:endParaRPr lang="en-US"/>
          </a:p>
        </p:txBody>
      </p:sp>
      <p:sp>
        <p:nvSpPr>
          <p:cNvPr id="6" name="TextBox 5">
            <a:extLst>
              <a:ext uri="{FF2B5EF4-FFF2-40B4-BE49-F238E27FC236}">
                <a16:creationId xmlns:a16="http://schemas.microsoft.com/office/drawing/2014/main" id="{E296E692-0DAE-B790-10CE-61A16596CBE2}"/>
              </a:ext>
            </a:extLst>
          </p:cNvPr>
          <p:cNvSpPr txBox="1"/>
          <p:nvPr/>
        </p:nvSpPr>
        <p:spPr>
          <a:xfrm>
            <a:off x="482081" y="5092959"/>
            <a:ext cx="491412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cs typeface="Arial" panose="020B0604020202020204"/>
              </a:rPr>
              <a:t>Energy required at wheels to drive one full cycle of HWFET drive cycle.</a:t>
            </a:r>
          </a:p>
          <a:p>
            <a:pPr marL="285750" indent="-285750">
              <a:buFont typeface="Arial"/>
              <a:buChar char="•"/>
            </a:pPr>
            <a:r>
              <a:rPr lang="en-US">
                <a:cs typeface="Arial" panose="020B0604020202020204"/>
              </a:rPr>
              <a:t>Grade is assumed to be zero degrees.</a:t>
            </a:r>
          </a:p>
          <a:p>
            <a:pPr marL="285750" indent="-285750">
              <a:buFont typeface="Arial"/>
              <a:buChar char="•"/>
            </a:pPr>
            <a:endParaRPr lang="en-US">
              <a:cs typeface="Arial" panose="020B0604020202020204"/>
            </a:endParaRPr>
          </a:p>
        </p:txBody>
      </p:sp>
      <p:sp>
        <p:nvSpPr>
          <p:cNvPr id="8" name="TextBox 7">
            <a:extLst>
              <a:ext uri="{FF2B5EF4-FFF2-40B4-BE49-F238E27FC236}">
                <a16:creationId xmlns:a16="http://schemas.microsoft.com/office/drawing/2014/main" id="{A3805E6D-0B49-82F1-BF32-737985D6D217}"/>
              </a:ext>
            </a:extLst>
          </p:cNvPr>
          <p:cNvSpPr txBox="1"/>
          <p:nvPr/>
        </p:nvSpPr>
        <p:spPr>
          <a:xfrm>
            <a:off x="6601407" y="5092959"/>
            <a:ext cx="4914122"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cs typeface="Arial" panose="020B0604020202020204"/>
              </a:rPr>
              <a:t>Total number of miles drivable on HWFET cycle </a:t>
            </a:r>
          </a:p>
          <a:p>
            <a:pPr marL="285750" indent="-285750">
              <a:buFont typeface="Arial"/>
              <a:buChar char="•"/>
            </a:pPr>
            <a:r>
              <a:rPr lang="en-US">
                <a:cs typeface="Arial" panose="020B0604020202020204"/>
              </a:rPr>
              <a:t>Total amount of fuel is 165litres.</a:t>
            </a:r>
          </a:p>
          <a:p>
            <a:pPr marL="285750" indent="-285750">
              <a:buFont typeface="Arial"/>
              <a:buChar char="•"/>
            </a:pPr>
            <a:r>
              <a:rPr lang="en-US">
                <a:cs typeface="Arial" panose="020B0604020202020204"/>
              </a:rPr>
              <a:t>Engine efficiency is considered 40%.</a:t>
            </a:r>
          </a:p>
          <a:p>
            <a:pPr marL="285750" indent="-285750">
              <a:buFont typeface="Arial"/>
              <a:buChar char="•"/>
            </a:pPr>
            <a:r>
              <a:rPr lang="en-US">
                <a:cs typeface="Arial" panose="020B0604020202020204"/>
              </a:rPr>
              <a:t>Vehicle efficiency is 20%</a:t>
            </a:r>
            <a:endParaRPr lang="en-US"/>
          </a:p>
          <a:p>
            <a:pPr marL="285750" indent="-285750">
              <a:buFont typeface="Arial"/>
              <a:buChar char="•"/>
            </a:pPr>
            <a:endParaRPr lang="en-US">
              <a:cs typeface="Arial" panose="020B0604020202020204"/>
            </a:endParaRPr>
          </a:p>
        </p:txBody>
      </p:sp>
      <p:pic>
        <p:nvPicPr>
          <p:cNvPr id="2" name="Picture 8" descr="Chart, line chart&#10;&#10;Description automatically generated">
            <a:extLst>
              <a:ext uri="{FF2B5EF4-FFF2-40B4-BE49-F238E27FC236}">
                <a16:creationId xmlns:a16="http://schemas.microsoft.com/office/drawing/2014/main" id="{44410BB9-D973-E328-EA24-FC53FB12DFA1}"/>
              </a:ext>
            </a:extLst>
          </p:cNvPr>
          <p:cNvPicPr>
            <a:picLocks noChangeAspect="1"/>
          </p:cNvPicPr>
          <p:nvPr/>
        </p:nvPicPr>
        <p:blipFill>
          <a:blip r:embed="rId3"/>
          <a:stretch>
            <a:fillRect/>
          </a:stretch>
        </p:blipFill>
        <p:spPr>
          <a:xfrm>
            <a:off x="6092890" y="728565"/>
            <a:ext cx="5853403" cy="4327848"/>
          </a:xfrm>
          <a:prstGeom prst="rect">
            <a:avLst/>
          </a:prstGeom>
        </p:spPr>
      </p:pic>
    </p:spTree>
    <p:extLst>
      <p:ext uri="{BB962C8B-B14F-4D97-AF65-F5344CB8AC3E}">
        <p14:creationId xmlns:p14="http://schemas.microsoft.com/office/powerpoint/2010/main" val="3325939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1F58AA6-B75F-35DC-AF6A-347137CD5411}"/>
              </a:ext>
            </a:extLst>
          </p:cNvPr>
          <p:cNvSpPr>
            <a:spLocks noGrp="1"/>
          </p:cNvSpPr>
          <p:nvPr>
            <p:ph type="sldNum" sz="quarter" idx="12"/>
          </p:nvPr>
        </p:nvSpPr>
        <p:spPr/>
        <p:txBody>
          <a:bodyPr/>
          <a:lstStyle/>
          <a:p>
            <a:fld id="{878010B2-7609-45BF-BFDC-66C2DCCC65B5}" type="slidenum">
              <a:rPr lang="en-US" smtClean="0"/>
              <a:t>14</a:t>
            </a:fld>
            <a:endParaRPr lang="en-US"/>
          </a:p>
        </p:txBody>
      </p:sp>
      <p:sp>
        <p:nvSpPr>
          <p:cNvPr id="4" name="Title 3">
            <a:extLst>
              <a:ext uri="{FF2B5EF4-FFF2-40B4-BE49-F238E27FC236}">
                <a16:creationId xmlns:a16="http://schemas.microsoft.com/office/drawing/2014/main" id="{5035593D-47D8-7A42-6CB4-929B271C657D}"/>
              </a:ext>
            </a:extLst>
          </p:cNvPr>
          <p:cNvSpPr>
            <a:spLocks noGrp="1"/>
          </p:cNvSpPr>
          <p:nvPr>
            <p:ph type="title"/>
          </p:nvPr>
        </p:nvSpPr>
        <p:spPr/>
        <p:txBody>
          <a:bodyPr lIns="91440" tIns="45720" rIns="91440" bIns="45720" anchor="ctr"/>
          <a:lstStyle/>
          <a:p>
            <a:r>
              <a:rPr lang="en-US">
                <a:cs typeface="Arial"/>
              </a:rPr>
              <a:t>UDDS cycle</a:t>
            </a:r>
            <a:endParaRPr lang="en-US"/>
          </a:p>
        </p:txBody>
      </p:sp>
      <p:sp>
        <p:nvSpPr>
          <p:cNvPr id="6" name="TextBox 5">
            <a:extLst>
              <a:ext uri="{FF2B5EF4-FFF2-40B4-BE49-F238E27FC236}">
                <a16:creationId xmlns:a16="http://schemas.microsoft.com/office/drawing/2014/main" id="{E296E692-0DAE-B790-10CE-61A16596CBE2}"/>
              </a:ext>
            </a:extLst>
          </p:cNvPr>
          <p:cNvSpPr txBox="1"/>
          <p:nvPr/>
        </p:nvSpPr>
        <p:spPr>
          <a:xfrm>
            <a:off x="435428" y="4921898"/>
            <a:ext cx="491412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cs typeface="Arial" panose="020B0604020202020204"/>
              </a:rPr>
              <a:t>Energy required at wheels to drive one full cycle of UDDS drive cycle.</a:t>
            </a:r>
          </a:p>
          <a:p>
            <a:pPr marL="285750" indent="-285750">
              <a:buFont typeface="Arial"/>
              <a:buChar char="•"/>
            </a:pPr>
            <a:r>
              <a:rPr lang="en-US">
                <a:cs typeface="Arial" panose="020B0604020202020204"/>
              </a:rPr>
              <a:t>Grade is assumed to be zero degrees.</a:t>
            </a:r>
          </a:p>
          <a:p>
            <a:pPr marL="285750" indent="-285750">
              <a:buFont typeface="Arial"/>
              <a:buChar char="•"/>
            </a:pPr>
            <a:endParaRPr lang="en-US">
              <a:cs typeface="Arial" panose="020B0604020202020204"/>
            </a:endParaRPr>
          </a:p>
        </p:txBody>
      </p:sp>
      <p:sp>
        <p:nvSpPr>
          <p:cNvPr id="8" name="TextBox 7">
            <a:extLst>
              <a:ext uri="{FF2B5EF4-FFF2-40B4-BE49-F238E27FC236}">
                <a16:creationId xmlns:a16="http://schemas.microsoft.com/office/drawing/2014/main" id="{A3805E6D-0B49-82F1-BF32-737985D6D217}"/>
              </a:ext>
            </a:extLst>
          </p:cNvPr>
          <p:cNvSpPr txBox="1"/>
          <p:nvPr/>
        </p:nvSpPr>
        <p:spPr>
          <a:xfrm>
            <a:off x="6601407" y="5092959"/>
            <a:ext cx="4914122"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cs typeface="Arial" panose="020B0604020202020204"/>
              </a:rPr>
              <a:t>Total number of miles drivable on UDDS cycle </a:t>
            </a:r>
          </a:p>
          <a:p>
            <a:pPr marL="285750" indent="-285750">
              <a:buFont typeface="Arial"/>
              <a:buChar char="•"/>
            </a:pPr>
            <a:r>
              <a:rPr lang="en-US">
                <a:cs typeface="Arial" panose="020B0604020202020204"/>
              </a:rPr>
              <a:t>Total amount of fuel is 165litres.</a:t>
            </a:r>
          </a:p>
          <a:p>
            <a:pPr marL="285750" indent="-285750">
              <a:buFont typeface="Arial"/>
              <a:buChar char="•"/>
            </a:pPr>
            <a:r>
              <a:rPr lang="en-US">
                <a:cs typeface="Arial" panose="020B0604020202020204"/>
              </a:rPr>
              <a:t>Engine efficiency is considered 40%. </a:t>
            </a:r>
          </a:p>
          <a:p>
            <a:pPr marL="285750" indent="-285750">
              <a:buFont typeface="Arial"/>
              <a:buChar char="•"/>
            </a:pPr>
            <a:r>
              <a:rPr lang="en-US">
                <a:cs typeface="Arial" panose="020B0604020202020204"/>
              </a:rPr>
              <a:t>Vehicle efficiency is 20%</a:t>
            </a:r>
          </a:p>
          <a:p>
            <a:pPr marL="285750" indent="-285750">
              <a:buFont typeface="Arial"/>
              <a:buChar char="•"/>
            </a:pPr>
            <a:endParaRPr lang="en-US">
              <a:cs typeface="Arial" panose="020B0604020202020204"/>
            </a:endParaRPr>
          </a:p>
        </p:txBody>
      </p:sp>
      <p:pic>
        <p:nvPicPr>
          <p:cNvPr id="10" name="Picture 10" descr="Chart, line chart&#10;&#10;Description automatically generated">
            <a:extLst>
              <a:ext uri="{FF2B5EF4-FFF2-40B4-BE49-F238E27FC236}">
                <a16:creationId xmlns:a16="http://schemas.microsoft.com/office/drawing/2014/main" id="{B830306F-946A-71C8-6038-169AD8B0C2DF}"/>
              </a:ext>
            </a:extLst>
          </p:cNvPr>
          <p:cNvPicPr>
            <a:picLocks noGrp="1" noChangeAspect="1"/>
          </p:cNvPicPr>
          <p:nvPr>
            <p:ph idx="1"/>
          </p:nvPr>
        </p:nvPicPr>
        <p:blipFill>
          <a:blip r:embed="rId2"/>
          <a:stretch>
            <a:fillRect/>
          </a:stretch>
        </p:blipFill>
        <p:spPr>
          <a:xfrm>
            <a:off x="-627" y="604870"/>
            <a:ext cx="5801784" cy="4351338"/>
          </a:xfrm>
        </p:spPr>
      </p:pic>
      <p:pic>
        <p:nvPicPr>
          <p:cNvPr id="2" name="Picture 4" descr="Chart, line chart&#10;&#10;Description automatically generated">
            <a:extLst>
              <a:ext uri="{FF2B5EF4-FFF2-40B4-BE49-F238E27FC236}">
                <a16:creationId xmlns:a16="http://schemas.microsoft.com/office/drawing/2014/main" id="{6336D28D-E66A-9D60-AB0C-68E6B865E6DB}"/>
              </a:ext>
            </a:extLst>
          </p:cNvPr>
          <p:cNvPicPr>
            <a:picLocks noChangeAspect="1"/>
          </p:cNvPicPr>
          <p:nvPr/>
        </p:nvPicPr>
        <p:blipFill>
          <a:blip r:embed="rId3"/>
          <a:stretch>
            <a:fillRect/>
          </a:stretch>
        </p:blipFill>
        <p:spPr>
          <a:xfrm>
            <a:off x="6263951" y="658585"/>
            <a:ext cx="5728995" cy="4296746"/>
          </a:xfrm>
          <a:prstGeom prst="rect">
            <a:avLst/>
          </a:prstGeom>
        </p:spPr>
      </p:pic>
    </p:spTree>
    <p:extLst>
      <p:ext uri="{BB962C8B-B14F-4D97-AF65-F5344CB8AC3E}">
        <p14:creationId xmlns:p14="http://schemas.microsoft.com/office/powerpoint/2010/main" val="2437138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13BC08-3F50-9565-1135-3E44BF6B88B2}"/>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9D694874-FF8C-CB49-08B2-305BA5871AE8}"/>
              </a:ext>
            </a:extLst>
          </p:cNvPr>
          <p:cNvSpPr>
            <a:spLocks noGrp="1"/>
          </p:cNvSpPr>
          <p:nvPr>
            <p:ph type="sldNum" sz="quarter" idx="12"/>
          </p:nvPr>
        </p:nvSpPr>
        <p:spPr/>
        <p:txBody>
          <a:bodyPr/>
          <a:lstStyle/>
          <a:p>
            <a:fld id="{878010B2-7609-45BF-BFDC-66C2DCCC65B5}" type="slidenum">
              <a:rPr lang="en-US" smtClean="0"/>
              <a:t>15</a:t>
            </a:fld>
            <a:endParaRPr lang="en-US"/>
          </a:p>
        </p:txBody>
      </p:sp>
      <p:sp>
        <p:nvSpPr>
          <p:cNvPr id="4" name="Title 3">
            <a:extLst>
              <a:ext uri="{FF2B5EF4-FFF2-40B4-BE49-F238E27FC236}">
                <a16:creationId xmlns:a16="http://schemas.microsoft.com/office/drawing/2014/main" id="{370B5F75-8015-B959-7DCC-C9A9FC36EE52}"/>
              </a:ext>
            </a:extLst>
          </p:cNvPr>
          <p:cNvSpPr>
            <a:spLocks noGrp="1"/>
          </p:cNvSpPr>
          <p:nvPr>
            <p:ph type="title"/>
          </p:nvPr>
        </p:nvSpPr>
        <p:spPr/>
        <p:txBody>
          <a:bodyPr/>
          <a:lstStyle/>
          <a:p>
            <a:r>
              <a:rPr lang="en-US"/>
              <a:t>Lap Time v Vehicle Power</a:t>
            </a:r>
          </a:p>
        </p:txBody>
      </p:sp>
      <p:pic>
        <p:nvPicPr>
          <p:cNvPr id="6" name="Picture 5">
            <a:extLst>
              <a:ext uri="{FF2B5EF4-FFF2-40B4-BE49-F238E27FC236}">
                <a16:creationId xmlns:a16="http://schemas.microsoft.com/office/drawing/2014/main" id="{A04E94E1-B164-5500-5279-4489C67EE462}"/>
              </a:ext>
            </a:extLst>
          </p:cNvPr>
          <p:cNvPicPr>
            <a:picLocks noChangeAspect="1"/>
          </p:cNvPicPr>
          <p:nvPr/>
        </p:nvPicPr>
        <p:blipFill>
          <a:blip r:embed="rId2">
            <a:clrChange>
              <a:clrFrom>
                <a:srgbClr val="F0F0F0"/>
              </a:clrFrom>
              <a:clrTo>
                <a:srgbClr val="F0F0F0">
                  <a:alpha val="0"/>
                </a:srgbClr>
              </a:clrTo>
            </a:clrChange>
          </a:blip>
          <a:stretch>
            <a:fillRect/>
          </a:stretch>
        </p:blipFill>
        <p:spPr>
          <a:xfrm>
            <a:off x="0" y="1347086"/>
            <a:ext cx="12192000" cy="4829877"/>
          </a:xfrm>
          <a:prstGeom prst="rect">
            <a:avLst/>
          </a:prstGeom>
        </p:spPr>
      </p:pic>
      <p:cxnSp>
        <p:nvCxnSpPr>
          <p:cNvPr id="8" name="Straight Connector 7">
            <a:extLst>
              <a:ext uri="{FF2B5EF4-FFF2-40B4-BE49-F238E27FC236}">
                <a16:creationId xmlns:a16="http://schemas.microsoft.com/office/drawing/2014/main" id="{CE4E39CD-D9D1-D42A-9FE4-3C01B3165652}"/>
              </a:ext>
            </a:extLst>
          </p:cNvPr>
          <p:cNvCxnSpPr/>
          <p:nvPr/>
        </p:nvCxnSpPr>
        <p:spPr>
          <a:xfrm>
            <a:off x="3363686" y="1188720"/>
            <a:ext cx="0" cy="492469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BD97E1-3622-DC6B-7099-8935B390D064}"/>
              </a:ext>
            </a:extLst>
          </p:cNvPr>
          <p:cNvCxnSpPr/>
          <p:nvPr/>
        </p:nvCxnSpPr>
        <p:spPr>
          <a:xfrm>
            <a:off x="5943600" y="1097280"/>
            <a:ext cx="0" cy="492469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6C454BF-DB96-A660-3CB9-411D61FE83A3}"/>
              </a:ext>
            </a:extLst>
          </p:cNvPr>
          <p:cNvCxnSpPr>
            <a:cxnSpLocks/>
          </p:cNvCxnSpPr>
          <p:nvPr/>
        </p:nvCxnSpPr>
        <p:spPr>
          <a:xfrm>
            <a:off x="3363686" y="2279469"/>
            <a:ext cx="257991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03B014C-0E53-267C-5603-682D250E40BD}"/>
              </a:ext>
            </a:extLst>
          </p:cNvPr>
          <p:cNvSpPr txBox="1"/>
          <p:nvPr/>
        </p:nvSpPr>
        <p:spPr>
          <a:xfrm>
            <a:off x="3768634" y="1923200"/>
            <a:ext cx="1841860" cy="369332"/>
          </a:xfrm>
          <a:prstGeom prst="rect">
            <a:avLst/>
          </a:prstGeom>
          <a:noFill/>
        </p:spPr>
        <p:txBody>
          <a:bodyPr wrap="square" rtlCol="0">
            <a:spAutoFit/>
          </a:bodyPr>
          <a:lstStyle/>
          <a:p>
            <a:r>
              <a:rPr lang="en-US"/>
              <a:t>Sensitivity-&gt; 0</a:t>
            </a:r>
          </a:p>
        </p:txBody>
      </p:sp>
    </p:spTree>
    <p:extLst>
      <p:ext uri="{BB962C8B-B14F-4D97-AF65-F5344CB8AC3E}">
        <p14:creationId xmlns:p14="http://schemas.microsoft.com/office/powerpoint/2010/main" val="3864556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C41B907-B28D-1E46-43ED-172833FA0610}"/>
              </a:ext>
            </a:extLst>
          </p:cNvPr>
          <p:cNvSpPr>
            <a:spLocks noGrp="1"/>
          </p:cNvSpPr>
          <p:nvPr>
            <p:ph type="sldNum" sz="quarter" idx="12"/>
          </p:nvPr>
        </p:nvSpPr>
        <p:spPr/>
        <p:txBody>
          <a:bodyPr/>
          <a:lstStyle/>
          <a:p>
            <a:fld id="{878010B2-7609-45BF-BFDC-66C2DCCC65B5}" type="slidenum">
              <a:rPr lang="en-US" smtClean="0"/>
              <a:t>16</a:t>
            </a:fld>
            <a:endParaRPr lang="en-US"/>
          </a:p>
        </p:txBody>
      </p:sp>
      <p:sp>
        <p:nvSpPr>
          <p:cNvPr id="4" name="Title 3">
            <a:extLst>
              <a:ext uri="{FF2B5EF4-FFF2-40B4-BE49-F238E27FC236}">
                <a16:creationId xmlns:a16="http://schemas.microsoft.com/office/drawing/2014/main" id="{B725FF28-9D2D-F2B4-AE88-1C5DDAABD172}"/>
              </a:ext>
            </a:extLst>
          </p:cNvPr>
          <p:cNvSpPr>
            <a:spLocks noGrp="1"/>
          </p:cNvSpPr>
          <p:nvPr>
            <p:ph type="title"/>
          </p:nvPr>
        </p:nvSpPr>
        <p:spPr/>
        <p:txBody>
          <a:bodyPr/>
          <a:lstStyle/>
          <a:p>
            <a:r>
              <a:rPr lang="en-US" err="1"/>
              <a:t>Kwh</a:t>
            </a:r>
            <a:r>
              <a:rPr lang="en-US"/>
              <a:t>/mi</a:t>
            </a:r>
          </a:p>
        </p:txBody>
      </p:sp>
      <p:pic>
        <p:nvPicPr>
          <p:cNvPr id="6" name="Picture 5">
            <a:extLst>
              <a:ext uri="{FF2B5EF4-FFF2-40B4-BE49-F238E27FC236}">
                <a16:creationId xmlns:a16="http://schemas.microsoft.com/office/drawing/2014/main" id="{2DA0DC6D-D543-CBD8-F0A4-69E4467FB763}"/>
              </a:ext>
            </a:extLst>
          </p:cNvPr>
          <p:cNvPicPr>
            <a:picLocks noChangeAspect="1"/>
          </p:cNvPicPr>
          <p:nvPr/>
        </p:nvPicPr>
        <p:blipFill>
          <a:blip r:embed="rId2">
            <a:clrChange>
              <a:clrFrom>
                <a:srgbClr val="F0F0F0"/>
              </a:clrFrom>
              <a:clrTo>
                <a:srgbClr val="F0F0F0">
                  <a:alpha val="0"/>
                </a:srgbClr>
              </a:clrTo>
            </a:clrChange>
          </a:blip>
          <a:stretch>
            <a:fillRect/>
          </a:stretch>
        </p:blipFill>
        <p:spPr>
          <a:xfrm>
            <a:off x="0" y="894943"/>
            <a:ext cx="12192000" cy="5068113"/>
          </a:xfrm>
          <a:prstGeom prst="rect">
            <a:avLst/>
          </a:prstGeom>
        </p:spPr>
      </p:pic>
    </p:spTree>
    <p:extLst>
      <p:ext uri="{BB962C8B-B14F-4D97-AF65-F5344CB8AC3E}">
        <p14:creationId xmlns:p14="http://schemas.microsoft.com/office/powerpoint/2010/main" val="1427570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DDE8B6-4C31-394C-DF5F-E258B34D6C87}"/>
              </a:ext>
            </a:extLst>
          </p:cNvPr>
          <p:cNvSpPr>
            <a:spLocks noGrp="1"/>
          </p:cNvSpPr>
          <p:nvPr>
            <p:ph idx="1"/>
          </p:nvPr>
        </p:nvSpPr>
        <p:spPr>
          <a:xfrm>
            <a:off x="848590" y="1253331"/>
            <a:ext cx="3733800" cy="4351338"/>
          </a:xfrm>
        </p:spPr>
        <p:txBody>
          <a:bodyPr anchor="ctr"/>
          <a:lstStyle/>
          <a:p>
            <a:pPr marL="0" indent="0" algn="ctr">
              <a:buNone/>
            </a:pPr>
            <a:r>
              <a:rPr lang="en-US" sz="2000"/>
              <a:t>Middle Case</a:t>
            </a:r>
          </a:p>
          <a:p>
            <a:r>
              <a:rPr lang="en-US" sz="2000"/>
              <a:t>250kw-&gt;300kw,5mins</a:t>
            </a:r>
          </a:p>
          <a:p>
            <a:r>
              <a:rPr lang="en-US" sz="2000"/>
              <a:t>300kw-&gt;350kw,~2.2mins</a:t>
            </a:r>
          </a:p>
          <a:p>
            <a:r>
              <a:rPr lang="en-US" sz="2000"/>
              <a:t>350kw-&gt;400kw,~1.6min</a:t>
            </a:r>
          </a:p>
        </p:txBody>
      </p:sp>
      <p:sp>
        <p:nvSpPr>
          <p:cNvPr id="3" name="Slide Number Placeholder 2">
            <a:extLst>
              <a:ext uri="{FF2B5EF4-FFF2-40B4-BE49-F238E27FC236}">
                <a16:creationId xmlns:a16="http://schemas.microsoft.com/office/drawing/2014/main" id="{D6AA8FD0-257E-0576-A5F1-7477895FA831}"/>
              </a:ext>
            </a:extLst>
          </p:cNvPr>
          <p:cNvSpPr>
            <a:spLocks noGrp="1"/>
          </p:cNvSpPr>
          <p:nvPr>
            <p:ph type="sldNum" sz="quarter" idx="12"/>
          </p:nvPr>
        </p:nvSpPr>
        <p:spPr/>
        <p:txBody>
          <a:bodyPr/>
          <a:lstStyle/>
          <a:p>
            <a:fld id="{878010B2-7609-45BF-BFDC-66C2DCCC65B5}" type="slidenum">
              <a:rPr lang="en-US" smtClean="0"/>
              <a:t>17</a:t>
            </a:fld>
            <a:endParaRPr lang="en-US"/>
          </a:p>
        </p:txBody>
      </p:sp>
      <p:sp>
        <p:nvSpPr>
          <p:cNvPr id="4" name="Title 3">
            <a:extLst>
              <a:ext uri="{FF2B5EF4-FFF2-40B4-BE49-F238E27FC236}">
                <a16:creationId xmlns:a16="http://schemas.microsoft.com/office/drawing/2014/main" id="{0D358B8C-4D50-F3AE-23A6-39E010661ADD}"/>
              </a:ext>
            </a:extLst>
          </p:cNvPr>
          <p:cNvSpPr>
            <a:spLocks noGrp="1"/>
          </p:cNvSpPr>
          <p:nvPr>
            <p:ph type="title"/>
          </p:nvPr>
        </p:nvSpPr>
        <p:spPr/>
        <p:txBody>
          <a:bodyPr/>
          <a:lstStyle/>
          <a:p>
            <a:r>
              <a:rPr lang="en-US"/>
              <a:t>Updated Lap Time Simulations, (500kg FOS Mass)</a:t>
            </a:r>
          </a:p>
        </p:txBody>
      </p:sp>
      <p:pic>
        <p:nvPicPr>
          <p:cNvPr id="8" name="Picture 7">
            <a:extLst>
              <a:ext uri="{FF2B5EF4-FFF2-40B4-BE49-F238E27FC236}">
                <a16:creationId xmlns:a16="http://schemas.microsoft.com/office/drawing/2014/main" id="{D7E2C694-AFDA-0181-F736-DE7FDDB86D1B}"/>
              </a:ext>
            </a:extLst>
          </p:cNvPr>
          <p:cNvPicPr>
            <a:picLocks noChangeAspect="1"/>
          </p:cNvPicPr>
          <p:nvPr/>
        </p:nvPicPr>
        <p:blipFill>
          <a:blip r:embed="rId2">
            <a:clrChange>
              <a:clrFrom>
                <a:srgbClr val="F0F0F0"/>
              </a:clrFrom>
              <a:clrTo>
                <a:srgbClr val="F0F0F0">
                  <a:alpha val="0"/>
                </a:srgbClr>
              </a:clrTo>
            </a:clrChange>
          </a:blip>
          <a:stretch>
            <a:fillRect/>
          </a:stretch>
        </p:blipFill>
        <p:spPr>
          <a:xfrm>
            <a:off x="4665518" y="877095"/>
            <a:ext cx="7681626" cy="5479255"/>
          </a:xfrm>
          <a:prstGeom prst="rect">
            <a:avLst/>
          </a:prstGeom>
        </p:spPr>
      </p:pic>
    </p:spTree>
    <p:extLst>
      <p:ext uri="{BB962C8B-B14F-4D97-AF65-F5344CB8AC3E}">
        <p14:creationId xmlns:p14="http://schemas.microsoft.com/office/powerpoint/2010/main" val="1132430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708F6A8-3F42-6AEF-725F-2A100938CD01}"/>
              </a:ext>
            </a:extLst>
          </p:cNvPr>
          <p:cNvSpPr>
            <a:spLocks noGrp="1"/>
          </p:cNvSpPr>
          <p:nvPr>
            <p:ph idx="1"/>
          </p:nvPr>
        </p:nvSpPr>
        <p:spPr>
          <a:xfrm>
            <a:off x="838200" y="790303"/>
            <a:ext cx="10515600" cy="5386660"/>
          </a:xfrm>
        </p:spPr>
        <p:txBody>
          <a:bodyPr/>
          <a:lstStyle/>
          <a:p>
            <a:r>
              <a:rPr lang="en-US"/>
              <a:t>Need to find the trade-off between battery size and engine power requirement.</a:t>
            </a:r>
          </a:p>
          <a:p>
            <a:r>
              <a:rPr lang="en-US"/>
              <a:t>From the power profile find equation for relation between engine power and battery capacity.</a:t>
            </a:r>
          </a:p>
          <a:p>
            <a:pPr lvl="1"/>
            <a:r>
              <a:rPr lang="en-US"/>
              <a:t>Can be done by iterating through different values of engine and battery capacities and then finding a cost function that penalizes derating and full SoC? How can we consider mass and volume trade-off? Equations</a:t>
            </a:r>
          </a:p>
        </p:txBody>
      </p:sp>
      <p:sp>
        <p:nvSpPr>
          <p:cNvPr id="3" name="Slide Number Placeholder 2">
            <a:extLst>
              <a:ext uri="{FF2B5EF4-FFF2-40B4-BE49-F238E27FC236}">
                <a16:creationId xmlns:a16="http://schemas.microsoft.com/office/drawing/2014/main" id="{3BA89743-D0FE-740C-D5EB-F5247B373532}"/>
              </a:ext>
            </a:extLst>
          </p:cNvPr>
          <p:cNvSpPr>
            <a:spLocks noGrp="1"/>
          </p:cNvSpPr>
          <p:nvPr>
            <p:ph type="sldNum" sz="quarter" idx="12"/>
          </p:nvPr>
        </p:nvSpPr>
        <p:spPr/>
        <p:txBody>
          <a:bodyPr/>
          <a:lstStyle/>
          <a:p>
            <a:fld id="{878010B2-7609-45BF-BFDC-66C2DCCC65B5}" type="slidenum">
              <a:rPr lang="en-US" smtClean="0"/>
              <a:t>18</a:t>
            </a:fld>
            <a:endParaRPr lang="en-US"/>
          </a:p>
        </p:txBody>
      </p:sp>
      <p:sp>
        <p:nvSpPr>
          <p:cNvPr id="4" name="Title 3">
            <a:extLst>
              <a:ext uri="{FF2B5EF4-FFF2-40B4-BE49-F238E27FC236}">
                <a16:creationId xmlns:a16="http://schemas.microsoft.com/office/drawing/2014/main" id="{3F30631F-5006-8B93-C461-EB52B65F6A11}"/>
              </a:ext>
            </a:extLst>
          </p:cNvPr>
          <p:cNvSpPr>
            <a:spLocks noGrp="1"/>
          </p:cNvSpPr>
          <p:nvPr>
            <p:ph type="title"/>
          </p:nvPr>
        </p:nvSpPr>
        <p:spPr/>
        <p:txBody>
          <a:bodyPr/>
          <a:lstStyle/>
          <a:p>
            <a:r>
              <a:rPr lang="en-US"/>
              <a:t>How to size components for series?</a:t>
            </a:r>
          </a:p>
        </p:txBody>
      </p:sp>
    </p:spTree>
    <p:extLst>
      <p:ext uri="{BB962C8B-B14F-4D97-AF65-F5344CB8AC3E}">
        <p14:creationId xmlns:p14="http://schemas.microsoft.com/office/powerpoint/2010/main" val="3133949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F7BD1F56-A09D-AD98-797A-12FE515E78AD}"/>
              </a:ext>
            </a:extLst>
          </p:cNvPr>
          <p:cNvGraphicFramePr>
            <a:graphicFrameLocks noGrp="1"/>
          </p:cNvGraphicFramePr>
          <p:nvPr>
            <p:ph sz="half" idx="2"/>
            <p:extLst>
              <p:ext uri="{D42A27DB-BD31-4B8C-83A1-F6EECF244321}">
                <p14:modId xmlns:p14="http://schemas.microsoft.com/office/powerpoint/2010/main" val="362921403"/>
              </p:ext>
            </p:extLst>
          </p:nvPr>
        </p:nvGraphicFramePr>
        <p:xfrm>
          <a:off x="480409" y="3029597"/>
          <a:ext cx="5080000" cy="3116580"/>
        </p:xfrm>
        <a:graphic>
          <a:graphicData uri="http://schemas.openxmlformats.org/drawingml/2006/table">
            <a:tbl>
              <a:tblPr/>
              <a:tblGrid>
                <a:gridCol w="1765300">
                  <a:extLst>
                    <a:ext uri="{9D8B030D-6E8A-4147-A177-3AD203B41FA5}">
                      <a16:colId xmlns:a16="http://schemas.microsoft.com/office/drawing/2014/main" val="339835553"/>
                    </a:ext>
                  </a:extLst>
                </a:gridCol>
                <a:gridCol w="609600">
                  <a:extLst>
                    <a:ext uri="{9D8B030D-6E8A-4147-A177-3AD203B41FA5}">
                      <a16:colId xmlns:a16="http://schemas.microsoft.com/office/drawing/2014/main" val="4280972781"/>
                    </a:ext>
                  </a:extLst>
                </a:gridCol>
                <a:gridCol w="1549400">
                  <a:extLst>
                    <a:ext uri="{9D8B030D-6E8A-4147-A177-3AD203B41FA5}">
                      <a16:colId xmlns:a16="http://schemas.microsoft.com/office/drawing/2014/main" val="1373440586"/>
                    </a:ext>
                  </a:extLst>
                </a:gridCol>
                <a:gridCol w="1155700">
                  <a:extLst>
                    <a:ext uri="{9D8B030D-6E8A-4147-A177-3AD203B41FA5}">
                      <a16:colId xmlns:a16="http://schemas.microsoft.com/office/drawing/2014/main" val="1497337452"/>
                    </a:ext>
                  </a:extLst>
                </a:gridCol>
              </a:tblGrid>
              <a:tr h="190500">
                <a:tc>
                  <a:txBody>
                    <a:bodyPr/>
                    <a:lstStyle/>
                    <a:p>
                      <a:pPr algn="ctr" fontAlgn="b"/>
                      <a:r>
                        <a:rPr lang="en-US" sz="1200" b="1" i="0" u="none" strike="noStrike">
                          <a:solidFill>
                            <a:schemeClr val="bg1"/>
                          </a:solidFill>
                          <a:effectLst/>
                          <a:latin typeface="Calibri" panose="020F0502020204030204" pitchFamily="34" charset="0"/>
                        </a:rPr>
                        <a:t>Component</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5F06"/>
                    </a:solidFill>
                  </a:tcPr>
                </a:tc>
                <a:tc>
                  <a:txBody>
                    <a:bodyPr/>
                    <a:lstStyle/>
                    <a:p>
                      <a:pPr algn="ctr" fontAlgn="b"/>
                      <a:r>
                        <a:rPr lang="en-US" sz="1200" b="1" i="0" u="none" strike="noStrike">
                          <a:solidFill>
                            <a:schemeClr val="bg1"/>
                          </a:solidFill>
                          <a:effectLst/>
                          <a:latin typeface="Calibri" panose="020F0502020204030204" pitchFamily="34" charset="0"/>
                        </a:rPr>
                        <a:t>Qty</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5F06"/>
                    </a:solidFill>
                  </a:tcPr>
                </a:tc>
                <a:tc>
                  <a:txBody>
                    <a:bodyPr/>
                    <a:lstStyle/>
                    <a:p>
                      <a:pPr algn="ctr" fontAlgn="b"/>
                      <a:r>
                        <a:rPr lang="en-US" sz="1200" b="1" i="0" u="none" strike="noStrike">
                          <a:solidFill>
                            <a:schemeClr val="bg1"/>
                          </a:solidFill>
                          <a:effectLst/>
                          <a:latin typeface="Calibri" panose="020F0502020204030204" pitchFamily="34" charset="0"/>
                        </a:rPr>
                        <a:t>Weight per component (kg)</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5F06"/>
                    </a:solidFill>
                  </a:tcPr>
                </a:tc>
                <a:tc>
                  <a:txBody>
                    <a:bodyPr/>
                    <a:lstStyle/>
                    <a:p>
                      <a:pPr algn="ctr" fontAlgn="b"/>
                      <a:r>
                        <a:rPr lang="en-US" sz="1200" b="1" i="0" u="none" strike="noStrike">
                          <a:solidFill>
                            <a:schemeClr val="bg1"/>
                          </a:solidFill>
                          <a:effectLst/>
                          <a:latin typeface="Calibri" panose="020F0502020204030204" pitchFamily="34" charset="0"/>
                        </a:rPr>
                        <a:t>Weight with qty (kg)</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5F06"/>
                    </a:solidFill>
                  </a:tcPr>
                </a:tc>
                <a:extLst>
                  <a:ext uri="{0D108BD9-81ED-4DB2-BD59-A6C34878D82A}">
                    <a16:rowId xmlns:a16="http://schemas.microsoft.com/office/drawing/2014/main" val="1805775903"/>
                  </a:ext>
                </a:extLst>
              </a:tr>
              <a:tr h="190500">
                <a:tc>
                  <a:txBody>
                    <a:bodyPr/>
                    <a:lstStyle/>
                    <a:p>
                      <a:pPr algn="ctr" fontAlgn="b"/>
                      <a:r>
                        <a:rPr lang="en-US" sz="1100" b="0" i="0" u="none" strike="noStrike">
                          <a:solidFill>
                            <a:srgbClr val="000000"/>
                          </a:solidFill>
                          <a:effectLst/>
                          <a:latin typeface="Calibri" panose="020F0502020204030204" pitchFamily="34" charset="0"/>
                        </a:rPr>
                        <a:t>Benchmark  (Jason Scherer)</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2300</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2300</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4995432"/>
                  </a:ext>
                </a:extLst>
              </a:tr>
              <a:tr h="190500">
                <a:tc>
                  <a:txBody>
                    <a:bodyPr/>
                    <a:lstStyle/>
                    <a:p>
                      <a:pPr algn="ctr" fontAlgn="b"/>
                      <a:r>
                        <a:rPr lang="en-US" sz="1100" b="0" i="0" u="none" strike="noStrike">
                          <a:solidFill>
                            <a:srgbClr val="000000"/>
                          </a:solidFill>
                          <a:effectLst/>
                          <a:latin typeface="Calibri" panose="020F0502020204030204" pitchFamily="34" charset="0"/>
                        </a:rPr>
                        <a:t>Fuel tank</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120</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120</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6004830"/>
                  </a:ext>
                </a:extLst>
              </a:tr>
              <a:tr h="190500">
                <a:tc>
                  <a:txBody>
                    <a:bodyPr/>
                    <a:lstStyle/>
                    <a:p>
                      <a:pPr algn="ctr" fontAlgn="b"/>
                      <a:r>
                        <a:rPr lang="en-US" sz="1100" b="0" i="0" u="none" strike="noStrike">
                          <a:solidFill>
                            <a:srgbClr val="000000"/>
                          </a:solidFill>
                          <a:effectLst/>
                          <a:latin typeface="Calibri" panose="020F0502020204030204" pitchFamily="34" charset="0"/>
                        </a:rPr>
                        <a:t>Transfer Case</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90</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90</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50175840"/>
                  </a:ext>
                </a:extLst>
              </a:tr>
              <a:tr h="190500">
                <a:tc>
                  <a:txBody>
                    <a:bodyPr/>
                    <a:lstStyle/>
                    <a:p>
                      <a:pPr algn="ctr" fontAlgn="b"/>
                      <a:r>
                        <a:rPr lang="en-US" sz="1100" b="0" i="0" u="none" strike="noStrike">
                          <a:solidFill>
                            <a:srgbClr val="000000"/>
                          </a:solidFill>
                          <a:effectLst/>
                          <a:latin typeface="Calibri" panose="020F0502020204030204" pitchFamily="34" charset="0"/>
                        </a:rPr>
                        <a:t>Propeller shaft</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10</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20</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9773609"/>
                  </a:ext>
                </a:extLst>
              </a:tr>
              <a:tr h="190500">
                <a:tc>
                  <a:txBody>
                    <a:bodyPr/>
                    <a:lstStyle/>
                    <a:p>
                      <a:pPr algn="ctr" fontAlgn="b"/>
                      <a:r>
                        <a:rPr lang="en-US" sz="1100" b="0" i="0" u="none" strike="noStrike">
                          <a:solidFill>
                            <a:srgbClr val="000000"/>
                          </a:solidFill>
                          <a:effectLst/>
                          <a:latin typeface="Calibri" panose="020F0502020204030204" pitchFamily="34" charset="0"/>
                        </a:rPr>
                        <a:t>Automatic Transmission</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105</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105</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7475219"/>
                  </a:ext>
                </a:extLst>
              </a:tr>
              <a:tr h="190500">
                <a:tc>
                  <a:txBody>
                    <a:bodyPr/>
                    <a:lstStyle/>
                    <a:p>
                      <a:pPr algn="ctr" fontAlgn="b"/>
                      <a:r>
                        <a:rPr lang="en-US" sz="1100" b="0" i="0" u="none" strike="noStrike">
                          <a:solidFill>
                            <a:srgbClr val="000000"/>
                          </a:solidFill>
                          <a:effectLst/>
                          <a:latin typeface="Calibri" panose="020F0502020204030204" pitchFamily="34" charset="0"/>
                        </a:rPr>
                        <a:t>Spare tire</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50</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50</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7829612"/>
                  </a:ext>
                </a:extLst>
              </a:tr>
              <a:tr h="190500">
                <a:tc>
                  <a:txBody>
                    <a:bodyPr/>
                    <a:lstStyle/>
                    <a:p>
                      <a:pPr algn="ctr" fontAlgn="b"/>
                      <a:r>
                        <a:rPr lang="en-US" sz="1100" b="0" i="0" u="none" strike="noStrike">
                          <a:solidFill>
                            <a:srgbClr val="000000"/>
                          </a:solidFill>
                          <a:effectLst/>
                          <a:latin typeface="Calibri" panose="020F0502020204030204" pitchFamily="34" charset="0"/>
                        </a:rPr>
                        <a:t>Differential with rear axle</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100</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100</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4772403"/>
                  </a:ext>
                </a:extLst>
              </a:tr>
              <a:tr h="190500">
                <a:tc>
                  <a:txBody>
                    <a:bodyPr/>
                    <a:lstStyle/>
                    <a:p>
                      <a:pPr algn="ctr" fontAlgn="b"/>
                      <a:r>
                        <a:rPr lang="en-US" sz="1100" b="0" i="0" u="none" strike="noStrike">
                          <a:solidFill>
                            <a:srgbClr val="000000"/>
                          </a:solidFill>
                          <a:effectLst/>
                          <a:latin typeface="Calibri" panose="020F0502020204030204" pitchFamily="34" charset="0"/>
                        </a:rPr>
                        <a:t>Front Differential</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15</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15</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8036836"/>
                  </a:ext>
                </a:extLst>
              </a:tr>
              <a:tr h="190500">
                <a:tc>
                  <a:txBody>
                    <a:bodyPr/>
                    <a:lstStyle/>
                    <a:p>
                      <a:pPr algn="ctr" fontAlgn="b"/>
                      <a:r>
                        <a:rPr lang="en-US" sz="1100" b="0" i="0" u="none" strike="noStrike">
                          <a:solidFill>
                            <a:srgbClr val="000000"/>
                          </a:solidFill>
                          <a:effectLst/>
                          <a:latin typeface="Calibri" panose="020F0502020204030204" pitchFamily="34" charset="0"/>
                        </a:rPr>
                        <a:t>Torque converter</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25</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25</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8336681"/>
                  </a:ext>
                </a:extLst>
              </a:tr>
              <a:tr h="209813">
                <a:tc>
                  <a:txBody>
                    <a:bodyPr/>
                    <a:lstStyle/>
                    <a:p>
                      <a:pPr algn="ctr" fontAlgn="b"/>
                      <a:r>
                        <a:rPr lang="en-US" sz="1100" b="0" i="0" u="none" strike="noStrike">
                          <a:solidFill>
                            <a:srgbClr val="000000"/>
                          </a:solidFill>
                          <a:effectLst/>
                          <a:latin typeface="Calibri" panose="020F0502020204030204" pitchFamily="34" charset="0"/>
                        </a:rPr>
                        <a:t>Engine</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250</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250</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6655948"/>
                  </a:ext>
                </a:extLst>
              </a:tr>
              <a:tr h="190500">
                <a:tc gridSpan="3">
                  <a:txBody>
                    <a:bodyPr/>
                    <a:lstStyle/>
                    <a:p>
                      <a:pPr algn="ctr" fontAlgn="b"/>
                      <a:r>
                        <a:rPr lang="en-US" sz="1100" b="0" i="0" u="none" strike="noStrike">
                          <a:solidFill>
                            <a:srgbClr val="000000"/>
                          </a:solidFill>
                          <a:effectLst/>
                          <a:latin typeface="Calibri" panose="020F0502020204030204" pitchFamily="34" charset="0"/>
                        </a:rPr>
                        <a:t>Total Powertrain mass</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775</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3335381"/>
                  </a:ext>
                </a:extLst>
              </a:tr>
              <a:tr h="190500">
                <a:tc gridSpan="3">
                  <a:txBody>
                    <a:bodyPr/>
                    <a:lstStyle/>
                    <a:p>
                      <a:pPr algn="ctr" fontAlgn="b"/>
                      <a:r>
                        <a:rPr lang="en-US" sz="1100" b="0" i="0" u="none" strike="noStrike">
                          <a:solidFill>
                            <a:srgbClr val="000000"/>
                          </a:solidFill>
                          <a:effectLst/>
                          <a:latin typeface="Calibri" panose="020F0502020204030204" pitchFamily="34" charset="0"/>
                        </a:rPr>
                        <a:t>Jason Scherer's car with no powertrain</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panose="020F0502020204030204" pitchFamily="34" charset="0"/>
                        </a:rPr>
                        <a:t>1525</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671821952"/>
                  </a:ext>
                </a:extLst>
              </a:tr>
            </a:tbl>
          </a:graphicData>
        </a:graphic>
      </p:graphicFrame>
      <p:sp>
        <p:nvSpPr>
          <p:cNvPr id="3" name="Slide Number Placeholder 2">
            <a:extLst>
              <a:ext uri="{FF2B5EF4-FFF2-40B4-BE49-F238E27FC236}">
                <a16:creationId xmlns:a16="http://schemas.microsoft.com/office/drawing/2014/main" id="{38C2213E-5DD5-C0FD-1BF2-A57DA238433C}"/>
              </a:ext>
            </a:extLst>
          </p:cNvPr>
          <p:cNvSpPr>
            <a:spLocks noGrp="1"/>
          </p:cNvSpPr>
          <p:nvPr>
            <p:ph type="sldNum" sz="quarter" idx="12"/>
          </p:nvPr>
        </p:nvSpPr>
        <p:spPr>
          <a:xfrm>
            <a:off x="8610600" y="6356350"/>
            <a:ext cx="2743200" cy="365125"/>
          </a:xfrm>
        </p:spPr>
        <p:txBody>
          <a:bodyPr anchor="ctr">
            <a:normAutofit/>
          </a:bodyPr>
          <a:lstStyle/>
          <a:p>
            <a:pPr>
              <a:lnSpc>
                <a:spcPct val="90000"/>
              </a:lnSpc>
              <a:spcAft>
                <a:spcPts val="600"/>
              </a:spcAft>
            </a:pPr>
            <a:fld id="{878010B2-7609-45BF-BFDC-66C2DCCC65B5}" type="slidenum">
              <a:rPr lang="en-US" smtClean="0"/>
              <a:pPr>
                <a:lnSpc>
                  <a:spcPct val="90000"/>
                </a:lnSpc>
                <a:spcAft>
                  <a:spcPts val="600"/>
                </a:spcAft>
              </a:pPr>
              <a:t>19</a:t>
            </a:fld>
            <a:endParaRPr lang="en-US"/>
          </a:p>
        </p:txBody>
      </p:sp>
      <p:graphicFrame>
        <p:nvGraphicFramePr>
          <p:cNvPr id="12" name="Table 11">
            <a:extLst>
              <a:ext uri="{FF2B5EF4-FFF2-40B4-BE49-F238E27FC236}">
                <a16:creationId xmlns:a16="http://schemas.microsoft.com/office/drawing/2014/main" id="{6846842D-4B13-4F5C-21B5-CE1870D14A89}"/>
              </a:ext>
            </a:extLst>
          </p:cNvPr>
          <p:cNvGraphicFramePr>
            <a:graphicFrameLocks noGrp="1"/>
          </p:cNvGraphicFramePr>
          <p:nvPr>
            <p:extLst>
              <p:ext uri="{D42A27DB-BD31-4B8C-83A1-F6EECF244321}">
                <p14:modId xmlns:p14="http://schemas.microsoft.com/office/powerpoint/2010/main" val="2784110761"/>
              </p:ext>
            </p:extLst>
          </p:nvPr>
        </p:nvGraphicFramePr>
        <p:xfrm>
          <a:off x="6298165" y="1862143"/>
          <a:ext cx="5413426" cy="4389120"/>
        </p:xfrm>
        <a:graphic>
          <a:graphicData uri="http://schemas.openxmlformats.org/drawingml/2006/table">
            <a:tbl>
              <a:tblPr/>
              <a:tblGrid>
                <a:gridCol w="1814524">
                  <a:extLst>
                    <a:ext uri="{9D8B030D-6E8A-4147-A177-3AD203B41FA5}">
                      <a16:colId xmlns:a16="http://schemas.microsoft.com/office/drawing/2014/main" val="1563487852"/>
                    </a:ext>
                  </a:extLst>
                </a:gridCol>
                <a:gridCol w="695264">
                  <a:extLst>
                    <a:ext uri="{9D8B030D-6E8A-4147-A177-3AD203B41FA5}">
                      <a16:colId xmlns:a16="http://schemas.microsoft.com/office/drawing/2014/main" val="3232051418"/>
                    </a:ext>
                  </a:extLst>
                </a:gridCol>
                <a:gridCol w="1436170">
                  <a:extLst>
                    <a:ext uri="{9D8B030D-6E8A-4147-A177-3AD203B41FA5}">
                      <a16:colId xmlns:a16="http://schemas.microsoft.com/office/drawing/2014/main" val="10832092"/>
                    </a:ext>
                  </a:extLst>
                </a:gridCol>
                <a:gridCol w="1467468">
                  <a:extLst>
                    <a:ext uri="{9D8B030D-6E8A-4147-A177-3AD203B41FA5}">
                      <a16:colId xmlns:a16="http://schemas.microsoft.com/office/drawing/2014/main" val="3508325684"/>
                    </a:ext>
                  </a:extLst>
                </a:gridCol>
              </a:tblGrid>
              <a:tr h="190500">
                <a:tc>
                  <a:txBody>
                    <a:bodyPr/>
                    <a:lstStyle/>
                    <a:p>
                      <a:pPr marL="0" algn="ctr" defTabSz="914400" rtl="0" eaLnBrk="1" fontAlgn="b" latinLnBrk="0" hangingPunct="1"/>
                      <a:r>
                        <a:rPr lang="en-US" sz="1200" b="1" i="0" u="none" strike="noStrike" kern="1200">
                          <a:solidFill>
                            <a:schemeClr val="bg1"/>
                          </a:solidFill>
                          <a:effectLst/>
                          <a:latin typeface="Calibri" panose="020F0502020204030204" pitchFamily="34" charset="0"/>
                          <a:ea typeface="+mn-ea"/>
                          <a:cs typeface="+mn-cs"/>
                        </a:rPr>
                        <a:t>Component</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5F06"/>
                    </a:solidFill>
                  </a:tcPr>
                </a:tc>
                <a:tc>
                  <a:txBody>
                    <a:bodyPr/>
                    <a:lstStyle/>
                    <a:p>
                      <a:pPr marL="0" algn="ctr" defTabSz="914400" rtl="0" eaLnBrk="1" fontAlgn="b" latinLnBrk="0" hangingPunct="1"/>
                      <a:r>
                        <a:rPr lang="en-US" sz="1200" b="1" i="0" u="none" strike="noStrike" kern="1200">
                          <a:solidFill>
                            <a:schemeClr val="bg1"/>
                          </a:solidFill>
                          <a:effectLst/>
                          <a:latin typeface="Calibri" panose="020F0502020204030204" pitchFamily="34" charset="0"/>
                          <a:ea typeface="+mn-ea"/>
                          <a:cs typeface="+mn-cs"/>
                        </a:rPr>
                        <a:t>Qty</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5F06"/>
                    </a:solidFill>
                  </a:tcPr>
                </a:tc>
                <a:tc>
                  <a:txBody>
                    <a:bodyPr/>
                    <a:lstStyle/>
                    <a:p>
                      <a:pPr marL="0" algn="ctr" defTabSz="914400" rtl="0" eaLnBrk="1" fontAlgn="b" latinLnBrk="0" hangingPunct="1"/>
                      <a:r>
                        <a:rPr lang="en-US" sz="1200" b="1" i="0" u="none" strike="noStrike" kern="1200">
                          <a:solidFill>
                            <a:schemeClr val="bg1"/>
                          </a:solidFill>
                          <a:effectLst/>
                          <a:latin typeface="Calibri" panose="020F0502020204030204" pitchFamily="34" charset="0"/>
                          <a:ea typeface="+mn-ea"/>
                          <a:cs typeface="+mn-cs"/>
                        </a:rPr>
                        <a:t>Weight per component (kg)</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5F06"/>
                    </a:solidFill>
                  </a:tcPr>
                </a:tc>
                <a:tc>
                  <a:txBody>
                    <a:bodyPr/>
                    <a:lstStyle/>
                    <a:p>
                      <a:pPr marL="0" algn="ctr" defTabSz="914400" rtl="0" eaLnBrk="1" fontAlgn="b" latinLnBrk="0" hangingPunct="1"/>
                      <a:r>
                        <a:rPr lang="en-US" sz="1200" b="1" i="0" u="none" strike="noStrike" kern="1200">
                          <a:solidFill>
                            <a:schemeClr val="bg1"/>
                          </a:solidFill>
                          <a:effectLst/>
                          <a:latin typeface="Calibri" panose="020F0502020204030204" pitchFamily="34" charset="0"/>
                          <a:ea typeface="+mn-ea"/>
                          <a:cs typeface="+mn-cs"/>
                        </a:rPr>
                        <a:t>Weight with qty (kg)</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5F06"/>
                    </a:solidFill>
                  </a:tcPr>
                </a:tc>
                <a:extLst>
                  <a:ext uri="{0D108BD9-81ED-4DB2-BD59-A6C34878D82A}">
                    <a16:rowId xmlns:a16="http://schemas.microsoft.com/office/drawing/2014/main" val="1286232497"/>
                  </a:ext>
                </a:extLst>
              </a:tr>
              <a:tr h="190500">
                <a:tc>
                  <a:txBody>
                    <a:bodyPr/>
                    <a:lstStyle/>
                    <a:p>
                      <a:pPr algn="ctr" fontAlgn="b"/>
                      <a:r>
                        <a:rPr lang="en-US" sz="1100" b="0" i="0" u="none" strike="noStrike">
                          <a:solidFill>
                            <a:srgbClr val="000000"/>
                          </a:solidFill>
                          <a:effectLst/>
                          <a:latin typeface="Calibri" panose="020F0502020204030204" pitchFamily="34" charset="0"/>
                        </a:rPr>
                        <a:t>Base weight</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1525</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1525</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0166483"/>
                  </a:ext>
                </a:extLst>
              </a:tr>
              <a:tr h="190500">
                <a:tc>
                  <a:txBody>
                    <a:bodyPr/>
                    <a:lstStyle/>
                    <a:p>
                      <a:pPr algn="ctr" fontAlgn="b"/>
                      <a:r>
                        <a:rPr lang="en-US" sz="1100" b="0" i="0" u="none" strike="noStrike">
                          <a:solidFill>
                            <a:srgbClr val="000000"/>
                          </a:solidFill>
                          <a:effectLst/>
                          <a:latin typeface="Calibri" panose="020F0502020204030204" pitchFamily="34" charset="0"/>
                        </a:rPr>
                        <a:t>Motors</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30</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120</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7871179"/>
                  </a:ext>
                </a:extLst>
              </a:tr>
              <a:tr h="190500">
                <a:tc>
                  <a:txBody>
                    <a:bodyPr/>
                    <a:lstStyle/>
                    <a:p>
                      <a:pPr algn="ctr" fontAlgn="b"/>
                      <a:r>
                        <a:rPr lang="en-US" sz="1100" b="0" i="0" u="none" strike="noStrike">
                          <a:solidFill>
                            <a:srgbClr val="000000"/>
                          </a:solidFill>
                          <a:effectLst/>
                          <a:latin typeface="Calibri" panose="020F0502020204030204" pitchFamily="34" charset="0"/>
                        </a:rPr>
                        <a:t>Generator</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30</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60</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8862477"/>
                  </a:ext>
                </a:extLst>
              </a:tr>
              <a:tr h="190500">
                <a:tc>
                  <a:txBody>
                    <a:bodyPr/>
                    <a:lstStyle/>
                    <a:p>
                      <a:pPr algn="ctr" fontAlgn="b"/>
                      <a:r>
                        <a:rPr lang="en-US" sz="1100" b="0" i="0" u="none" strike="noStrike">
                          <a:solidFill>
                            <a:srgbClr val="000000"/>
                          </a:solidFill>
                          <a:effectLst/>
                          <a:latin typeface="Calibri" panose="020F0502020204030204" pitchFamily="34" charset="0"/>
                        </a:rPr>
                        <a:t>Battery</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300</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300</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2046665"/>
                  </a:ext>
                </a:extLst>
              </a:tr>
              <a:tr h="190500">
                <a:tc>
                  <a:txBody>
                    <a:bodyPr/>
                    <a:lstStyle/>
                    <a:p>
                      <a:pPr algn="ctr" fontAlgn="b"/>
                      <a:r>
                        <a:rPr lang="en-US" sz="1100" b="0" i="0" u="none" strike="noStrike">
                          <a:solidFill>
                            <a:srgbClr val="000000"/>
                          </a:solidFill>
                          <a:effectLst/>
                          <a:latin typeface="Calibri" panose="020F0502020204030204" pitchFamily="34" charset="0"/>
                        </a:rPr>
                        <a:t>Engine</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229</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229</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0143713"/>
                  </a:ext>
                </a:extLst>
              </a:tr>
              <a:tr h="190500">
                <a:tc>
                  <a:txBody>
                    <a:bodyPr/>
                    <a:lstStyle/>
                    <a:p>
                      <a:pPr algn="ctr" fontAlgn="b"/>
                      <a:r>
                        <a:rPr lang="en-US" sz="1100" b="0" i="0" u="none" strike="noStrike">
                          <a:solidFill>
                            <a:srgbClr val="000000"/>
                          </a:solidFill>
                          <a:effectLst/>
                          <a:latin typeface="Calibri" panose="020F0502020204030204" pitchFamily="34" charset="0"/>
                        </a:rPr>
                        <a:t>Fuel tank</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120</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120</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2965447"/>
                  </a:ext>
                </a:extLst>
              </a:tr>
              <a:tr h="190500">
                <a:tc>
                  <a:txBody>
                    <a:bodyPr/>
                    <a:lstStyle/>
                    <a:p>
                      <a:pPr algn="ctr" fontAlgn="b"/>
                      <a:r>
                        <a:rPr lang="en-US" sz="1100" b="0" i="0" u="none" strike="noStrike">
                          <a:solidFill>
                            <a:srgbClr val="000000"/>
                          </a:solidFill>
                          <a:effectLst/>
                          <a:latin typeface="Calibri" panose="020F0502020204030204" pitchFamily="34" charset="0"/>
                        </a:rPr>
                        <a:t>DC-DC Converter</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8217932"/>
                  </a:ext>
                </a:extLst>
              </a:tr>
              <a:tr h="190500">
                <a:tc>
                  <a:txBody>
                    <a:bodyPr/>
                    <a:lstStyle/>
                    <a:p>
                      <a:pPr algn="ctr" fontAlgn="b"/>
                      <a:r>
                        <a:rPr lang="en-US" sz="1100" b="0" i="0" u="none" strike="noStrike">
                          <a:solidFill>
                            <a:srgbClr val="000000"/>
                          </a:solidFill>
                          <a:effectLst/>
                          <a:latin typeface="Calibri" panose="020F0502020204030204" pitchFamily="34" charset="0"/>
                        </a:rPr>
                        <a:t>DC-AC Converter</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11</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11</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1472601"/>
                  </a:ext>
                </a:extLst>
              </a:tr>
              <a:tr h="190500">
                <a:tc>
                  <a:txBody>
                    <a:bodyPr/>
                    <a:lstStyle/>
                    <a:p>
                      <a:pPr algn="ctr" fontAlgn="b"/>
                      <a:r>
                        <a:rPr lang="en-US" sz="1100" b="0" i="0" u="none" strike="noStrike">
                          <a:solidFill>
                            <a:srgbClr val="000000"/>
                          </a:solidFill>
                          <a:effectLst/>
                          <a:latin typeface="Calibri" panose="020F0502020204030204" pitchFamily="34" charset="0"/>
                        </a:rPr>
                        <a:t>Inverter</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6</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10</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60</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7040516"/>
                  </a:ext>
                </a:extLst>
              </a:tr>
              <a:tr h="190500">
                <a:tc>
                  <a:txBody>
                    <a:bodyPr/>
                    <a:lstStyle/>
                    <a:p>
                      <a:pPr algn="ctr" fontAlgn="b"/>
                      <a:r>
                        <a:rPr lang="en-US" sz="1100" b="0" i="0" u="none" strike="noStrike">
                          <a:solidFill>
                            <a:srgbClr val="000000"/>
                          </a:solidFill>
                          <a:effectLst/>
                          <a:latin typeface="Calibri" panose="020F0502020204030204" pitchFamily="34" charset="0"/>
                        </a:rPr>
                        <a:t>Cooling system</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20</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20</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7397255"/>
                  </a:ext>
                </a:extLst>
              </a:tr>
              <a:tr h="190500">
                <a:tc>
                  <a:txBody>
                    <a:bodyPr/>
                    <a:lstStyle/>
                    <a:p>
                      <a:pPr algn="ctr" fontAlgn="b"/>
                      <a:r>
                        <a:rPr lang="en-US" sz="1100" b="0" i="0" u="none" strike="noStrike">
                          <a:solidFill>
                            <a:srgbClr val="000000"/>
                          </a:solidFill>
                          <a:effectLst/>
                          <a:latin typeface="Calibri" panose="020F0502020204030204" pitchFamily="34" charset="0"/>
                        </a:rPr>
                        <a:t>Water pump</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2.95</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5.9</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012196"/>
                  </a:ext>
                </a:extLst>
              </a:tr>
              <a:tr h="190500">
                <a:tc>
                  <a:txBody>
                    <a:bodyPr/>
                    <a:lstStyle/>
                    <a:p>
                      <a:pPr algn="ctr" fontAlgn="b"/>
                      <a:r>
                        <a:rPr lang="en-US" sz="1100" b="0" i="0" u="none" strike="noStrike">
                          <a:solidFill>
                            <a:srgbClr val="000000"/>
                          </a:solidFill>
                          <a:effectLst/>
                          <a:latin typeface="Calibri" panose="020F0502020204030204" pitchFamily="34" charset="0"/>
                        </a:rPr>
                        <a:t>Oil pump </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6</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4.3</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25.8</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7053531"/>
                  </a:ext>
                </a:extLst>
              </a:tr>
              <a:tr h="190500">
                <a:tc>
                  <a:txBody>
                    <a:bodyPr/>
                    <a:lstStyle/>
                    <a:p>
                      <a:pPr algn="ctr" fontAlgn="b"/>
                      <a:r>
                        <a:rPr lang="en-US" sz="1100" b="0" i="0" u="none" strike="noStrike">
                          <a:solidFill>
                            <a:srgbClr val="000000"/>
                          </a:solidFill>
                          <a:effectLst/>
                          <a:latin typeface="Calibri" panose="020F0502020204030204" pitchFamily="34" charset="0"/>
                        </a:rPr>
                        <a:t>Transmission gearbox</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7864096"/>
                  </a:ext>
                </a:extLst>
              </a:tr>
              <a:tr h="190500">
                <a:tc>
                  <a:txBody>
                    <a:bodyPr/>
                    <a:lstStyle/>
                    <a:p>
                      <a:pPr algn="ctr" fontAlgn="b"/>
                      <a:r>
                        <a:rPr lang="en-US" sz="1100" b="0" i="0" u="none" strike="noStrike">
                          <a:solidFill>
                            <a:srgbClr val="000000"/>
                          </a:solidFill>
                          <a:effectLst/>
                          <a:latin typeface="Calibri" panose="020F0502020204030204" pitchFamily="34" charset="0"/>
                        </a:rPr>
                        <a:t>Autonomy</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20</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20</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3058926"/>
                  </a:ext>
                </a:extLst>
              </a:tr>
              <a:tr h="190500">
                <a:tc>
                  <a:txBody>
                    <a:bodyPr/>
                    <a:lstStyle/>
                    <a:p>
                      <a:pPr algn="ctr" fontAlgn="b"/>
                      <a:r>
                        <a:rPr lang="en-US" sz="1100" b="0" i="0" u="none" strike="noStrike">
                          <a:solidFill>
                            <a:srgbClr val="000000"/>
                          </a:solidFill>
                          <a:effectLst/>
                          <a:latin typeface="Calibri" panose="020F0502020204030204" pitchFamily="34" charset="0"/>
                        </a:rPr>
                        <a:t>Human factors (Litter + Storage)</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200</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200</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8286135"/>
                  </a:ext>
                </a:extLst>
              </a:tr>
              <a:tr h="190500">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490382"/>
                  </a:ext>
                </a:extLst>
              </a:tr>
              <a:tr h="190500">
                <a:tc>
                  <a:txBody>
                    <a:bodyPr/>
                    <a:lstStyle/>
                    <a:p>
                      <a:pPr algn="ctr" fontAlgn="b"/>
                      <a:r>
                        <a:rPr lang="en-US" sz="1100" b="0" i="0" u="none" strike="noStrike">
                          <a:solidFill>
                            <a:srgbClr val="000000"/>
                          </a:solidFill>
                          <a:effectLst/>
                          <a:latin typeface="Calibri" panose="020F0502020204030204" pitchFamily="34" charset="0"/>
                        </a:rPr>
                        <a:t>Total weight</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panose="020F0502020204030204" pitchFamily="34" charset="0"/>
                        </a:rPr>
                        <a:t>2698.7</a:t>
                      </a:r>
                    </a:p>
                  </a:txBody>
                  <a:tcPr marL="7620" marR="7620" marT="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649580538"/>
                  </a:ext>
                </a:extLst>
              </a:tr>
            </a:tbl>
          </a:graphicData>
        </a:graphic>
      </p:graphicFrame>
      <p:sp>
        <p:nvSpPr>
          <p:cNvPr id="15" name="Title 3">
            <a:extLst>
              <a:ext uri="{FF2B5EF4-FFF2-40B4-BE49-F238E27FC236}">
                <a16:creationId xmlns:a16="http://schemas.microsoft.com/office/drawing/2014/main" id="{7BE9C9FB-BA12-6B2C-BE39-E21447A015B0}"/>
              </a:ext>
            </a:extLst>
          </p:cNvPr>
          <p:cNvSpPr txBox="1">
            <a:spLocks/>
          </p:cNvSpPr>
          <p:nvPr/>
        </p:nvSpPr>
        <p:spPr bwMode="auto">
          <a:xfrm>
            <a:off x="0" y="0"/>
            <a:ext cx="12191997" cy="624998"/>
          </a:xfrm>
          <a:prstGeom prst="rect">
            <a:avLst/>
          </a:prstGeom>
          <a:solidFill>
            <a:srgbClr val="FC5F06"/>
          </a:solidFill>
          <a:ln>
            <a:noFill/>
          </a:ln>
        </p:spPr>
        <p:txBody>
          <a:bodyPr anchor="ctr"/>
          <a:lstStyle>
            <a:lvl1pPr algn="l" defTabSz="914400" rtl="0" eaLnBrk="1" latinLnBrk="0" hangingPunct="1">
              <a:lnSpc>
                <a:spcPct val="90000"/>
              </a:lnSpc>
              <a:spcBef>
                <a:spcPct val="0"/>
              </a:spcBef>
              <a:buNone/>
              <a:defRPr sz="2800" b="1" kern="1200">
                <a:solidFill>
                  <a:schemeClr val="bg1"/>
                </a:solidFill>
                <a:latin typeface="+mj-lt"/>
                <a:ea typeface="+mj-ea"/>
                <a:cs typeface="+mj-cs"/>
              </a:defRPr>
            </a:lvl1pPr>
          </a:lstStyle>
          <a:p>
            <a:r>
              <a:rPr lang="en-US"/>
              <a:t>Vehicle Mass Considerations</a:t>
            </a:r>
          </a:p>
        </p:txBody>
      </p:sp>
      <p:sp>
        <p:nvSpPr>
          <p:cNvPr id="16" name="TextBox 15">
            <a:extLst>
              <a:ext uri="{FF2B5EF4-FFF2-40B4-BE49-F238E27FC236}">
                <a16:creationId xmlns:a16="http://schemas.microsoft.com/office/drawing/2014/main" id="{1DC8775A-83F2-0937-99BC-A3A61F1F040D}"/>
              </a:ext>
            </a:extLst>
          </p:cNvPr>
          <p:cNvSpPr txBox="1"/>
          <p:nvPr/>
        </p:nvSpPr>
        <p:spPr>
          <a:xfrm>
            <a:off x="480409" y="879894"/>
            <a:ext cx="5080000" cy="1754326"/>
          </a:xfrm>
          <a:prstGeom prst="rect">
            <a:avLst/>
          </a:prstGeom>
          <a:noFill/>
        </p:spPr>
        <p:txBody>
          <a:bodyPr wrap="square" rtlCol="0">
            <a:spAutoFit/>
          </a:bodyPr>
          <a:lstStyle/>
          <a:p>
            <a:pPr marL="285750" indent="-285750">
              <a:buFont typeface="Arial" panose="020B0604020202020204" pitchFamily="34" charset="0"/>
              <a:buChar char="•"/>
            </a:pPr>
            <a:r>
              <a:rPr lang="en-US"/>
              <a:t>Jason Scherer’s vehicle’s mass (2300 kg) is considered a baseline </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Powertrain mass is subtracted from the total vehicle mass to get a vehicle mass without the powertrain system (1525 kg)</a:t>
            </a:r>
          </a:p>
        </p:txBody>
      </p:sp>
      <p:sp>
        <p:nvSpPr>
          <p:cNvPr id="17" name="TextBox 16">
            <a:extLst>
              <a:ext uri="{FF2B5EF4-FFF2-40B4-BE49-F238E27FC236}">
                <a16:creationId xmlns:a16="http://schemas.microsoft.com/office/drawing/2014/main" id="{8971A604-ED98-CC3E-69B1-FE0107FFAB02}"/>
              </a:ext>
            </a:extLst>
          </p:cNvPr>
          <p:cNvSpPr txBox="1"/>
          <p:nvPr/>
        </p:nvSpPr>
        <p:spPr>
          <a:xfrm>
            <a:off x="6298165" y="606737"/>
            <a:ext cx="5413426" cy="1200329"/>
          </a:xfrm>
          <a:prstGeom prst="rect">
            <a:avLst/>
          </a:prstGeom>
          <a:noFill/>
        </p:spPr>
        <p:txBody>
          <a:bodyPr wrap="square" rtlCol="0">
            <a:spAutoFit/>
          </a:bodyPr>
          <a:lstStyle/>
          <a:p>
            <a:pPr marL="285750" indent="-285750">
              <a:buFont typeface="Arial" panose="020B0604020202020204" pitchFamily="34" charset="0"/>
              <a:buChar char="•"/>
            </a:pPr>
            <a:r>
              <a:rPr lang="en-US"/>
              <a:t>Base mass + DO15 powertrain system + Autonomy + Human factors ~= 2700 kg</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Mass range for calculations = 2500 - 3200 kg</a:t>
            </a:r>
          </a:p>
        </p:txBody>
      </p:sp>
    </p:spTree>
    <p:extLst>
      <p:ext uri="{BB962C8B-B14F-4D97-AF65-F5344CB8AC3E}">
        <p14:creationId xmlns:p14="http://schemas.microsoft.com/office/powerpoint/2010/main" val="3680965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56218C-FFC0-4E0C-2E0F-1C6A1F82628B}"/>
              </a:ext>
            </a:extLst>
          </p:cNvPr>
          <p:cNvPicPr>
            <a:picLocks noChangeAspect="1"/>
          </p:cNvPicPr>
          <p:nvPr/>
        </p:nvPicPr>
        <p:blipFill>
          <a:blip r:embed="rId2">
            <a:clrChange>
              <a:clrFrom>
                <a:srgbClr val="F0F0F0"/>
              </a:clrFrom>
              <a:clrTo>
                <a:srgbClr val="F0F0F0">
                  <a:alpha val="0"/>
                </a:srgbClr>
              </a:clrTo>
            </a:clrChange>
          </a:blip>
          <a:stretch>
            <a:fillRect/>
          </a:stretch>
        </p:blipFill>
        <p:spPr>
          <a:xfrm>
            <a:off x="983225" y="993713"/>
            <a:ext cx="9753600" cy="4893445"/>
          </a:xfrm>
          <a:prstGeom prst="rect">
            <a:avLst/>
          </a:prstGeom>
        </p:spPr>
      </p:pic>
      <p:sp>
        <p:nvSpPr>
          <p:cNvPr id="5" name="TextBox 4">
            <a:extLst>
              <a:ext uri="{FF2B5EF4-FFF2-40B4-BE49-F238E27FC236}">
                <a16:creationId xmlns:a16="http://schemas.microsoft.com/office/drawing/2014/main" id="{B6A1E87B-9F78-AD6B-63F6-7BC79586B62F}"/>
              </a:ext>
            </a:extLst>
          </p:cNvPr>
          <p:cNvSpPr txBox="1"/>
          <p:nvPr/>
        </p:nvSpPr>
        <p:spPr>
          <a:xfrm>
            <a:off x="7669160" y="5864287"/>
            <a:ext cx="3067665" cy="369332"/>
          </a:xfrm>
          <a:prstGeom prst="rect">
            <a:avLst/>
          </a:prstGeom>
          <a:noFill/>
        </p:spPr>
        <p:txBody>
          <a:bodyPr wrap="square" rtlCol="0">
            <a:spAutoFit/>
          </a:bodyPr>
          <a:lstStyle/>
          <a:p>
            <a:r>
              <a:rPr lang="en-US"/>
              <a:t>Grades are capped at 70°</a:t>
            </a:r>
          </a:p>
        </p:txBody>
      </p:sp>
      <p:sp>
        <p:nvSpPr>
          <p:cNvPr id="6" name="Title 5">
            <a:extLst>
              <a:ext uri="{FF2B5EF4-FFF2-40B4-BE49-F238E27FC236}">
                <a16:creationId xmlns:a16="http://schemas.microsoft.com/office/drawing/2014/main" id="{FC82C06D-FAA8-A8C0-8A16-921609CAD524}"/>
              </a:ext>
            </a:extLst>
          </p:cNvPr>
          <p:cNvSpPr>
            <a:spLocks noGrp="1"/>
          </p:cNvSpPr>
          <p:nvPr>
            <p:ph type="title"/>
          </p:nvPr>
        </p:nvSpPr>
        <p:spPr/>
        <p:txBody>
          <a:bodyPr/>
          <a:lstStyle/>
          <a:p>
            <a:r>
              <a:rPr lang="en-US"/>
              <a:t>Track map</a:t>
            </a:r>
          </a:p>
        </p:txBody>
      </p:sp>
      <p:sp>
        <p:nvSpPr>
          <p:cNvPr id="7" name="Slide Number Placeholder 6">
            <a:extLst>
              <a:ext uri="{FF2B5EF4-FFF2-40B4-BE49-F238E27FC236}">
                <a16:creationId xmlns:a16="http://schemas.microsoft.com/office/drawing/2014/main" id="{57CEDA66-C88F-D9E7-52FF-9DB75D8B9968}"/>
              </a:ext>
            </a:extLst>
          </p:cNvPr>
          <p:cNvSpPr>
            <a:spLocks noGrp="1"/>
          </p:cNvSpPr>
          <p:nvPr>
            <p:ph type="sldNum" sz="quarter" idx="12"/>
          </p:nvPr>
        </p:nvSpPr>
        <p:spPr/>
        <p:txBody>
          <a:bodyPr/>
          <a:lstStyle/>
          <a:p>
            <a:fld id="{878010B2-7609-45BF-BFDC-66C2DCCC65B5}" type="slidenum">
              <a:rPr lang="en-US" smtClean="0"/>
              <a:t>2</a:t>
            </a:fld>
            <a:endParaRPr lang="en-US"/>
          </a:p>
        </p:txBody>
      </p:sp>
      <p:pic>
        <p:nvPicPr>
          <p:cNvPr id="8" name="Picture 7">
            <a:extLst>
              <a:ext uri="{FF2B5EF4-FFF2-40B4-BE49-F238E27FC236}">
                <a16:creationId xmlns:a16="http://schemas.microsoft.com/office/drawing/2014/main" id="{B3293E6D-8722-668A-E766-56ACE9BDD2E4}"/>
              </a:ext>
            </a:extLst>
          </p:cNvPr>
          <p:cNvPicPr>
            <a:picLocks noChangeAspect="1"/>
          </p:cNvPicPr>
          <p:nvPr/>
        </p:nvPicPr>
        <p:blipFill>
          <a:blip r:embed="rId3"/>
          <a:stretch>
            <a:fillRect/>
          </a:stretch>
        </p:blipFill>
        <p:spPr>
          <a:xfrm>
            <a:off x="11610108" y="68638"/>
            <a:ext cx="390178" cy="487722"/>
          </a:xfrm>
          <a:prstGeom prst="rect">
            <a:avLst/>
          </a:prstGeom>
        </p:spPr>
      </p:pic>
    </p:spTree>
    <p:extLst>
      <p:ext uri="{BB962C8B-B14F-4D97-AF65-F5344CB8AC3E}">
        <p14:creationId xmlns:p14="http://schemas.microsoft.com/office/powerpoint/2010/main" val="2815134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E83AE89-10F5-DCA2-CDD6-943A9E5EE7E4}"/>
              </a:ext>
            </a:extLst>
          </p:cNvPr>
          <p:cNvSpPr>
            <a:spLocks noGrp="1"/>
          </p:cNvSpPr>
          <p:nvPr>
            <p:ph type="sldNum" sz="quarter" idx="12"/>
          </p:nvPr>
        </p:nvSpPr>
        <p:spPr>
          <a:xfrm>
            <a:off x="8610600" y="6356350"/>
            <a:ext cx="2743200" cy="365125"/>
          </a:xfrm>
        </p:spPr>
        <p:txBody>
          <a:bodyPr anchor="ctr">
            <a:normAutofit/>
          </a:bodyPr>
          <a:lstStyle/>
          <a:p>
            <a:pPr>
              <a:lnSpc>
                <a:spcPct val="90000"/>
              </a:lnSpc>
              <a:spcAft>
                <a:spcPts val="600"/>
              </a:spcAft>
            </a:pPr>
            <a:fld id="{878010B2-7609-45BF-BFDC-66C2DCCC65B5}" type="slidenum">
              <a:rPr lang="en-US" smtClean="0"/>
              <a:pPr>
                <a:lnSpc>
                  <a:spcPct val="90000"/>
                </a:lnSpc>
                <a:spcAft>
                  <a:spcPts val="600"/>
                </a:spcAft>
              </a:pPr>
              <a:t>20</a:t>
            </a:fld>
            <a:endParaRPr lang="en-US"/>
          </a:p>
        </p:txBody>
      </p:sp>
      <p:sp>
        <p:nvSpPr>
          <p:cNvPr id="6" name="Title 5">
            <a:extLst>
              <a:ext uri="{FF2B5EF4-FFF2-40B4-BE49-F238E27FC236}">
                <a16:creationId xmlns:a16="http://schemas.microsoft.com/office/drawing/2014/main" id="{7B4C4914-D30C-14A9-5E77-AA83D93BF44F}"/>
              </a:ext>
            </a:extLst>
          </p:cNvPr>
          <p:cNvSpPr>
            <a:spLocks noGrp="1"/>
          </p:cNvSpPr>
          <p:nvPr>
            <p:ph type="title"/>
          </p:nvPr>
        </p:nvSpPr>
        <p:spPr>
          <a:xfrm>
            <a:off x="0" y="-3004"/>
            <a:ext cx="12191997" cy="624998"/>
          </a:xfrm>
        </p:spPr>
        <p:txBody>
          <a:bodyPr lIns="91440" tIns="45720" rIns="91440" bIns="45720" anchor="ctr">
            <a:normAutofit/>
          </a:bodyPr>
          <a:lstStyle/>
          <a:p>
            <a:r>
              <a:rPr lang="en-US"/>
              <a:t>Decision Matrix for Powertrain Architecture</a:t>
            </a:r>
          </a:p>
        </p:txBody>
      </p:sp>
      <p:graphicFrame>
        <p:nvGraphicFramePr>
          <p:cNvPr id="8" name="Table 7">
            <a:extLst>
              <a:ext uri="{FF2B5EF4-FFF2-40B4-BE49-F238E27FC236}">
                <a16:creationId xmlns:a16="http://schemas.microsoft.com/office/drawing/2014/main" id="{74AB53C2-CF52-DF08-F57C-961DA0C1E437}"/>
              </a:ext>
            </a:extLst>
          </p:cNvPr>
          <p:cNvGraphicFramePr>
            <a:graphicFrameLocks noGrp="1"/>
          </p:cNvGraphicFramePr>
          <p:nvPr>
            <p:extLst>
              <p:ext uri="{D42A27DB-BD31-4B8C-83A1-F6EECF244321}">
                <p14:modId xmlns:p14="http://schemas.microsoft.com/office/powerpoint/2010/main" val="3161694728"/>
              </p:ext>
            </p:extLst>
          </p:nvPr>
        </p:nvGraphicFramePr>
        <p:xfrm>
          <a:off x="1461700" y="1631758"/>
          <a:ext cx="9268595" cy="4485651"/>
        </p:xfrm>
        <a:graphic>
          <a:graphicData uri="http://schemas.openxmlformats.org/drawingml/2006/table">
            <a:tbl>
              <a:tblPr/>
              <a:tblGrid>
                <a:gridCol w="2046806">
                  <a:extLst>
                    <a:ext uri="{9D8B030D-6E8A-4147-A177-3AD203B41FA5}">
                      <a16:colId xmlns:a16="http://schemas.microsoft.com/office/drawing/2014/main" val="796830791"/>
                    </a:ext>
                  </a:extLst>
                </a:gridCol>
                <a:gridCol w="1762399">
                  <a:extLst>
                    <a:ext uri="{9D8B030D-6E8A-4147-A177-3AD203B41FA5}">
                      <a16:colId xmlns:a16="http://schemas.microsoft.com/office/drawing/2014/main" val="2278145692"/>
                    </a:ext>
                  </a:extLst>
                </a:gridCol>
                <a:gridCol w="718109">
                  <a:extLst>
                    <a:ext uri="{9D8B030D-6E8A-4147-A177-3AD203B41FA5}">
                      <a16:colId xmlns:a16="http://schemas.microsoft.com/office/drawing/2014/main" val="3148167582"/>
                    </a:ext>
                  </a:extLst>
                </a:gridCol>
                <a:gridCol w="1065816">
                  <a:extLst>
                    <a:ext uri="{9D8B030D-6E8A-4147-A177-3AD203B41FA5}">
                      <a16:colId xmlns:a16="http://schemas.microsoft.com/office/drawing/2014/main" val="821283676"/>
                    </a:ext>
                  </a:extLst>
                </a:gridCol>
                <a:gridCol w="1180822">
                  <a:extLst>
                    <a:ext uri="{9D8B030D-6E8A-4147-A177-3AD203B41FA5}">
                      <a16:colId xmlns:a16="http://schemas.microsoft.com/office/drawing/2014/main" val="45861735"/>
                    </a:ext>
                  </a:extLst>
                </a:gridCol>
                <a:gridCol w="1690138">
                  <a:extLst>
                    <a:ext uri="{9D8B030D-6E8A-4147-A177-3AD203B41FA5}">
                      <a16:colId xmlns:a16="http://schemas.microsoft.com/office/drawing/2014/main" val="4173275048"/>
                    </a:ext>
                  </a:extLst>
                </a:gridCol>
                <a:gridCol w="804505">
                  <a:extLst>
                    <a:ext uri="{9D8B030D-6E8A-4147-A177-3AD203B41FA5}">
                      <a16:colId xmlns:a16="http://schemas.microsoft.com/office/drawing/2014/main" val="1750674465"/>
                    </a:ext>
                  </a:extLst>
                </a:gridCol>
              </a:tblGrid>
              <a:tr h="428259">
                <a:tc>
                  <a:txBody>
                    <a:bodyPr/>
                    <a:lstStyle/>
                    <a:p>
                      <a:pPr algn="ctr" fontAlgn="ctr">
                        <a:spcBef>
                          <a:spcPts val="0"/>
                        </a:spcBef>
                        <a:spcAft>
                          <a:spcPts val="0"/>
                        </a:spcAft>
                      </a:pPr>
                      <a:r>
                        <a:rPr lang="en-US" sz="1100" b="1" i="0" u="none" strike="noStrike">
                          <a:solidFill>
                            <a:srgbClr val="000000"/>
                          </a:solidFill>
                          <a:effectLst/>
                          <a:latin typeface="Calibri" panose="020F0502020204030204" pitchFamily="34" charset="0"/>
                        </a:rPr>
                        <a:t>Parameter</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ctr" fontAlgn="ctr">
                        <a:spcBef>
                          <a:spcPts val="0"/>
                        </a:spcBef>
                        <a:spcAft>
                          <a:spcPts val="0"/>
                        </a:spcAft>
                      </a:pPr>
                      <a:r>
                        <a:rPr lang="en-US" sz="1100" b="1" i="0" u="none" strike="noStrike">
                          <a:solidFill>
                            <a:srgbClr val="000000"/>
                          </a:solidFill>
                          <a:effectLst/>
                          <a:latin typeface="Calibri" panose="020F0502020204030204" pitchFamily="34" charset="0"/>
                        </a:rPr>
                        <a:t>Weightage</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ctr" fontAlgn="ctr">
                        <a:spcBef>
                          <a:spcPts val="0"/>
                        </a:spcBef>
                        <a:spcAft>
                          <a:spcPts val="0"/>
                        </a:spcAft>
                      </a:pPr>
                      <a:r>
                        <a:rPr lang="en-US" sz="1100" b="1" i="0" u="none" strike="noStrike">
                          <a:solidFill>
                            <a:srgbClr val="000000"/>
                          </a:solidFill>
                          <a:effectLst/>
                          <a:latin typeface="Calibri" panose="020F0502020204030204" pitchFamily="34" charset="0"/>
                        </a:rPr>
                        <a:t>ICE</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ctr" fontAlgn="ctr">
                        <a:spcBef>
                          <a:spcPts val="0"/>
                        </a:spcBef>
                        <a:spcAft>
                          <a:spcPts val="0"/>
                        </a:spcAft>
                      </a:pPr>
                      <a:r>
                        <a:rPr lang="en-US" sz="1100" b="1" i="0" u="none" strike="noStrike">
                          <a:solidFill>
                            <a:srgbClr val="000000"/>
                          </a:solidFill>
                          <a:effectLst/>
                          <a:latin typeface="Calibri" panose="020F0502020204030204" pitchFamily="34" charset="0"/>
                        </a:rPr>
                        <a:t>Series</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ctr" fontAlgn="ctr">
                        <a:spcBef>
                          <a:spcPts val="0"/>
                        </a:spcBef>
                        <a:spcAft>
                          <a:spcPts val="0"/>
                        </a:spcAft>
                      </a:pPr>
                      <a:r>
                        <a:rPr lang="en-US" sz="1100" b="1" i="0" u="none" strike="noStrike">
                          <a:solidFill>
                            <a:srgbClr val="000000"/>
                          </a:solidFill>
                          <a:effectLst/>
                          <a:latin typeface="Calibri" panose="020F0502020204030204" pitchFamily="34" charset="0"/>
                        </a:rPr>
                        <a:t>Parallel (P2)</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ctr" fontAlgn="ctr">
                        <a:spcBef>
                          <a:spcPts val="0"/>
                        </a:spcBef>
                        <a:spcAft>
                          <a:spcPts val="0"/>
                        </a:spcAft>
                      </a:pPr>
                      <a:r>
                        <a:rPr lang="en-US" sz="1100" b="1" i="0" u="none" strike="noStrike">
                          <a:solidFill>
                            <a:srgbClr val="000000"/>
                          </a:solidFill>
                          <a:effectLst/>
                          <a:latin typeface="Calibri" panose="020F0502020204030204" pitchFamily="34" charset="0"/>
                        </a:rPr>
                        <a:t>Through the Road (Aayush layout)</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ctr" fontAlgn="ctr">
                        <a:spcBef>
                          <a:spcPts val="0"/>
                        </a:spcBef>
                        <a:spcAft>
                          <a:spcPts val="0"/>
                        </a:spcAft>
                      </a:pPr>
                      <a:r>
                        <a:rPr lang="en-US" sz="1100" b="1" i="0" u="none" strike="noStrike">
                          <a:solidFill>
                            <a:srgbClr val="000000"/>
                          </a:solidFill>
                          <a:effectLst/>
                          <a:latin typeface="Calibri" panose="020F0502020204030204" pitchFamily="34" charset="0"/>
                        </a:rPr>
                        <a:t>BEV</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extLst>
                  <a:ext uri="{0D108BD9-81ED-4DB2-BD59-A6C34878D82A}">
                    <a16:rowId xmlns:a16="http://schemas.microsoft.com/office/drawing/2014/main" val="1482745510"/>
                  </a:ext>
                </a:extLst>
              </a:tr>
              <a:tr h="256383">
                <a:tc>
                  <a:txBody>
                    <a:bodyPr/>
                    <a:lstStyle/>
                    <a:p>
                      <a:pPr algn="ctr" fontAlgn="ctr">
                        <a:spcBef>
                          <a:spcPts val="0"/>
                        </a:spcBef>
                        <a:spcAft>
                          <a:spcPts val="0"/>
                        </a:spcAft>
                      </a:pPr>
                      <a:r>
                        <a:rPr lang="en-US" sz="1100" b="1" i="0" u="none" strike="noStrike">
                          <a:solidFill>
                            <a:srgbClr val="000000"/>
                          </a:solidFill>
                          <a:effectLst/>
                          <a:latin typeface="Calibri" panose="020F0502020204030204" pitchFamily="34" charset="0"/>
                        </a:rPr>
                        <a:t>Efficiency</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ctr" fontAlgn="ctr">
                        <a:spcBef>
                          <a:spcPts val="0"/>
                        </a:spcBef>
                        <a:spcAft>
                          <a:spcPts val="0"/>
                        </a:spcAft>
                      </a:pPr>
                      <a:r>
                        <a:rPr lang="en-US" sz="1100" b="0" i="0" u="none" strike="noStrike">
                          <a:solidFill>
                            <a:srgbClr val="000000"/>
                          </a:solidFill>
                          <a:effectLst/>
                          <a:latin typeface="Calibri" panose="020F0502020204030204" pitchFamily="34" charset="0"/>
                        </a:rPr>
                        <a:t>5</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1</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4</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2</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3</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5</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8283504"/>
                  </a:ext>
                </a:extLst>
              </a:tr>
              <a:tr h="242060">
                <a:tc>
                  <a:txBody>
                    <a:bodyPr/>
                    <a:lstStyle/>
                    <a:p>
                      <a:pPr algn="ctr" fontAlgn="ctr">
                        <a:spcBef>
                          <a:spcPts val="0"/>
                        </a:spcBef>
                        <a:spcAft>
                          <a:spcPts val="0"/>
                        </a:spcAft>
                      </a:pPr>
                      <a:r>
                        <a:rPr lang="en-US" sz="1000" b="1" i="0" u="none" strike="noStrike">
                          <a:solidFill>
                            <a:srgbClr val="000000"/>
                          </a:solidFill>
                          <a:effectLst/>
                          <a:latin typeface="Calibri" panose="020F0502020204030204" pitchFamily="34" charset="0"/>
                        </a:rPr>
                        <a:t>Silent Operation Range</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5</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1</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4</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2</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3</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5</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2582247"/>
                  </a:ext>
                </a:extLst>
              </a:tr>
              <a:tr h="242060">
                <a:tc>
                  <a:txBody>
                    <a:bodyPr/>
                    <a:lstStyle/>
                    <a:p>
                      <a:pPr algn="ctr" fontAlgn="ctr">
                        <a:spcBef>
                          <a:spcPts val="0"/>
                        </a:spcBef>
                        <a:spcAft>
                          <a:spcPts val="0"/>
                        </a:spcAft>
                      </a:pPr>
                      <a:r>
                        <a:rPr lang="en-US" sz="1000" b="1" i="0" u="none" strike="noStrike">
                          <a:solidFill>
                            <a:srgbClr val="000000"/>
                          </a:solidFill>
                          <a:effectLst/>
                          <a:latin typeface="Calibri" panose="020F0502020204030204" pitchFamily="34" charset="0"/>
                        </a:rPr>
                        <a:t>CO2 Footprint</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1</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ctr" fontAlgn="ctr">
                        <a:spcBef>
                          <a:spcPts val="0"/>
                        </a:spcBef>
                        <a:spcAft>
                          <a:spcPts val="0"/>
                        </a:spcAft>
                      </a:pP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4135549"/>
                  </a:ext>
                </a:extLst>
              </a:tr>
              <a:tr h="242060">
                <a:tc>
                  <a:txBody>
                    <a:bodyPr/>
                    <a:lstStyle/>
                    <a:p>
                      <a:pPr algn="ctr" fontAlgn="ctr">
                        <a:spcBef>
                          <a:spcPts val="0"/>
                        </a:spcBef>
                        <a:spcAft>
                          <a:spcPts val="0"/>
                        </a:spcAft>
                      </a:pPr>
                      <a:r>
                        <a:rPr lang="en-US" sz="1000" b="1" i="0" u="none" strike="noStrike">
                          <a:solidFill>
                            <a:srgbClr val="000000"/>
                          </a:solidFill>
                          <a:effectLst/>
                          <a:latin typeface="Calibri" panose="020F0502020204030204" pitchFamily="34" charset="0"/>
                        </a:rPr>
                        <a:t>Instant Torque Ability</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3</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1</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5</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3</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5</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5</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4803754"/>
                  </a:ext>
                </a:extLst>
              </a:tr>
              <a:tr h="242060">
                <a:tc>
                  <a:txBody>
                    <a:bodyPr/>
                    <a:lstStyle/>
                    <a:p>
                      <a:pPr algn="ctr" fontAlgn="ctr">
                        <a:spcBef>
                          <a:spcPts val="0"/>
                        </a:spcBef>
                        <a:spcAft>
                          <a:spcPts val="0"/>
                        </a:spcAft>
                      </a:pPr>
                      <a:r>
                        <a:rPr lang="en-US" sz="1000" b="1" i="0" u="none" strike="noStrike">
                          <a:solidFill>
                            <a:srgbClr val="000000"/>
                          </a:solidFill>
                          <a:effectLst/>
                          <a:latin typeface="Calibri" panose="020F0502020204030204" pitchFamily="34" charset="0"/>
                        </a:rPr>
                        <a:t>Number of Components</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5</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3</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4</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2</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1</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5</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0097420"/>
                  </a:ext>
                </a:extLst>
              </a:tr>
              <a:tr h="242060">
                <a:tc>
                  <a:txBody>
                    <a:bodyPr/>
                    <a:lstStyle/>
                    <a:p>
                      <a:pPr algn="ctr" fontAlgn="ctr">
                        <a:spcBef>
                          <a:spcPts val="0"/>
                        </a:spcBef>
                        <a:spcAft>
                          <a:spcPts val="0"/>
                        </a:spcAft>
                      </a:pPr>
                      <a:r>
                        <a:rPr lang="en-US" sz="1000" b="1" i="0" u="none" strike="noStrike">
                          <a:solidFill>
                            <a:srgbClr val="000000"/>
                          </a:solidFill>
                          <a:effectLst/>
                          <a:latin typeface="Calibri" panose="020F0502020204030204" pitchFamily="34" charset="0"/>
                        </a:rPr>
                        <a:t>Packaging </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ctr" fontAlgn="ctr">
                        <a:spcBef>
                          <a:spcPts val="0"/>
                        </a:spcBef>
                        <a:spcAft>
                          <a:spcPts val="0"/>
                        </a:spcAft>
                      </a:pPr>
                      <a:r>
                        <a:rPr lang="en-US" sz="1000" b="0" i="0" u="none" strike="noStrike">
                          <a:solidFill>
                            <a:srgbClr val="FF0000"/>
                          </a:solidFill>
                          <a:effectLst/>
                          <a:latin typeface="Calibri" panose="020F0502020204030204" pitchFamily="34" charset="0"/>
                        </a:rPr>
                        <a:t>5</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spcBef>
                          <a:spcPts val="0"/>
                        </a:spcBef>
                        <a:spcAft>
                          <a:spcPts val="0"/>
                        </a:spcAft>
                      </a:pPr>
                      <a:r>
                        <a:rPr lang="en-US" sz="1000" b="0" i="0" u="none" strike="noStrike">
                          <a:solidFill>
                            <a:srgbClr val="FF0000"/>
                          </a:solidFill>
                          <a:effectLst/>
                          <a:latin typeface="Calibri" panose="020F0502020204030204" pitchFamily="34" charset="0"/>
                        </a:rPr>
                        <a:t>5</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00" b="0" i="0" u="none" strike="noStrike">
                          <a:solidFill>
                            <a:srgbClr val="FF0000"/>
                          </a:solidFill>
                          <a:effectLst/>
                          <a:latin typeface="Calibri" panose="020F0502020204030204" pitchFamily="34" charset="0"/>
                        </a:rPr>
                        <a:t>4</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00" b="0" i="0" u="none" strike="noStrike">
                          <a:solidFill>
                            <a:srgbClr val="FF0000"/>
                          </a:solidFill>
                          <a:effectLst/>
                          <a:latin typeface="Calibri" panose="020F0502020204030204" pitchFamily="34" charset="0"/>
                        </a:rPr>
                        <a:t>2</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00" b="0" i="0" u="none" strike="noStrike">
                          <a:solidFill>
                            <a:srgbClr val="FF0000"/>
                          </a:solidFill>
                          <a:effectLst/>
                          <a:latin typeface="Calibri" panose="020F0502020204030204" pitchFamily="34" charset="0"/>
                        </a:rPr>
                        <a:t>1</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00" b="0" i="0" u="none" strike="noStrike">
                          <a:solidFill>
                            <a:srgbClr val="FF0000"/>
                          </a:solidFill>
                          <a:effectLst/>
                          <a:latin typeface="Calibri" panose="020F0502020204030204" pitchFamily="34" charset="0"/>
                        </a:rPr>
                        <a:t>5</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6807842"/>
                  </a:ext>
                </a:extLst>
              </a:tr>
              <a:tr h="242060">
                <a:tc>
                  <a:txBody>
                    <a:bodyPr/>
                    <a:lstStyle/>
                    <a:p>
                      <a:pPr algn="ctr" fontAlgn="ctr">
                        <a:spcBef>
                          <a:spcPts val="0"/>
                        </a:spcBef>
                        <a:spcAft>
                          <a:spcPts val="0"/>
                        </a:spcAft>
                      </a:pPr>
                      <a:r>
                        <a:rPr lang="en-US" sz="1000" b="1" i="0" u="none" strike="noStrike">
                          <a:solidFill>
                            <a:srgbClr val="000000"/>
                          </a:solidFill>
                          <a:effectLst/>
                          <a:latin typeface="Calibri" panose="020F0502020204030204" pitchFamily="34" charset="0"/>
                        </a:rPr>
                        <a:t>Cost</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1</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5</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4</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3</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2</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1</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7180633"/>
                  </a:ext>
                </a:extLst>
              </a:tr>
              <a:tr h="242060">
                <a:tc>
                  <a:txBody>
                    <a:bodyPr/>
                    <a:lstStyle/>
                    <a:p>
                      <a:pPr algn="ctr" fontAlgn="ctr">
                        <a:spcBef>
                          <a:spcPts val="0"/>
                        </a:spcBef>
                        <a:spcAft>
                          <a:spcPts val="0"/>
                        </a:spcAft>
                      </a:pPr>
                      <a:r>
                        <a:rPr lang="en-US" sz="1000" b="1" i="0" u="none" strike="noStrike">
                          <a:solidFill>
                            <a:srgbClr val="000000"/>
                          </a:solidFill>
                          <a:effectLst/>
                          <a:latin typeface="Calibri" panose="020F0502020204030204" pitchFamily="34" charset="0"/>
                        </a:rPr>
                        <a:t>Engine Size</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5</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1</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3</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2</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2</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5</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2182508"/>
                  </a:ext>
                </a:extLst>
              </a:tr>
              <a:tr h="242060">
                <a:tc>
                  <a:txBody>
                    <a:bodyPr/>
                    <a:lstStyle/>
                    <a:p>
                      <a:pPr algn="ctr" fontAlgn="ctr">
                        <a:spcBef>
                          <a:spcPts val="0"/>
                        </a:spcBef>
                        <a:spcAft>
                          <a:spcPts val="0"/>
                        </a:spcAft>
                      </a:pPr>
                      <a:r>
                        <a:rPr lang="en-US" sz="1000" b="1" i="0" u="none" strike="noStrike">
                          <a:solidFill>
                            <a:srgbClr val="000000"/>
                          </a:solidFill>
                          <a:effectLst/>
                          <a:latin typeface="Calibri" panose="020F0502020204030204" pitchFamily="34" charset="0"/>
                        </a:rPr>
                        <a:t>Battery Size</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5</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5</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3</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4</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2</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1</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7291928"/>
                  </a:ext>
                </a:extLst>
              </a:tr>
              <a:tr h="242060">
                <a:tc>
                  <a:txBody>
                    <a:bodyPr/>
                    <a:lstStyle/>
                    <a:p>
                      <a:pPr algn="ctr" fontAlgn="ctr">
                        <a:spcBef>
                          <a:spcPts val="0"/>
                        </a:spcBef>
                        <a:spcAft>
                          <a:spcPts val="0"/>
                        </a:spcAft>
                      </a:pPr>
                      <a:r>
                        <a:rPr lang="en-US" sz="1000" b="1" i="0" u="none" strike="noStrike">
                          <a:solidFill>
                            <a:srgbClr val="000000"/>
                          </a:solidFill>
                          <a:effectLst/>
                          <a:latin typeface="Calibri" panose="020F0502020204030204" pitchFamily="34" charset="0"/>
                        </a:rPr>
                        <a:t>Failure Modes</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1</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3</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4</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2</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1</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5</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3549713148"/>
                  </a:ext>
                </a:extLst>
              </a:tr>
              <a:tr h="242060">
                <a:tc>
                  <a:txBody>
                    <a:bodyPr/>
                    <a:lstStyle/>
                    <a:p>
                      <a:pPr algn="ctr" fontAlgn="ctr">
                        <a:spcBef>
                          <a:spcPts val="0"/>
                        </a:spcBef>
                        <a:spcAft>
                          <a:spcPts val="0"/>
                        </a:spcAft>
                      </a:pPr>
                      <a:r>
                        <a:rPr lang="en-US" sz="1000" b="1" i="0" u="none" strike="noStrike">
                          <a:solidFill>
                            <a:srgbClr val="000000"/>
                          </a:solidFill>
                          <a:effectLst/>
                          <a:latin typeface="Calibri" panose="020F0502020204030204" pitchFamily="34" charset="0"/>
                        </a:rPr>
                        <a:t>Mass</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5</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5</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4</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3</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2</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1</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09257698"/>
                  </a:ext>
                </a:extLst>
              </a:tr>
              <a:tr h="242060">
                <a:tc>
                  <a:txBody>
                    <a:bodyPr/>
                    <a:lstStyle/>
                    <a:p>
                      <a:pPr algn="ctr" fontAlgn="ctr">
                        <a:spcBef>
                          <a:spcPts val="0"/>
                        </a:spcBef>
                        <a:spcAft>
                          <a:spcPts val="0"/>
                        </a:spcAft>
                      </a:pPr>
                      <a:r>
                        <a:rPr lang="en-US" sz="1000" b="1" i="0" u="none" strike="noStrike">
                          <a:solidFill>
                            <a:srgbClr val="000000"/>
                          </a:solidFill>
                          <a:effectLst/>
                          <a:latin typeface="Calibri" panose="020F0502020204030204" pitchFamily="34" charset="0"/>
                        </a:rPr>
                        <a:t>Recharge Time</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5</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5</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4</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3</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2</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1</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0668544"/>
                  </a:ext>
                </a:extLst>
              </a:tr>
              <a:tr h="242060">
                <a:tc>
                  <a:txBody>
                    <a:bodyPr/>
                    <a:lstStyle/>
                    <a:p>
                      <a:pPr algn="ctr" fontAlgn="ctr">
                        <a:spcBef>
                          <a:spcPts val="0"/>
                        </a:spcBef>
                        <a:spcAft>
                          <a:spcPts val="0"/>
                        </a:spcAft>
                      </a:pPr>
                      <a:r>
                        <a:rPr lang="en-US" sz="1000" b="1" i="0" u="none" strike="noStrike">
                          <a:solidFill>
                            <a:srgbClr val="000000"/>
                          </a:solidFill>
                          <a:effectLst/>
                          <a:latin typeface="Calibri" panose="020F0502020204030204" pitchFamily="34" charset="0"/>
                        </a:rPr>
                        <a:t>PMCS Familiarity</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5</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5</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3</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3</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3</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1</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5395957"/>
                  </a:ext>
                </a:extLst>
              </a:tr>
              <a:tr h="242060">
                <a:tc>
                  <a:txBody>
                    <a:bodyPr/>
                    <a:lstStyle/>
                    <a:p>
                      <a:pPr algn="ctr" fontAlgn="ctr">
                        <a:spcBef>
                          <a:spcPts val="0"/>
                        </a:spcBef>
                        <a:spcAft>
                          <a:spcPts val="0"/>
                        </a:spcAft>
                      </a:pPr>
                      <a:r>
                        <a:rPr lang="en-US" sz="1000" b="1" i="0" u="none" strike="noStrike">
                          <a:solidFill>
                            <a:srgbClr val="000000"/>
                          </a:solidFill>
                          <a:effectLst/>
                          <a:latin typeface="Calibri" panose="020F0502020204030204" pitchFamily="34" charset="0"/>
                        </a:rPr>
                        <a:t>Control complexity</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1</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spcBef>
                          <a:spcPts val="0"/>
                        </a:spcBef>
                        <a:spcAft>
                          <a:spcPts val="0"/>
                        </a:spcAft>
                      </a:pP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7790939"/>
                  </a:ext>
                </a:extLst>
              </a:tr>
              <a:tr h="242060">
                <a:tc>
                  <a:txBody>
                    <a:bodyPr/>
                    <a:lstStyle/>
                    <a:p>
                      <a:pPr algn="ctr" fontAlgn="ctr">
                        <a:spcBef>
                          <a:spcPts val="0"/>
                        </a:spcBef>
                        <a:spcAft>
                          <a:spcPts val="0"/>
                        </a:spcAft>
                      </a:pPr>
                      <a:r>
                        <a:rPr lang="en-US" sz="1000" b="1" i="0" u="none" strike="noStrike">
                          <a:solidFill>
                            <a:srgbClr val="000000"/>
                          </a:solidFill>
                          <a:effectLst/>
                          <a:latin typeface="Calibri" panose="020F0502020204030204" pitchFamily="34" charset="0"/>
                        </a:rPr>
                        <a:t>Battery Cycling</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3</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5</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1</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1</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1</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1</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1946522"/>
                  </a:ext>
                </a:extLst>
              </a:tr>
              <a:tr h="277867">
                <a:tc gridSpan="2">
                  <a:txBody>
                    <a:bodyPr/>
                    <a:lstStyle/>
                    <a:p>
                      <a:pPr algn="ctr" fontAlgn="ctr">
                        <a:spcBef>
                          <a:spcPts val="0"/>
                        </a:spcBef>
                        <a:spcAft>
                          <a:spcPts val="0"/>
                        </a:spcAft>
                      </a:pPr>
                      <a:r>
                        <a:rPr lang="en-US" sz="1000" b="0" i="0" u="none" strike="noStrike">
                          <a:solidFill>
                            <a:srgbClr val="000000"/>
                          </a:solidFill>
                          <a:effectLst/>
                          <a:latin typeface="Calibri" panose="020F0502020204030204" pitchFamily="34" charset="0"/>
                        </a:rPr>
                        <a:t>Total</a:t>
                      </a:r>
                      <a:endParaRPr lang="en-US" sz="1700" b="0" i="0" u="none" strike="noStrike">
                        <a:effectLst/>
                        <a:latin typeface="Arial" panose="020B0604020202020204" pitchFamily="34" charset="0"/>
                      </a:endParaRPr>
                    </a:p>
                  </a:txBody>
                  <a:tcPr marL="85938" marR="85938" marT="42969" marB="42969">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xBody>
                    <a:bodyPr/>
                    <a:lstStyle/>
                    <a:p>
                      <a:endParaRPr lang="en-US"/>
                    </a:p>
                  </a:txBody>
                  <a:tcPr/>
                </a:tc>
                <a:tc>
                  <a:txBody>
                    <a:bodyPr/>
                    <a:lstStyle/>
                    <a:p>
                      <a:pPr algn="ctr" fontAlgn="ctr">
                        <a:spcBef>
                          <a:spcPts val="0"/>
                        </a:spcBef>
                        <a:spcAft>
                          <a:spcPts val="0"/>
                        </a:spcAft>
                      </a:pPr>
                      <a:r>
                        <a:rPr lang="en-US" sz="1000" b="1" i="0" u="none" strike="noStrike">
                          <a:solidFill>
                            <a:srgbClr val="000000"/>
                          </a:solidFill>
                          <a:effectLst/>
                          <a:latin typeface="Calibri" panose="020F0502020204030204" pitchFamily="34" charset="0"/>
                        </a:rPr>
                        <a:t>181</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00" b="1" i="0" u="none" strike="noStrike">
                          <a:solidFill>
                            <a:srgbClr val="000000"/>
                          </a:solidFill>
                          <a:effectLst/>
                          <a:latin typeface="Calibri" panose="020F0502020204030204" pitchFamily="34" charset="0"/>
                        </a:rPr>
                        <a:t>191</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spcBef>
                          <a:spcPts val="0"/>
                        </a:spcBef>
                        <a:spcAft>
                          <a:spcPts val="0"/>
                        </a:spcAft>
                      </a:pPr>
                      <a:r>
                        <a:rPr lang="en-US" sz="1000" b="1" i="0" u="none" strike="noStrike">
                          <a:solidFill>
                            <a:srgbClr val="000000"/>
                          </a:solidFill>
                          <a:effectLst/>
                          <a:latin typeface="Calibri" panose="020F0502020204030204" pitchFamily="34" charset="0"/>
                        </a:rPr>
                        <a:t>132</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00" b="1" i="0" u="none" strike="noStrike">
                          <a:solidFill>
                            <a:srgbClr val="000000"/>
                          </a:solidFill>
                          <a:effectLst/>
                          <a:latin typeface="Calibri" panose="020F0502020204030204" pitchFamily="34" charset="0"/>
                        </a:rPr>
                        <a:t>116</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00" b="1" i="0" u="none" strike="noStrike">
                          <a:solidFill>
                            <a:srgbClr val="000000"/>
                          </a:solidFill>
                          <a:effectLst/>
                          <a:latin typeface="Calibri" panose="020F0502020204030204" pitchFamily="34" charset="0"/>
                        </a:rPr>
                        <a:t>169</a:t>
                      </a:r>
                      <a:endParaRPr lang="en-US" sz="1700" b="0" i="0" u="none" strike="noStrike">
                        <a:effectLst/>
                        <a:latin typeface="Arial" panose="020B0604020202020204" pitchFamily="34" charset="0"/>
                      </a:endParaRPr>
                    </a:p>
                  </a:txBody>
                  <a:tcPr marL="7162" marR="7162" marT="7162" marB="4296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7911036"/>
                  </a:ext>
                </a:extLst>
              </a:tr>
            </a:tbl>
          </a:graphicData>
        </a:graphic>
      </p:graphicFrame>
      <p:sp>
        <p:nvSpPr>
          <p:cNvPr id="9" name="TextBox 8">
            <a:extLst>
              <a:ext uri="{FF2B5EF4-FFF2-40B4-BE49-F238E27FC236}">
                <a16:creationId xmlns:a16="http://schemas.microsoft.com/office/drawing/2014/main" id="{26523FC1-EE0A-E4A5-9ECD-7E64554004E1}"/>
              </a:ext>
            </a:extLst>
          </p:cNvPr>
          <p:cNvSpPr txBox="1"/>
          <p:nvPr/>
        </p:nvSpPr>
        <p:spPr>
          <a:xfrm>
            <a:off x="1887120" y="801665"/>
            <a:ext cx="8417754" cy="646331"/>
          </a:xfrm>
          <a:prstGeom prst="rect">
            <a:avLst/>
          </a:prstGeom>
          <a:noFill/>
        </p:spPr>
        <p:txBody>
          <a:bodyPr wrap="none" rtlCol="0">
            <a:spAutoFit/>
          </a:bodyPr>
          <a:lstStyle/>
          <a:p>
            <a:pPr algn="ctr"/>
            <a:r>
              <a:rPr lang="en-US"/>
              <a:t>This table needs to be edited and finalized on Tuesday in the powertrain meeting.</a:t>
            </a:r>
          </a:p>
          <a:p>
            <a:pPr algn="ctr"/>
            <a:r>
              <a:rPr lang="en-US"/>
              <a:t>Added this slide just as a placeholder</a:t>
            </a:r>
          </a:p>
        </p:txBody>
      </p:sp>
    </p:spTree>
    <p:extLst>
      <p:ext uri="{BB962C8B-B14F-4D97-AF65-F5344CB8AC3E}">
        <p14:creationId xmlns:p14="http://schemas.microsoft.com/office/powerpoint/2010/main" val="34357239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F92C7-EB94-CC5D-D568-8FB1588118E0}"/>
              </a:ext>
            </a:extLst>
          </p:cNvPr>
          <p:cNvSpPr>
            <a:spLocks noGrp="1"/>
          </p:cNvSpPr>
          <p:nvPr>
            <p:ph type="ctrTitle"/>
          </p:nvPr>
        </p:nvSpPr>
        <p:spPr/>
        <p:txBody>
          <a:bodyPr lIns="91440" tIns="45720" rIns="91440" bIns="45720" anchor="ctr"/>
          <a:lstStyle/>
          <a:p>
            <a:r>
              <a:rPr lang="en-US"/>
              <a:t>Week 3</a:t>
            </a:r>
          </a:p>
        </p:txBody>
      </p:sp>
      <p:sp>
        <p:nvSpPr>
          <p:cNvPr id="3" name="Subtitle 2">
            <a:extLst>
              <a:ext uri="{FF2B5EF4-FFF2-40B4-BE49-F238E27FC236}">
                <a16:creationId xmlns:a16="http://schemas.microsoft.com/office/drawing/2014/main" id="{10B86578-29D5-F611-E3C9-01A73DAE40F1}"/>
              </a:ext>
            </a:extLst>
          </p:cNvPr>
          <p:cNvSpPr>
            <a:spLocks noGrp="1"/>
          </p:cNvSpPr>
          <p:nvPr>
            <p:ph type="subTitle" idx="1"/>
          </p:nvPr>
        </p:nvSpPr>
        <p:spPr/>
        <p:txBody>
          <a:bodyPr/>
          <a:lstStyle/>
          <a:p>
            <a:r>
              <a:rPr lang="en-US"/>
              <a:t>05/30/23 - 06/02/23 </a:t>
            </a:r>
          </a:p>
        </p:txBody>
      </p:sp>
      <p:sp>
        <p:nvSpPr>
          <p:cNvPr id="4" name="Slide Number Placeholder 3">
            <a:extLst>
              <a:ext uri="{FF2B5EF4-FFF2-40B4-BE49-F238E27FC236}">
                <a16:creationId xmlns:a16="http://schemas.microsoft.com/office/drawing/2014/main" id="{862E3994-198E-6765-FE8E-C7FFB22BE6BF}"/>
              </a:ext>
            </a:extLst>
          </p:cNvPr>
          <p:cNvSpPr>
            <a:spLocks noGrp="1"/>
          </p:cNvSpPr>
          <p:nvPr>
            <p:ph type="sldNum" sz="quarter" idx="12"/>
          </p:nvPr>
        </p:nvSpPr>
        <p:spPr/>
        <p:txBody>
          <a:bodyPr/>
          <a:lstStyle/>
          <a:p>
            <a:fld id="{878010B2-7609-45BF-BFDC-66C2DCCC65B5}" type="slidenum">
              <a:rPr lang="en-US" smtClean="0"/>
              <a:t>21</a:t>
            </a:fld>
            <a:endParaRPr lang="en-US"/>
          </a:p>
        </p:txBody>
      </p:sp>
    </p:spTree>
    <p:extLst>
      <p:ext uri="{BB962C8B-B14F-4D97-AF65-F5344CB8AC3E}">
        <p14:creationId xmlns:p14="http://schemas.microsoft.com/office/powerpoint/2010/main" val="95193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AFEE9FA-2CF2-34E1-6FCC-8C841A148837}"/>
              </a:ext>
            </a:extLst>
          </p:cNvPr>
          <p:cNvSpPr>
            <a:spLocks noGrp="1"/>
          </p:cNvSpPr>
          <p:nvPr>
            <p:ph type="sldNum" sz="quarter" idx="12"/>
          </p:nvPr>
        </p:nvSpPr>
        <p:spPr/>
        <p:txBody>
          <a:bodyPr/>
          <a:lstStyle/>
          <a:p>
            <a:fld id="{878010B2-7609-45BF-BFDC-66C2DCCC65B5}" type="slidenum">
              <a:rPr lang="en-US" smtClean="0"/>
              <a:t>22</a:t>
            </a:fld>
            <a:endParaRPr lang="en-US"/>
          </a:p>
        </p:txBody>
      </p:sp>
      <p:sp>
        <p:nvSpPr>
          <p:cNvPr id="4" name="Title 3">
            <a:extLst>
              <a:ext uri="{FF2B5EF4-FFF2-40B4-BE49-F238E27FC236}">
                <a16:creationId xmlns:a16="http://schemas.microsoft.com/office/drawing/2014/main" id="{2CC100C6-34CA-2217-D9A7-A724175FDA99}"/>
              </a:ext>
            </a:extLst>
          </p:cNvPr>
          <p:cNvSpPr>
            <a:spLocks noGrp="1"/>
          </p:cNvSpPr>
          <p:nvPr>
            <p:ph type="title"/>
          </p:nvPr>
        </p:nvSpPr>
        <p:spPr/>
        <p:txBody>
          <a:bodyPr/>
          <a:lstStyle/>
          <a:p>
            <a:r>
              <a:rPr lang="en-US"/>
              <a:t>Powertrain Sizing</a:t>
            </a:r>
          </a:p>
        </p:txBody>
      </p:sp>
      <p:grpSp>
        <p:nvGrpSpPr>
          <p:cNvPr id="5" name="Group 4">
            <a:extLst>
              <a:ext uri="{FF2B5EF4-FFF2-40B4-BE49-F238E27FC236}">
                <a16:creationId xmlns:a16="http://schemas.microsoft.com/office/drawing/2014/main" id="{00134200-4CB7-637C-5939-983E73267B95}"/>
              </a:ext>
            </a:extLst>
          </p:cNvPr>
          <p:cNvGrpSpPr/>
          <p:nvPr/>
        </p:nvGrpSpPr>
        <p:grpSpPr>
          <a:xfrm>
            <a:off x="475861" y="1887852"/>
            <a:ext cx="5229647" cy="3205860"/>
            <a:chOff x="0" y="1800808"/>
            <a:chExt cx="4724390" cy="2896129"/>
          </a:xfrm>
        </p:grpSpPr>
        <p:graphicFrame>
          <p:nvGraphicFramePr>
            <p:cNvPr id="6" name="Chart 5">
              <a:extLst>
                <a:ext uri="{FF2B5EF4-FFF2-40B4-BE49-F238E27FC236}">
                  <a16:creationId xmlns:a16="http://schemas.microsoft.com/office/drawing/2014/main" id="{8483F253-0F31-422F-94AE-A8120A032AD7}"/>
                </a:ext>
              </a:extLst>
            </p:cNvPr>
            <p:cNvGraphicFramePr>
              <a:graphicFrameLocks/>
            </p:cNvGraphicFramePr>
            <p:nvPr>
              <p:extLst>
                <p:ext uri="{D42A27DB-BD31-4B8C-83A1-F6EECF244321}">
                  <p14:modId xmlns:p14="http://schemas.microsoft.com/office/powerpoint/2010/main" val="2687555307"/>
                </p:ext>
              </p:extLst>
            </p:nvPr>
          </p:nvGraphicFramePr>
          <p:xfrm>
            <a:off x="0" y="1800808"/>
            <a:ext cx="4572000" cy="2896129"/>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6DAC0F29-6C10-1D04-18C1-68C2F5D69306}"/>
                </a:ext>
              </a:extLst>
            </p:cNvPr>
            <p:cNvSpPr txBox="1"/>
            <p:nvPr/>
          </p:nvSpPr>
          <p:spPr>
            <a:xfrm>
              <a:off x="167687" y="4063474"/>
              <a:ext cx="1264543" cy="528278"/>
            </a:xfrm>
            <a:prstGeom prst="rect">
              <a:avLst/>
            </a:prstGeom>
            <a:noFill/>
          </p:spPr>
          <p:txBody>
            <a:bodyPr wrap="square" rtlCol="0">
              <a:spAutoFit/>
            </a:bodyPr>
            <a:lstStyle/>
            <a:p>
              <a:r>
                <a:rPr lang="en-US" sz="1600"/>
                <a:t>Base Mass = </a:t>
              </a:r>
            </a:p>
            <a:p>
              <a:r>
                <a:rPr lang="en-US" sz="1600"/>
                <a:t>1525 kg</a:t>
              </a:r>
            </a:p>
          </p:txBody>
        </p:sp>
        <p:sp>
          <p:nvSpPr>
            <p:cNvPr id="8" name="TextBox 7">
              <a:extLst>
                <a:ext uri="{FF2B5EF4-FFF2-40B4-BE49-F238E27FC236}">
                  <a16:creationId xmlns:a16="http://schemas.microsoft.com/office/drawing/2014/main" id="{B26E7B93-23CC-0CD8-D180-CE187BCE1E90}"/>
                </a:ext>
              </a:extLst>
            </p:cNvPr>
            <p:cNvSpPr txBox="1"/>
            <p:nvPr/>
          </p:nvSpPr>
          <p:spPr>
            <a:xfrm>
              <a:off x="3337237" y="2408758"/>
              <a:ext cx="1387153" cy="750711"/>
            </a:xfrm>
            <a:prstGeom prst="rect">
              <a:avLst/>
            </a:prstGeom>
            <a:noFill/>
          </p:spPr>
          <p:txBody>
            <a:bodyPr wrap="square" rtlCol="0">
              <a:spAutoFit/>
            </a:bodyPr>
            <a:lstStyle/>
            <a:p>
              <a:r>
                <a:rPr lang="en-US" sz="1600"/>
                <a:t>Powertrain Mass = </a:t>
              </a:r>
            </a:p>
            <a:p>
              <a:r>
                <a:rPr lang="en-US" sz="1600"/>
                <a:t>775 kg</a:t>
              </a:r>
            </a:p>
          </p:txBody>
        </p:sp>
      </p:grpSp>
      <p:sp>
        <p:nvSpPr>
          <p:cNvPr id="9" name="TextBox 8">
            <a:extLst>
              <a:ext uri="{FF2B5EF4-FFF2-40B4-BE49-F238E27FC236}">
                <a16:creationId xmlns:a16="http://schemas.microsoft.com/office/drawing/2014/main" id="{F83BE566-D846-354D-B498-961338632302}"/>
              </a:ext>
            </a:extLst>
          </p:cNvPr>
          <p:cNvSpPr txBox="1"/>
          <p:nvPr/>
        </p:nvSpPr>
        <p:spPr>
          <a:xfrm>
            <a:off x="1277802" y="959318"/>
            <a:ext cx="3457077" cy="584775"/>
          </a:xfrm>
          <a:prstGeom prst="rect">
            <a:avLst/>
          </a:prstGeom>
          <a:noFill/>
        </p:spPr>
        <p:txBody>
          <a:bodyPr wrap="square" rtlCol="0">
            <a:spAutoFit/>
          </a:bodyPr>
          <a:lstStyle/>
          <a:p>
            <a:pPr algn="ctr"/>
            <a:r>
              <a:rPr lang="en-US" sz="1600" b="1"/>
              <a:t>Benchmarked Vehicle Total Mass</a:t>
            </a:r>
          </a:p>
          <a:p>
            <a:pPr algn="ctr"/>
            <a:r>
              <a:rPr lang="en-US" sz="1600" b="1"/>
              <a:t>2300 kg</a:t>
            </a:r>
          </a:p>
        </p:txBody>
      </p:sp>
      <p:sp>
        <p:nvSpPr>
          <p:cNvPr id="10" name="TextBox 9">
            <a:extLst>
              <a:ext uri="{FF2B5EF4-FFF2-40B4-BE49-F238E27FC236}">
                <a16:creationId xmlns:a16="http://schemas.microsoft.com/office/drawing/2014/main" id="{5443E2F2-2EE8-DDFE-900C-568D9A3E30FA}"/>
              </a:ext>
            </a:extLst>
          </p:cNvPr>
          <p:cNvSpPr txBox="1"/>
          <p:nvPr/>
        </p:nvSpPr>
        <p:spPr>
          <a:xfrm>
            <a:off x="3976969" y="5086116"/>
            <a:ext cx="3457077" cy="830997"/>
          </a:xfrm>
          <a:prstGeom prst="rect">
            <a:avLst/>
          </a:prstGeom>
          <a:noFill/>
        </p:spPr>
        <p:txBody>
          <a:bodyPr wrap="square" rtlCol="0">
            <a:spAutoFit/>
          </a:bodyPr>
          <a:lstStyle/>
          <a:p>
            <a:pPr algn="ctr"/>
            <a:r>
              <a:rPr lang="en-US" sz="1600"/>
              <a:t>Conclusion:</a:t>
            </a:r>
          </a:p>
          <a:p>
            <a:pPr algn="ctr"/>
            <a:r>
              <a:rPr lang="en-US" sz="1600"/>
              <a:t>DO15 Vehicle Total Mass Range</a:t>
            </a:r>
          </a:p>
          <a:p>
            <a:pPr algn="ctr"/>
            <a:r>
              <a:rPr lang="en-US" sz="1600" b="1"/>
              <a:t>2500 – 3200 kg</a:t>
            </a:r>
          </a:p>
        </p:txBody>
      </p:sp>
      <p:sp>
        <p:nvSpPr>
          <p:cNvPr id="11" name="TextBox 10">
            <a:extLst>
              <a:ext uri="{FF2B5EF4-FFF2-40B4-BE49-F238E27FC236}">
                <a16:creationId xmlns:a16="http://schemas.microsoft.com/office/drawing/2014/main" id="{E92F0558-FAD1-599B-65DF-81D2529E2766}"/>
              </a:ext>
            </a:extLst>
          </p:cNvPr>
          <p:cNvSpPr txBox="1"/>
          <p:nvPr/>
        </p:nvSpPr>
        <p:spPr>
          <a:xfrm>
            <a:off x="7132123" y="959318"/>
            <a:ext cx="3457077" cy="584775"/>
          </a:xfrm>
          <a:prstGeom prst="rect">
            <a:avLst/>
          </a:prstGeom>
          <a:noFill/>
        </p:spPr>
        <p:txBody>
          <a:bodyPr wrap="square" rtlCol="0">
            <a:spAutoFit/>
          </a:bodyPr>
          <a:lstStyle/>
          <a:p>
            <a:pPr algn="ctr"/>
            <a:r>
              <a:rPr lang="en-US" sz="1600" b="1"/>
              <a:t>DO15 Vehicle Total Mass</a:t>
            </a:r>
          </a:p>
          <a:p>
            <a:pPr algn="ctr"/>
            <a:r>
              <a:rPr lang="en-US" sz="1600" b="1"/>
              <a:t>2758.7 kg</a:t>
            </a:r>
          </a:p>
        </p:txBody>
      </p:sp>
      <p:cxnSp>
        <p:nvCxnSpPr>
          <p:cNvPr id="12" name="Straight Connector 11">
            <a:extLst>
              <a:ext uri="{FF2B5EF4-FFF2-40B4-BE49-F238E27FC236}">
                <a16:creationId xmlns:a16="http://schemas.microsoft.com/office/drawing/2014/main" id="{B87501BB-38A5-451D-B51C-BFA85862B433}"/>
              </a:ext>
            </a:extLst>
          </p:cNvPr>
          <p:cNvCxnSpPr>
            <a:cxnSpLocks/>
          </p:cNvCxnSpPr>
          <p:nvPr/>
        </p:nvCxnSpPr>
        <p:spPr>
          <a:xfrm>
            <a:off x="5705507" y="959318"/>
            <a:ext cx="4505" cy="401796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573E7AD1-8068-E20B-7BAA-2BED97212E24}"/>
              </a:ext>
            </a:extLst>
          </p:cNvPr>
          <p:cNvGrpSpPr/>
          <p:nvPr/>
        </p:nvGrpSpPr>
        <p:grpSpPr>
          <a:xfrm>
            <a:off x="6206183" y="3655577"/>
            <a:ext cx="5430362" cy="830997"/>
            <a:chOff x="6174253" y="3606808"/>
            <a:chExt cx="5430362" cy="830997"/>
          </a:xfrm>
        </p:grpSpPr>
        <p:sp>
          <p:nvSpPr>
            <p:cNvPr id="14" name="TextBox 13">
              <a:extLst>
                <a:ext uri="{FF2B5EF4-FFF2-40B4-BE49-F238E27FC236}">
                  <a16:creationId xmlns:a16="http://schemas.microsoft.com/office/drawing/2014/main" id="{AA24764A-FEED-F680-CBD7-D81A258258C7}"/>
                </a:ext>
              </a:extLst>
            </p:cNvPr>
            <p:cNvSpPr txBox="1"/>
            <p:nvPr/>
          </p:nvSpPr>
          <p:spPr>
            <a:xfrm>
              <a:off x="6174253" y="3606808"/>
              <a:ext cx="1323780" cy="830997"/>
            </a:xfrm>
            <a:prstGeom prst="rect">
              <a:avLst/>
            </a:prstGeom>
            <a:noFill/>
          </p:spPr>
          <p:txBody>
            <a:bodyPr wrap="square" rtlCol="0">
              <a:spAutoFit/>
            </a:bodyPr>
            <a:lstStyle/>
            <a:p>
              <a:r>
                <a:rPr lang="en-US" sz="1600"/>
                <a:t>Powertrain </a:t>
              </a:r>
            </a:p>
            <a:p>
              <a:r>
                <a:rPr lang="en-US" sz="1600"/>
                <a:t>mass = 1013.7 kg</a:t>
              </a:r>
            </a:p>
          </p:txBody>
        </p:sp>
        <p:sp>
          <p:nvSpPr>
            <p:cNvPr id="15" name="TextBox 14">
              <a:extLst>
                <a:ext uri="{FF2B5EF4-FFF2-40B4-BE49-F238E27FC236}">
                  <a16:creationId xmlns:a16="http://schemas.microsoft.com/office/drawing/2014/main" id="{D2AF9FFA-6FE2-90AE-A8CC-E7B54AE3E3CF}"/>
                </a:ext>
              </a:extLst>
            </p:cNvPr>
            <p:cNvSpPr txBox="1"/>
            <p:nvPr/>
          </p:nvSpPr>
          <p:spPr>
            <a:xfrm>
              <a:off x="10068327" y="3853030"/>
              <a:ext cx="1536288" cy="584775"/>
            </a:xfrm>
            <a:prstGeom prst="rect">
              <a:avLst/>
            </a:prstGeom>
            <a:noFill/>
          </p:spPr>
          <p:txBody>
            <a:bodyPr wrap="square" rtlCol="0">
              <a:spAutoFit/>
            </a:bodyPr>
            <a:lstStyle/>
            <a:p>
              <a:r>
                <a:rPr lang="en-US" sz="1600"/>
                <a:t>Base Mass =</a:t>
              </a:r>
            </a:p>
            <a:p>
              <a:r>
                <a:rPr lang="en-US" sz="1600"/>
                <a:t>1525 kg</a:t>
              </a:r>
            </a:p>
          </p:txBody>
        </p:sp>
      </p:grpSp>
      <p:graphicFrame>
        <p:nvGraphicFramePr>
          <p:cNvPr id="16" name="Chart 15">
            <a:extLst>
              <a:ext uri="{FF2B5EF4-FFF2-40B4-BE49-F238E27FC236}">
                <a16:creationId xmlns:a16="http://schemas.microsoft.com/office/drawing/2014/main" id="{F8CFD38A-15A4-3CA5-77F7-99885412A6F6}"/>
              </a:ext>
            </a:extLst>
          </p:cNvPr>
          <p:cNvGraphicFramePr>
            <a:graphicFrameLocks/>
          </p:cNvGraphicFramePr>
          <p:nvPr>
            <p:extLst>
              <p:ext uri="{D42A27DB-BD31-4B8C-83A1-F6EECF244321}">
                <p14:modId xmlns:p14="http://schemas.microsoft.com/office/powerpoint/2010/main" val="3038689059"/>
              </p:ext>
            </p:extLst>
          </p:nvPr>
        </p:nvGraphicFramePr>
        <p:xfrm>
          <a:off x="6616726" y="1887852"/>
          <a:ext cx="4572000" cy="3190899"/>
        </p:xfrm>
        <a:graphic>
          <a:graphicData uri="http://schemas.openxmlformats.org/drawingml/2006/chart">
            <c:chart xmlns:c="http://schemas.openxmlformats.org/drawingml/2006/chart" xmlns:r="http://schemas.openxmlformats.org/officeDocument/2006/relationships" r:id="rId3"/>
          </a:graphicData>
        </a:graphic>
      </p:graphicFrame>
      <p:sp>
        <p:nvSpPr>
          <p:cNvPr id="17" name="TextBox 16">
            <a:extLst>
              <a:ext uri="{FF2B5EF4-FFF2-40B4-BE49-F238E27FC236}">
                <a16:creationId xmlns:a16="http://schemas.microsoft.com/office/drawing/2014/main" id="{D6A129EE-DF6A-09F5-E634-BC1C30F1C9E8}"/>
              </a:ext>
            </a:extLst>
          </p:cNvPr>
          <p:cNvSpPr txBox="1"/>
          <p:nvPr/>
        </p:nvSpPr>
        <p:spPr>
          <a:xfrm>
            <a:off x="6337297" y="2180240"/>
            <a:ext cx="1617210" cy="1077218"/>
          </a:xfrm>
          <a:prstGeom prst="rect">
            <a:avLst/>
          </a:prstGeom>
          <a:noFill/>
        </p:spPr>
        <p:txBody>
          <a:bodyPr wrap="square" rtlCol="0">
            <a:spAutoFit/>
          </a:bodyPr>
          <a:lstStyle/>
          <a:p>
            <a:r>
              <a:rPr lang="en-US" sz="1600"/>
              <a:t>Autonomy + Human Factors Mass = </a:t>
            </a:r>
          </a:p>
          <a:p>
            <a:r>
              <a:rPr lang="en-US" sz="1600"/>
              <a:t>220 kg</a:t>
            </a:r>
          </a:p>
        </p:txBody>
      </p:sp>
      <p:cxnSp>
        <p:nvCxnSpPr>
          <p:cNvPr id="18" name="Straight Arrow Connector 17">
            <a:extLst>
              <a:ext uri="{FF2B5EF4-FFF2-40B4-BE49-F238E27FC236}">
                <a16:creationId xmlns:a16="http://schemas.microsoft.com/office/drawing/2014/main" id="{21AE8360-19BF-0726-D6C1-AC0AA526EC6A}"/>
              </a:ext>
            </a:extLst>
          </p:cNvPr>
          <p:cNvCxnSpPr>
            <a:cxnSpLocks/>
          </p:cNvCxnSpPr>
          <p:nvPr/>
        </p:nvCxnSpPr>
        <p:spPr>
          <a:xfrm>
            <a:off x="7954507" y="2560820"/>
            <a:ext cx="555011" cy="89074"/>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F503AEA-4977-5F3B-D4BA-8289656109D2}"/>
              </a:ext>
            </a:extLst>
          </p:cNvPr>
          <p:cNvCxnSpPr>
            <a:cxnSpLocks/>
          </p:cNvCxnSpPr>
          <p:nvPr/>
        </p:nvCxnSpPr>
        <p:spPr>
          <a:xfrm flipV="1">
            <a:off x="7261888" y="3930426"/>
            <a:ext cx="454528" cy="140649"/>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31C16DF-D5D5-A7C2-7B9B-E2E8770DA058}"/>
              </a:ext>
            </a:extLst>
          </p:cNvPr>
          <p:cNvCxnSpPr>
            <a:cxnSpLocks/>
          </p:cNvCxnSpPr>
          <p:nvPr/>
        </p:nvCxnSpPr>
        <p:spPr>
          <a:xfrm flipH="1" flipV="1">
            <a:off x="10100257" y="3655577"/>
            <a:ext cx="406012" cy="274849"/>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C44672B-EDD0-84F9-37B2-67FDADBA986C}"/>
              </a:ext>
            </a:extLst>
          </p:cNvPr>
          <p:cNvCxnSpPr>
            <a:cxnSpLocks/>
          </p:cNvCxnSpPr>
          <p:nvPr/>
        </p:nvCxnSpPr>
        <p:spPr>
          <a:xfrm flipV="1">
            <a:off x="1361372" y="4251853"/>
            <a:ext cx="454528" cy="140649"/>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88BBED0-0252-FDFB-56CF-B283C24E5FFD}"/>
              </a:ext>
            </a:extLst>
          </p:cNvPr>
          <p:cNvCxnSpPr>
            <a:cxnSpLocks/>
          </p:cNvCxnSpPr>
          <p:nvPr/>
        </p:nvCxnSpPr>
        <p:spPr>
          <a:xfrm flipH="1">
            <a:off x="3976969" y="2816386"/>
            <a:ext cx="193035" cy="234724"/>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5785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B1306E-E81D-81FC-767C-B94EBEFB220E}"/>
              </a:ext>
            </a:extLst>
          </p:cNvPr>
          <p:cNvSpPr>
            <a:spLocks noGrp="1"/>
          </p:cNvSpPr>
          <p:nvPr>
            <p:ph idx="1"/>
          </p:nvPr>
        </p:nvSpPr>
        <p:spPr>
          <a:xfrm>
            <a:off x="838200" y="768927"/>
            <a:ext cx="10515600" cy="5408036"/>
          </a:xfrm>
        </p:spPr>
        <p:txBody>
          <a:bodyPr/>
          <a:lstStyle/>
          <a:p>
            <a:r>
              <a:rPr lang="en-US"/>
              <a:t>In order to begin sizing of powertrain components we had to start with some initial assumptions of how our vehicle parameters will be. These are also applied to the drive cycle data.</a:t>
            </a:r>
          </a:p>
          <a:p>
            <a:pPr marL="0" indent="0">
              <a:buNone/>
            </a:pPr>
            <a:endParaRPr lang="en-US"/>
          </a:p>
          <a:p>
            <a:pPr marL="0" indent="0">
              <a:buNone/>
            </a:pPr>
            <a:r>
              <a:rPr lang="en-US"/>
              <a:t>Mass = 2500 to 3200 kg</a:t>
            </a:r>
          </a:p>
          <a:p>
            <a:pPr marL="0" indent="0">
              <a:buNone/>
            </a:pPr>
            <a:r>
              <a:rPr lang="en-US"/>
              <a:t>C</a:t>
            </a:r>
            <a:r>
              <a:rPr lang="en-US" baseline="-25000"/>
              <a:t>d</a:t>
            </a:r>
            <a:r>
              <a:rPr lang="en-US"/>
              <a:t> = 0.4  </a:t>
            </a:r>
            <a:r>
              <a:rPr lang="en-US" sz="1100">
                <a:hlinkClick r:id="rId2"/>
              </a:rPr>
              <a:t>https://media.ford.com/content/fordmedia/feu/en/news/2018/07/06/new-ford-transit-connect-cuts-fuel-bills-for-operators-by-up-to-.html#:~:text=Aerodynamic%20enhancements%20to%20the%20new,further%20supporting%20improved%20fuel%20efficiency.</a:t>
            </a:r>
            <a:r>
              <a:rPr lang="en-US" sz="1100"/>
              <a:t> (Cd = 0.319)</a:t>
            </a:r>
          </a:p>
          <a:p>
            <a:pPr marL="0" indent="0">
              <a:buNone/>
            </a:pPr>
            <a:r>
              <a:rPr lang="en-US" err="1"/>
              <a:t>A</a:t>
            </a:r>
            <a:r>
              <a:rPr lang="en-US" baseline="-25000" err="1"/>
              <a:t>f</a:t>
            </a:r>
            <a:r>
              <a:rPr lang="en-US"/>
              <a:t> = 5m</a:t>
            </a:r>
            <a:r>
              <a:rPr lang="en-US" baseline="30000"/>
              <a:t>2  </a:t>
            </a:r>
            <a:r>
              <a:rPr lang="en-US" sz="1200" baseline="30000"/>
              <a:t>(Calculated using trailer dimension)</a:t>
            </a:r>
            <a:endParaRPr lang="en-US" sz="1800" baseline="30000"/>
          </a:p>
          <a:p>
            <a:pPr marL="0" indent="0">
              <a:buNone/>
            </a:pPr>
            <a:r>
              <a:rPr lang="en-US"/>
              <a:t>Rolling Resistance = 0.25  </a:t>
            </a:r>
            <a:r>
              <a:rPr lang="en-US" sz="900" b="0" i="0">
                <a:solidFill>
                  <a:srgbClr val="000000"/>
                </a:solidFill>
                <a:effectLst/>
                <a:latin typeface="Arial" panose="020B0604020202020204" pitchFamily="34" charset="0"/>
              </a:rPr>
              <a:t>Source: </a:t>
            </a:r>
            <a:r>
              <a:rPr lang="en-US" sz="900" b="1" i="1" u="none" strike="noStrike">
                <a:solidFill>
                  <a:srgbClr val="3333FF"/>
                </a:solidFill>
                <a:effectLst/>
                <a:latin typeface="Arial" panose="020B0604020202020204" pitchFamily="34" charset="0"/>
                <a:hlinkClick r:id="rId3" tooltip="click for more info"/>
              </a:rPr>
              <a:t>Theory of ground vehicles</a:t>
            </a:r>
            <a:r>
              <a:rPr lang="en-US" sz="900" b="0" i="0">
                <a:solidFill>
                  <a:srgbClr val="000000"/>
                </a:solidFill>
                <a:effectLst/>
                <a:latin typeface="Arial" panose="020B0604020202020204" pitchFamily="34" charset="0"/>
              </a:rPr>
              <a:t>, 2</a:t>
            </a:r>
            <a:r>
              <a:rPr lang="en-US" sz="900" b="0" i="0" baseline="30000">
                <a:solidFill>
                  <a:srgbClr val="000000"/>
                </a:solidFill>
                <a:effectLst/>
                <a:latin typeface="Arial" panose="020B0604020202020204" pitchFamily="34" charset="0"/>
              </a:rPr>
              <a:t>nd</a:t>
            </a:r>
            <a:r>
              <a:rPr lang="en-US" sz="900" b="0" i="0">
                <a:solidFill>
                  <a:srgbClr val="000000"/>
                </a:solidFill>
                <a:effectLst/>
                <a:latin typeface="Arial" panose="020B0604020202020204" pitchFamily="34" charset="0"/>
              </a:rPr>
              <a:t> ed., J.Y. Wong, 1993, p. 17</a:t>
            </a:r>
            <a:endParaRPr lang="en-US" sz="1100"/>
          </a:p>
          <a:p>
            <a:pPr marL="0" indent="0">
              <a:buNone/>
            </a:pPr>
            <a:r>
              <a:rPr lang="en-US"/>
              <a:t>Refuel Times = 1</a:t>
            </a:r>
            <a:endParaRPr lang="en-US" sz="1800"/>
          </a:p>
          <a:p>
            <a:pPr marL="0" indent="0">
              <a:buNone/>
            </a:pPr>
            <a:endParaRPr lang="en-US"/>
          </a:p>
        </p:txBody>
      </p:sp>
      <p:sp>
        <p:nvSpPr>
          <p:cNvPr id="3" name="Slide Number Placeholder 2">
            <a:extLst>
              <a:ext uri="{FF2B5EF4-FFF2-40B4-BE49-F238E27FC236}">
                <a16:creationId xmlns:a16="http://schemas.microsoft.com/office/drawing/2014/main" id="{0C4F6F48-35A3-6358-270B-CBBA0B2F4C81}"/>
              </a:ext>
            </a:extLst>
          </p:cNvPr>
          <p:cNvSpPr>
            <a:spLocks noGrp="1"/>
          </p:cNvSpPr>
          <p:nvPr>
            <p:ph type="sldNum" sz="quarter" idx="12"/>
          </p:nvPr>
        </p:nvSpPr>
        <p:spPr/>
        <p:txBody>
          <a:bodyPr/>
          <a:lstStyle/>
          <a:p>
            <a:fld id="{878010B2-7609-45BF-BFDC-66C2DCCC65B5}" type="slidenum">
              <a:rPr lang="en-US" smtClean="0"/>
              <a:t>23</a:t>
            </a:fld>
            <a:endParaRPr lang="en-US"/>
          </a:p>
        </p:txBody>
      </p:sp>
      <p:sp>
        <p:nvSpPr>
          <p:cNvPr id="4" name="Title 3">
            <a:extLst>
              <a:ext uri="{FF2B5EF4-FFF2-40B4-BE49-F238E27FC236}">
                <a16:creationId xmlns:a16="http://schemas.microsoft.com/office/drawing/2014/main" id="{E8B87C04-00D8-3E81-C920-212F5FCF4C90}"/>
              </a:ext>
            </a:extLst>
          </p:cNvPr>
          <p:cNvSpPr>
            <a:spLocks noGrp="1"/>
          </p:cNvSpPr>
          <p:nvPr>
            <p:ph type="title"/>
          </p:nvPr>
        </p:nvSpPr>
        <p:spPr/>
        <p:txBody>
          <a:bodyPr/>
          <a:lstStyle/>
          <a:p>
            <a:r>
              <a:rPr lang="en-US"/>
              <a:t>Assumptions</a:t>
            </a:r>
          </a:p>
        </p:txBody>
      </p:sp>
    </p:spTree>
    <p:extLst>
      <p:ext uri="{BB962C8B-B14F-4D97-AF65-F5344CB8AC3E}">
        <p14:creationId xmlns:p14="http://schemas.microsoft.com/office/powerpoint/2010/main" val="34892973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A5DE3F0-DB8C-9B1C-3479-D460479BFCD9}"/>
              </a:ext>
            </a:extLst>
          </p:cNvPr>
          <p:cNvSpPr>
            <a:spLocks noGrp="1"/>
          </p:cNvSpPr>
          <p:nvPr>
            <p:ph type="sldNum" sz="quarter" idx="12"/>
          </p:nvPr>
        </p:nvSpPr>
        <p:spPr/>
        <p:txBody>
          <a:bodyPr/>
          <a:lstStyle/>
          <a:p>
            <a:fld id="{878010B2-7609-45BF-BFDC-66C2DCCC65B5}" type="slidenum">
              <a:rPr lang="en-US" smtClean="0"/>
              <a:t>24</a:t>
            </a:fld>
            <a:endParaRPr lang="en-US"/>
          </a:p>
        </p:txBody>
      </p:sp>
      <p:sp>
        <p:nvSpPr>
          <p:cNvPr id="4" name="Title 3">
            <a:extLst>
              <a:ext uri="{FF2B5EF4-FFF2-40B4-BE49-F238E27FC236}">
                <a16:creationId xmlns:a16="http://schemas.microsoft.com/office/drawing/2014/main" id="{742D4DAC-F6F0-7435-D0A7-E76802B0C1ED}"/>
              </a:ext>
            </a:extLst>
          </p:cNvPr>
          <p:cNvSpPr>
            <a:spLocks noGrp="1"/>
          </p:cNvSpPr>
          <p:nvPr>
            <p:ph type="title"/>
          </p:nvPr>
        </p:nvSpPr>
        <p:spPr/>
        <p:txBody>
          <a:bodyPr/>
          <a:lstStyle/>
          <a:p>
            <a:r>
              <a:rPr lang="en-US"/>
              <a:t>Energy per mile </a:t>
            </a:r>
          </a:p>
        </p:txBody>
      </p:sp>
      <p:sp>
        <p:nvSpPr>
          <p:cNvPr id="7" name="TextBox 6">
            <a:extLst>
              <a:ext uri="{FF2B5EF4-FFF2-40B4-BE49-F238E27FC236}">
                <a16:creationId xmlns:a16="http://schemas.microsoft.com/office/drawing/2014/main" id="{215A9B91-8FA0-1FC7-D8A0-CB19EF05B540}"/>
              </a:ext>
            </a:extLst>
          </p:cNvPr>
          <p:cNvSpPr txBox="1"/>
          <p:nvPr/>
        </p:nvSpPr>
        <p:spPr>
          <a:xfrm>
            <a:off x="7685812" y="3018688"/>
            <a:ext cx="4097479" cy="1077218"/>
          </a:xfrm>
          <a:prstGeom prst="rect">
            <a:avLst/>
          </a:prstGeom>
          <a:noFill/>
        </p:spPr>
        <p:txBody>
          <a:bodyPr wrap="square" lIns="91440" tIns="45720" rIns="91440" bIns="45720" anchor="t">
            <a:spAutoFit/>
          </a:bodyPr>
          <a:lstStyle/>
          <a:p>
            <a:r>
              <a:rPr lang="en-US" sz="1600" b="1">
                <a:cs typeface="Arial"/>
              </a:rPr>
              <a:t>Energy Consumption</a:t>
            </a:r>
          </a:p>
          <a:p>
            <a:r>
              <a:rPr lang="en-US" sz="1600">
                <a:cs typeface="Arial"/>
              </a:rPr>
              <a:t>For 3200kg =  </a:t>
            </a:r>
            <a:r>
              <a:rPr lang="en-US" sz="1600" b="1">
                <a:highlight>
                  <a:srgbClr val="FFFF00"/>
                </a:highlight>
                <a:cs typeface="Arial"/>
              </a:rPr>
              <a:t>3.83</a:t>
            </a:r>
            <a:r>
              <a:rPr lang="en-US" sz="1600">
                <a:cs typeface="Arial"/>
              </a:rPr>
              <a:t> kWh/mi</a:t>
            </a:r>
            <a:endParaRPr lang="en-US"/>
          </a:p>
          <a:p>
            <a:pPr marL="0" indent="0">
              <a:buNone/>
            </a:pPr>
            <a:r>
              <a:rPr lang="en-US" sz="1600"/>
              <a:t>Total distance = </a:t>
            </a:r>
            <a:r>
              <a:rPr lang="en-US" sz="1600" b="1">
                <a:highlight>
                  <a:srgbClr val="FFFF00"/>
                </a:highlight>
              </a:rPr>
              <a:t>180</a:t>
            </a:r>
            <a:r>
              <a:rPr lang="en-US" sz="1600"/>
              <a:t> mi</a:t>
            </a:r>
          </a:p>
          <a:p>
            <a:pPr marL="0" indent="0">
              <a:buNone/>
            </a:pPr>
            <a:r>
              <a:rPr lang="en-US" sz="1600">
                <a:cs typeface="Arial"/>
              </a:rPr>
              <a:t>Total Energy = </a:t>
            </a:r>
            <a:r>
              <a:rPr lang="en-US" sz="1600" b="1">
                <a:highlight>
                  <a:srgbClr val="FFFF00"/>
                </a:highlight>
                <a:cs typeface="Arial"/>
              </a:rPr>
              <a:t>689.4</a:t>
            </a:r>
            <a:r>
              <a:rPr lang="en-US" sz="1600">
                <a:cs typeface="Arial"/>
              </a:rPr>
              <a:t> kWh</a:t>
            </a:r>
          </a:p>
        </p:txBody>
      </p:sp>
      <p:grpSp>
        <p:nvGrpSpPr>
          <p:cNvPr id="11" name="Group 10">
            <a:extLst>
              <a:ext uri="{FF2B5EF4-FFF2-40B4-BE49-F238E27FC236}">
                <a16:creationId xmlns:a16="http://schemas.microsoft.com/office/drawing/2014/main" id="{0A66466D-810D-52AE-C64A-64C18385FC70}"/>
              </a:ext>
            </a:extLst>
          </p:cNvPr>
          <p:cNvGrpSpPr/>
          <p:nvPr/>
        </p:nvGrpSpPr>
        <p:grpSpPr>
          <a:xfrm>
            <a:off x="0" y="1060751"/>
            <a:ext cx="7685812" cy="4270664"/>
            <a:chOff x="0" y="1060751"/>
            <a:chExt cx="7685812" cy="4270664"/>
          </a:xfrm>
        </p:grpSpPr>
        <p:pic>
          <p:nvPicPr>
            <p:cNvPr id="8" name="Picture 7">
              <a:extLst>
                <a:ext uri="{FF2B5EF4-FFF2-40B4-BE49-F238E27FC236}">
                  <a16:creationId xmlns:a16="http://schemas.microsoft.com/office/drawing/2014/main" id="{AD1E4FEB-D156-6B8E-BF7D-04379199CB50}"/>
                </a:ext>
              </a:extLst>
            </p:cNvPr>
            <p:cNvPicPr>
              <a:picLocks noChangeAspect="1"/>
            </p:cNvPicPr>
            <p:nvPr/>
          </p:nvPicPr>
          <p:blipFill>
            <a:blip r:embed="rId3">
              <a:clrChange>
                <a:clrFrom>
                  <a:srgbClr val="EEEEEE"/>
                </a:clrFrom>
                <a:clrTo>
                  <a:srgbClr val="EEEEEE">
                    <a:alpha val="0"/>
                  </a:srgbClr>
                </a:clrTo>
              </a:clrChange>
              <a:extLst>
                <a:ext uri="{28A0092B-C50C-407E-A947-70E740481C1C}">
                  <a14:useLocalDpi xmlns:a14="http://schemas.microsoft.com/office/drawing/2010/main" val="0"/>
                </a:ext>
              </a:extLst>
            </a:blip>
            <a:srcRect/>
            <a:stretch/>
          </p:blipFill>
          <p:spPr>
            <a:xfrm>
              <a:off x="0" y="1557411"/>
              <a:ext cx="7685812" cy="3743177"/>
            </a:xfrm>
            <a:prstGeom prst="rect">
              <a:avLst/>
            </a:prstGeom>
          </p:spPr>
        </p:pic>
        <p:sp>
          <p:nvSpPr>
            <p:cNvPr id="9" name="Rectangle 8">
              <a:extLst>
                <a:ext uri="{FF2B5EF4-FFF2-40B4-BE49-F238E27FC236}">
                  <a16:creationId xmlns:a16="http://schemas.microsoft.com/office/drawing/2014/main" id="{D46BEF2C-CF23-F99B-8FC5-998CC57C21BD}"/>
                </a:ext>
              </a:extLst>
            </p:cNvPr>
            <p:cNvSpPr/>
            <p:nvPr/>
          </p:nvSpPr>
          <p:spPr>
            <a:xfrm>
              <a:off x="2026227" y="1578600"/>
              <a:ext cx="4270664" cy="1670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ysClr val="windowText" lastClr="000000"/>
                  </a:solidFill>
                </a:rPr>
                <a:t>kWh/mi versus vehicle mass for KOH drive cycle</a:t>
              </a:r>
            </a:p>
          </p:txBody>
        </p:sp>
        <p:sp>
          <p:nvSpPr>
            <p:cNvPr id="12" name="Rectangle 11">
              <a:extLst>
                <a:ext uri="{FF2B5EF4-FFF2-40B4-BE49-F238E27FC236}">
                  <a16:creationId xmlns:a16="http://schemas.microsoft.com/office/drawing/2014/main" id="{D1A4E836-F763-F35E-83FC-1AF83B15AA06}"/>
                </a:ext>
              </a:extLst>
            </p:cNvPr>
            <p:cNvSpPr/>
            <p:nvPr/>
          </p:nvSpPr>
          <p:spPr>
            <a:xfrm rot="16200000">
              <a:off x="-1911926" y="3112546"/>
              <a:ext cx="4270664" cy="1670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ysClr val="windowText" lastClr="000000"/>
                  </a:solidFill>
                </a:rPr>
                <a:t>kWh/mi</a:t>
              </a:r>
            </a:p>
          </p:txBody>
        </p:sp>
      </p:grpSp>
      <p:sp>
        <p:nvSpPr>
          <p:cNvPr id="6" name="Rectangle 5">
            <a:extLst>
              <a:ext uri="{FF2B5EF4-FFF2-40B4-BE49-F238E27FC236}">
                <a16:creationId xmlns:a16="http://schemas.microsoft.com/office/drawing/2014/main" id="{12FC1F55-E5E7-7242-6267-B2C82D29357F}"/>
              </a:ext>
            </a:extLst>
          </p:cNvPr>
          <p:cNvSpPr/>
          <p:nvPr/>
        </p:nvSpPr>
        <p:spPr>
          <a:xfrm>
            <a:off x="6882248" y="4853781"/>
            <a:ext cx="519545" cy="259772"/>
          </a:xfrm>
          <a:prstGeom prst="rect">
            <a:avLst/>
          </a:prstGeom>
          <a:noFill/>
          <a:ln w="38100">
            <a:solidFill>
              <a:srgbClr val="E71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474D3FD-C115-4B59-F1A4-18D5E3BB2BB3}"/>
              </a:ext>
            </a:extLst>
          </p:cNvPr>
          <p:cNvSpPr/>
          <p:nvPr/>
        </p:nvSpPr>
        <p:spPr>
          <a:xfrm>
            <a:off x="7038110" y="2162534"/>
            <a:ext cx="228602" cy="228602"/>
          </a:xfrm>
          <a:prstGeom prst="ellipse">
            <a:avLst/>
          </a:prstGeom>
          <a:noFill/>
          <a:ln w="38100">
            <a:solidFill>
              <a:srgbClr val="E71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15528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B50D520-68FB-7FAA-8624-56FD584C5357}"/>
              </a:ext>
            </a:extLst>
          </p:cNvPr>
          <p:cNvSpPr>
            <a:spLocks noGrp="1"/>
          </p:cNvSpPr>
          <p:nvPr>
            <p:ph type="sldNum" sz="quarter" idx="12"/>
          </p:nvPr>
        </p:nvSpPr>
        <p:spPr/>
        <p:txBody>
          <a:bodyPr/>
          <a:lstStyle/>
          <a:p>
            <a:fld id="{878010B2-7609-45BF-BFDC-66C2DCCC65B5}" type="slidenum">
              <a:rPr lang="en-US" smtClean="0"/>
              <a:t>25</a:t>
            </a:fld>
            <a:endParaRPr lang="en-US"/>
          </a:p>
        </p:txBody>
      </p:sp>
      <p:sp>
        <p:nvSpPr>
          <p:cNvPr id="4" name="Title 3">
            <a:extLst>
              <a:ext uri="{FF2B5EF4-FFF2-40B4-BE49-F238E27FC236}">
                <a16:creationId xmlns:a16="http://schemas.microsoft.com/office/drawing/2014/main" id="{B3584159-1CAC-9C82-264A-B00EE3A16551}"/>
              </a:ext>
            </a:extLst>
          </p:cNvPr>
          <p:cNvSpPr>
            <a:spLocks noGrp="1"/>
          </p:cNvSpPr>
          <p:nvPr>
            <p:ph type="title"/>
          </p:nvPr>
        </p:nvSpPr>
        <p:spPr>
          <a:xfrm>
            <a:off x="0" y="0"/>
            <a:ext cx="12191997" cy="624998"/>
          </a:xfrm>
        </p:spPr>
        <p:txBody>
          <a:bodyPr/>
          <a:lstStyle/>
          <a:p>
            <a:r>
              <a:rPr lang="en-US"/>
              <a:t>Drive cycle analysis - Max tractive force</a:t>
            </a:r>
          </a:p>
        </p:txBody>
      </p:sp>
      <p:sp>
        <p:nvSpPr>
          <p:cNvPr id="2" name="TextBox 1">
            <a:extLst>
              <a:ext uri="{FF2B5EF4-FFF2-40B4-BE49-F238E27FC236}">
                <a16:creationId xmlns:a16="http://schemas.microsoft.com/office/drawing/2014/main" id="{D05E59FE-4F71-567D-34D4-18313C3DD55E}"/>
              </a:ext>
            </a:extLst>
          </p:cNvPr>
          <p:cNvSpPr txBox="1"/>
          <p:nvPr/>
        </p:nvSpPr>
        <p:spPr>
          <a:xfrm>
            <a:off x="7140720" y="2551837"/>
            <a:ext cx="5051280" cy="2308324"/>
          </a:xfrm>
          <a:prstGeom prst="rect">
            <a:avLst/>
          </a:prstGeom>
          <a:noFill/>
        </p:spPr>
        <p:txBody>
          <a:bodyPr wrap="square">
            <a:spAutoFit/>
          </a:bodyPr>
          <a:lstStyle/>
          <a:p>
            <a:r>
              <a:rPr lang="en-US"/>
              <a:t>Max Tractive force = </a:t>
            </a:r>
            <a:r>
              <a:rPr lang="en-US" b="1">
                <a:highlight>
                  <a:srgbClr val="FFFF00"/>
                </a:highlight>
              </a:rPr>
              <a:t>26601</a:t>
            </a:r>
            <a:r>
              <a:rPr lang="en-US"/>
              <a:t> N </a:t>
            </a:r>
          </a:p>
          <a:p>
            <a:r>
              <a:rPr lang="en-US"/>
              <a:t>Duration = </a:t>
            </a:r>
            <a:r>
              <a:rPr lang="en-US" b="1">
                <a:highlight>
                  <a:srgbClr val="FFFF00"/>
                </a:highlight>
              </a:rPr>
              <a:t>10</a:t>
            </a:r>
            <a:r>
              <a:rPr lang="en-US"/>
              <a:t> seconds continuous</a:t>
            </a:r>
          </a:p>
          <a:p>
            <a:endParaRPr lang="en-US"/>
          </a:p>
          <a:p>
            <a:endParaRPr lang="en-US"/>
          </a:p>
          <a:p>
            <a:r>
              <a:rPr lang="en-US"/>
              <a:t>Mass = 3200 kg </a:t>
            </a:r>
          </a:p>
          <a:p>
            <a:r>
              <a:rPr lang="en-US"/>
              <a:t>Grade =  </a:t>
            </a:r>
            <a:r>
              <a:rPr lang="en-US">
                <a:highlight>
                  <a:srgbClr val="FFFF00"/>
                </a:highlight>
              </a:rPr>
              <a:t>40</a:t>
            </a:r>
            <a:r>
              <a:rPr lang="en-US"/>
              <a:t>°  </a:t>
            </a:r>
          </a:p>
          <a:p>
            <a:r>
              <a:rPr lang="en-US"/>
              <a:t>Speed = 15 kmph </a:t>
            </a:r>
          </a:p>
          <a:p>
            <a:r>
              <a:rPr lang="en-US"/>
              <a:t>Longitudinal Acceleration = 0.13 m/s2</a:t>
            </a:r>
          </a:p>
        </p:txBody>
      </p:sp>
      <p:grpSp>
        <p:nvGrpSpPr>
          <p:cNvPr id="13" name="Group 12">
            <a:extLst>
              <a:ext uri="{FF2B5EF4-FFF2-40B4-BE49-F238E27FC236}">
                <a16:creationId xmlns:a16="http://schemas.microsoft.com/office/drawing/2014/main" id="{7AF813E1-B747-5477-59BB-15DCD99D0C69}"/>
              </a:ext>
            </a:extLst>
          </p:cNvPr>
          <p:cNvGrpSpPr/>
          <p:nvPr/>
        </p:nvGrpSpPr>
        <p:grpSpPr>
          <a:xfrm>
            <a:off x="140794" y="1117732"/>
            <a:ext cx="6673395" cy="4622536"/>
            <a:chOff x="5014131" y="926209"/>
            <a:chExt cx="6673395" cy="4622536"/>
          </a:xfrm>
        </p:grpSpPr>
        <p:graphicFrame>
          <p:nvGraphicFramePr>
            <p:cNvPr id="5" name="Chart 4">
              <a:extLst>
                <a:ext uri="{FF2B5EF4-FFF2-40B4-BE49-F238E27FC236}">
                  <a16:creationId xmlns:a16="http://schemas.microsoft.com/office/drawing/2014/main" id="{0EF7C95A-6423-4D9B-3E3B-D7939710BC3C}"/>
                </a:ext>
              </a:extLst>
            </p:cNvPr>
            <p:cNvGraphicFramePr>
              <a:graphicFrameLocks/>
            </p:cNvGraphicFramePr>
            <p:nvPr/>
          </p:nvGraphicFramePr>
          <p:xfrm>
            <a:off x="5014131" y="926209"/>
            <a:ext cx="6673395" cy="4622536"/>
          </p:xfrm>
          <a:graphic>
            <a:graphicData uri="http://schemas.openxmlformats.org/drawingml/2006/chart">
              <c:chart xmlns:c="http://schemas.openxmlformats.org/drawingml/2006/chart" xmlns:r="http://schemas.openxmlformats.org/officeDocument/2006/relationships" r:id="rId3"/>
            </a:graphicData>
          </a:graphic>
        </p:graphicFrame>
        <p:sp>
          <p:nvSpPr>
            <p:cNvPr id="11" name="Rectangle 10">
              <a:extLst>
                <a:ext uri="{FF2B5EF4-FFF2-40B4-BE49-F238E27FC236}">
                  <a16:creationId xmlns:a16="http://schemas.microsoft.com/office/drawing/2014/main" id="{ECE3D02E-78B2-AB87-577C-2F78A0F78388}"/>
                </a:ext>
              </a:extLst>
            </p:cNvPr>
            <p:cNvSpPr/>
            <p:nvPr/>
          </p:nvSpPr>
          <p:spPr>
            <a:xfrm>
              <a:off x="10349345" y="4883728"/>
              <a:ext cx="519545" cy="259772"/>
            </a:xfrm>
            <a:prstGeom prst="rect">
              <a:avLst/>
            </a:prstGeom>
            <a:noFill/>
            <a:ln w="38100">
              <a:solidFill>
                <a:srgbClr val="E71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4D98C5A-191E-90C4-940F-0FB12DB0F6EA}"/>
                </a:ext>
              </a:extLst>
            </p:cNvPr>
            <p:cNvSpPr/>
            <p:nvPr/>
          </p:nvSpPr>
          <p:spPr>
            <a:xfrm>
              <a:off x="10494817" y="1527463"/>
              <a:ext cx="228602" cy="228602"/>
            </a:xfrm>
            <a:prstGeom prst="ellipse">
              <a:avLst/>
            </a:prstGeom>
            <a:noFill/>
            <a:ln w="38100">
              <a:solidFill>
                <a:srgbClr val="E71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40879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A03F873-6746-D314-3B23-6EA928B2B687}"/>
              </a:ext>
            </a:extLst>
          </p:cNvPr>
          <p:cNvSpPr>
            <a:spLocks noGrp="1"/>
          </p:cNvSpPr>
          <p:nvPr>
            <p:ph type="sldNum" sz="quarter" idx="12"/>
          </p:nvPr>
        </p:nvSpPr>
        <p:spPr/>
        <p:txBody>
          <a:bodyPr/>
          <a:lstStyle/>
          <a:p>
            <a:fld id="{878010B2-7609-45BF-BFDC-66C2DCCC65B5}" type="slidenum">
              <a:rPr lang="en-US" smtClean="0"/>
              <a:t>26</a:t>
            </a:fld>
            <a:endParaRPr lang="en-US"/>
          </a:p>
        </p:txBody>
      </p:sp>
      <p:sp>
        <p:nvSpPr>
          <p:cNvPr id="4" name="Title 3">
            <a:extLst>
              <a:ext uri="{FF2B5EF4-FFF2-40B4-BE49-F238E27FC236}">
                <a16:creationId xmlns:a16="http://schemas.microsoft.com/office/drawing/2014/main" id="{928BC4C0-7359-E121-2F5C-52006E06A5AC}"/>
              </a:ext>
            </a:extLst>
          </p:cNvPr>
          <p:cNvSpPr>
            <a:spLocks noGrp="1"/>
          </p:cNvSpPr>
          <p:nvPr>
            <p:ph type="title"/>
          </p:nvPr>
        </p:nvSpPr>
        <p:spPr/>
        <p:txBody>
          <a:bodyPr/>
          <a:lstStyle/>
          <a:p>
            <a:r>
              <a:rPr lang="en-US"/>
              <a:t>Drive cycle analysis - Max tractive force</a:t>
            </a:r>
          </a:p>
        </p:txBody>
      </p:sp>
      <p:sp>
        <p:nvSpPr>
          <p:cNvPr id="15" name="TextBox 14">
            <a:extLst>
              <a:ext uri="{FF2B5EF4-FFF2-40B4-BE49-F238E27FC236}">
                <a16:creationId xmlns:a16="http://schemas.microsoft.com/office/drawing/2014/main" id="{3444E51F-0BA1-5014-1504-F5C2E8587564}"/>
              </a:ext>
            </a:extLst>
          </p:cNvPr>
          <p:cNvSpPr txBox="1"/>
          <p:nvPr/>
        </p:nvSpPr>
        <p:spPr>
          <a:xfrm>
            <a:off x="6786175" y="2521059"/>
            <a:ext cx="4841254" cy="2554545"/>
          </a:xfrm>
          <a:prstGeom prst="rect">
            <a:avLst/>
          </a:prstGeom>
          <a:noFill/>
        </p:spPr>
        <p:txBody>
          <a:bodyPr wrap="square" lIns="91440" tIns="45720" rIns="91440" bIns="45720" anchor="t">
            <a:spAutoFit/>
          </a:bodyPr>
          <a:lstStyle/>
          <a:p>
            <a:r>
              <a:rPr lang="en-US" sz="1600"/>
              <a:t>Assuming wheelbase 120in, </a:t>
            </a:r>
            <a:r>
              <a:rPr lang="en-US" sz="1600" err="1"/>
              <a:t>CoG</a:t>
            </a:r>
            <a:r>
              <a:rPr lang="en-US" sz="1600"/>
              <a:t> Height 30in</a:t>
            </a:r>
          </a:p>
          <a:p>
            <a:endParaRPr lang="en-US" sz="1600"/>
          </a:p>
          <a:p>
            <a:r>
              <a:rPr lang="en-US" sz="1600"/>
              <a:t>The force required at the rear axle increase as the grade increases.</a:t>
            </a:r>
            <a:br>
              <a:rPr lang="en-US" sz="1600"/>
            </a:br>
            <a:r>
              <a:rPr lang="en-US" sz="1600"/>
              <a:t>Since </a:t>
            </a:r>
            <a:r>
              <a:rPr lang="en-US" sz="1600" err="1"/>
              <a:t>KoH</a:t>
            </a:r>
            <a:r>
              <a:rPr lang="en-US" sz="1600"/>
              <a:t> has a wide variety of grades, to maximize longitudinal acceleration we need an accurate split between front and rear axle torques.</a:t>
            </a:r>
          </a:p>
          <a:p>
            <a:endParaRPr lang="en-US" sz="1600"/>
          </a:p>
          <a:p>
            <a:r>
              <a:rPr lang="en-US" sz="1600"/>
              <a:t>This will also help us select the maximum reduction ratio.</a:t>
            </a:r>
          </a:p>
        </p:txBody>
      </p:sp>
      <p:pic>
        <p:nvPicPr>
          <p:cNvPr id="27" name="Picture 26">
            <a:extLst>
              <a:ext uri="{FF2B5EF4-FFF2-40B4-BE49-F238E27FC236}">
                <a16:creationId xmlns:a16="http://schemas.microsoft.com/office/drawing/2014/main" id="{3DA227B8-B6B3-0AF0-50DD-02674F3945BF}"/>
              </a:ext>
            </a:extLst>
          </p:cNvPr>
          <p:cNvPicPr>
            <a:picLocks noChangeAspect="1"/>
          </p:cNvPicPr>
          <p:nvPr/>
        </p:nvPicPr>
        <p:blipFill>
          <a:blip r:embed="rId2">
            <a:clrChange>
              <a:clrFrom>
                <a:srgbClr val="F0F0F0"/>
              </a:clrFrom>
              <a:clrTo>
                <a:srgbClr val="F0F0F0">
                  <a:alpha val="0"/>
                </a:srgbClr>
              </a:clrTo>
            </a:clrChange>
            <a:extLst>
              <a:ext uri="{28A0092B-C50C-407E-A947-70E740481C1C}">
                <a14:useLocalDpi xmlns:a14="http://schemas.microsoft.com/office/drawing/2010/main" val="0"/>
              </a:ext>
            </a:extLst>
          </a:blip>
          <a:srcRect/>
          <a:stretch/>
        </p:blipFill>
        <p:spPr>
          <a:xfrm>
            <a:off x="276816" y="1486609"/>
            <a:ext cx="5947544" cy="3884780"/>
          </a:xfrm>
          <a:prstGeom prst="rect">
            <a:avLst/>
          </a:prstGeom>
        </p:spPr>
      </p:pic>
      <p:cxnSp>
        <p:nvCxnSpPr>
          <p:cNvPr id="29" name="Straight Arrow Connector 28">
            <a:extLst>
              <a:ext uri="{FF2B5EF4-FFF2-40B4-BE49-F238E27FC236}">
                <a16:creationId xmlns:a16="http://schemas.microsoft.com/office/drawing/2014/main" id="{CA57BB81-79CD-40A3-643D-1B24CF6754A3}"/>
              </a:ext>
            </a:extLst>
          </p:cNvPr>
          <p:cNvCxnSpPr>
            <a:cxnSpLocks/>
            <a:endCxn id="30" idx="1"/>
          </p:cNvCxnSpPr>
          <p:nvPr/>
        </p:nvCxnSpPr>
        <p:spPr>
          <a:xfrm flipV="1">
            <a:off x="4738255" y="1775462"/>
            <a:ext cx="2213263" cy="583274"/>
          </a:xfrm>
          <a:prstGeom prst="straightConnector1">
            <a:avLst/>
          </a:prstGeom>
          <a:ln w="38100">
            <a:solidFill>
              <a:srgbClr val="E7150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169398D9-E91E-CAD5-01C9-032D17F1F1B5}"/>
              </a:ext>
            </a:extLst>
          </p:cNvPr>
          <p:cNvSpPr/>
          <p:nvPr/>
        </p:nvSpPr>
        <p:spPr>
          <a:xfrm>
            <a:off x="6951518" y="1348051"/>
            <a:ext cx="2036618" cy="85482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Front axle loses ground contact</a:t>
            </a:r>
          </a:p>
        </p:txBody>
      </p:sp>
    </p:spTree>
    <p:extLst>
      <p:ext uri="{BB962C8B-B14F-4D97-AF65-F5344CB8AC3E}">
        <p14:creationId xmlns:p14="http://schemas.microsoft.com/office/powerpoint/2010/main" val="40922050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A03F873-6746-D314-3B23-6EA928B2B687}"/>
              </a:ext>
            </a:extLst>
          </p:cNvPr>
          <p:cNvSpPr>
            <a:spLocks noGrp="1"/>
          </p:cNvSpPr>
          <p:nvPr>
            <p:ph type="sldNum" sz="quarter" idx="12"/>
          </p:nvPr>
        </p:nvSpPr>
        <p:spPr/>
        <p:txBody>
          <a:bodyPr/>
          <a:lstStyle/>
          <a:p>
            <a:fld id="{878010B2-7609-45BF-BFDC-66C2DCCC65B5}" type="slidenum">
              <a:rPr lang="en-US" smtClean="0"/>
              <a:t>27</a:t>
            </a:fld>
            <a:endParaRPr lang="en-US"/>
          </a:p>
        </p:txBody>
      </p:sp>
      <p:sp>
        <p:nvSpPr>
          <p:cNvPr id="4" name="Title 3">
            <a:extLst>
              <a:ext uri="{FF2B5EF4-FFF2-40B4-BE49-F238E27FC236}">
                <a16:creationId xmlns:a16="http://schemas.microsoft.com/office/drawing/2014/main" id="{928BC4C0-7359-E121-2F5C-52006E06A5AC}"/>
              </a:ext>
            </a:extLst>
          </p:cNvPr>
          <p:cNvSpPr>
            <a:spLocks noGrp="1"/>
          </p:cNvSpPr>
          <p:nvPr>
            <p:ph type="title"/>
          </p:nvPr>
        </p:nvSpPr>
        <p:spPr/>
        <p:txBody>
          <a:bodyPr/>
          <a:lstStyle/>
          <a:p>
            <a:r>
              <a:rPr lang="en-US"/>
              <a:t>Drive cycle analysis - Max tractive force</a:t>
            </a:r>
          </a:p>
        </p:txBody>
      </p:sp>
      <p:grpSp>
        <p:nvGrpSpPr>
          <p:cNvPr id="19" name="Group 18">
            <a:extLst>
              <a:ext uri="{FF2B5EF4-FFF2-40B4-BE49-F238E27FC236}">
                <a16:creationId xmlns:a16="http://schemas.microsoft.com/office/drawing/2014/main" id="{BAB2DC0A-F5F0-4244-894E-3E44E9586BA8}"/>
              </a:ext>
            </a:extLst>
          </p:cNvPr>
          <p:cNvGrpSpPr/>
          <p:nvPr/>
        </p:nvGrpSpPr>
        <p:grpSpPr>
          <a:xfrm>
            <a:off x="547040" y="989621"/>
            <a:ext cx="7986428" cy="4295775"/>
            <a:chOff x="547040" y="722144"/>
            <a:chExt cx="7986428" cy="4295775"/>
          </a:xfrm>
        </p:grpSpPr>
        <p:pic>
          <p:nvPicPr>
            <p:cNvPr id="18" name="Picture 17">
              <a:extLst>
                <a:ext uri="{FF2B5EF4-FFF2-40B4-BE49-F238E27FC236}">
                  <a16:creationId xmlns:a16="http://schemas.microsoft.com/office/drawing/2014/main" id="{132B06EA-51D1-9539-A7AC-21D8E4B6A8EF}"/>
                </a:ext>
              </a:extLst>
            </p:cNvPr>
            <p:cNvPicPr>
              <a:picLocks noChangeAspect="1"/>
            </p:cNvPicPr>
            <p:nvPr/>
          </p:nvPicPr>
          <p:blipFill>
            <a:blip r:embed="rId2"/>
            <a:stretch>
              <a:fillRect/>
            </a:stretch>
          </p:blipFill>
          <p:spPr>
            <a:xfrm>
              <a:off x="547040" y="722144"/>
              <a:ext cx="5148111" cy="4295775"/>
            </a:xfrm>
            <a:prstGeom prst="rect">
              <a:avLst/>
            </a:prstGeom>
          </p:spPr>
        </p:pic>
        <p:grpSp>
          <p:nvGrpSpPr>
            <p:cNvPr id="14" name="Group 13">
              <a:extLst>
                <a:ext uri="{FF2B5EF4-FFF2-40B4-BE49-F238E27FC236}">
                  <a16:creationId xmlns:a16="http://schemas.microsoft.com/office/drawing/2014/main" id="{CEB22796-701A-5D94-AEB7-AAC1FCC83F45}"/>
                </a:ext>
              </a:extLst>
            </p:cNvPr>
            <p:cNvGrpSpPr/>
            <p:nvPr/>
          </p:nvGrpSpPr>
          <p:grpSpPr>
            <a:xfrm>
              <a:off x="3949959" y="1226058"/>
              <a:ext cx="4583509" cy="901121"/>
              <a:chOff x="4217437" y="1418890"/>
              <a:chExt cx="4583509" cy="901121"/>
            </a:xfrm>
          </p:grpSpPr>
          <p:cxnSp>
            <p:nvCxnSpPr>
              <p:cNvPr id="6" name="Straight Arrow Connector 5">
                <a:extLst>
                  <a:ext uri="{FF2B5EF4-FFF2-40B4-BE49-F238E27FC236}">
                    <a16:creationId xmlns:a16="http://schemas.microsoft.com/office/drawing/2014/main" id="{D81677C4-CCF6-4071-23B3-A87C0DEC7588}"/>
                  </a:ext>
                </a:extLst>
              </p:cNvPr>
              <p:cNvCxnSpPr>
                <a:cxnSpLocks/>
                <a:endCxn id="8" idx="1"/>
              </p:cNvCxnSpPr>
              <p:nvPr/>
            </p:nvCxnSpPr>
            <p:spPr>
              <a:xfrm flipV="1">
                <a:off x="5480180" y="1846301"/>
                <a:ext cx="1284148" cy="237536"/>
              </a:xfrm>
              <a:prstGeom prst="straightConnector1">
                <a:avLst/>
              </a:prstGeom>
              <a:ln w="38100">
                <a:solidFill>
                  <a:srgbClr val="E715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F3E08B71-F5C4-8658-F8B9-4D186471E1E5}"/>
                  </a:ext>
                </a:extLst>
              </p:cNvPr>
              <p:cNvSpPr/>
              <p:nvPr/>
            </p:nvSpPr>
            <p:spPr>
              <a:xfrm>
                <a:off x="6764328" y="1418890"/>
                <a:ext cx="2036618" cy="85482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Front axle loses ground contact</a:t>
                </a:r>
              </a:p>
            </p:txBody>
          </p:sp>
          <p:sp>
            <p:nvSpPr>
              <p:cNvPr id="13" name="Oval 12">
                <a:extLst>
                  <a:ext uri="{FF2B5EF4-FFF2-40B4-BE49-F238E27FC236}">
                    <a16:creationId xmlns:a16="http://schemas.microsoft.com/office/drawing/2014/main" id="{86DE5874-0F11-1712-2F19-4B87717BEF55}"/>
                  </a:ext>
                </a:extLst>
              </p:cNvPr>
              <p:cNvSpPr/>
              <p:nvPr/>
            </p:nvSpPr>
            <p:spPr>
              <a:xfrm rot="21069735">
                <a:off x="4217437" y="2082475"/>
                <a:ext cx="1284148" cy="237536"/>
              </a:xfrm>
              <a:prstGeom prst="ellipse">
                <a:avLst/>
              </a:prstGeom>
              <a:noFill/>
              <a:ln w="38100">
                <a:solidFill>
                  <a:srgbClr val="E715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25" name="Picture 24">
            <a:extLst>
              <a:ext uri="{FF2B5EF4-FFF2-40B4-BE49-F238E27FC236}">
                <a16:creationId xmlns:a16="http://schemas.microsoft.com/office/drawing/2014/main" id="{78AFBAC0-3570-A3A0-5D91-0D5D01788C71}"/>
              </a:ext>
            </a:extLst>
          </p:cNvPr>
          <p:cNvPicPr>
            <a:picLocks noChangeAspect="1"/>
          </p:cNvPicPr>
          <p:nvPr/>
        </p:nvPicPr>
        <p:blipFill>
          <a:blip r:embed="rId3"/>
          <a:stretch>
            <a:fillRect/>
          </a:stretch>
        </p:blipFill>
        <p:spPr>
          <a:xfrm>
            <a:off x="6496850" y="2615563"/>
            <a:ext cx="4979803" cy="3788162"/>
          </a:xfrm>
          <a:prstGeom prst="rect">
            <a:avLst/>
          </a:prstGeom>
        </p:spPr>
      </p:pic>
    </p:spTree>
    <p:extLst>
      <p:ext uri="{BB962C8B-B14F-4D97-AF65-F5344CB8AC3E}">
        <p14:creationId xmlns:p14="http://schemas.microsoft.com/office/powerpoint/2010/main" val="27640900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F92C1EE-DB74-3C95-12A8-D10169A7BC48}"/>
              </a:ext>
            </a:extLst>
          </p:cNvPr>
          <p:cNvSpPr>
            <a:spLocks noGrp="1"/>
          </p:cNvSpPr>
          <p:nvPr>
            <p:ph type="title"/>
          </p:nvPr>
        </p:nvSpPr>
        <p:spPr>
          <a:xfrm>
            <a:off x="0" y="-9439"/>
            <a:ext cx="12191997" cy="624998"/>
          </a:xfrm>
        </p:spPr>
        <p:txBody>
          <a:bodyPr/>
          <a:lstStyle/>
          <a:p>
            <a:r>
              <a:rPr lang="en-US"/>
              <a:t>Observations from KOH drive cycle</a:t>
            </a:r>
          </a:p>
        </p:txBody>
      </p:sp>
      <p:sp>
        <p:nvSpPr>
          <p:cNvPr id="6" name="Slide Number Placeholder 5">
            <a:extLst>
              <a:ext uri="{FF2B5EF4-FFF2-40B4-BE49-F238E27FC236}">
                <a16:creationId xmlns:a16="http://schemas.microsoft.com/office/drawing/2014/main" id="{7ECD0E9B-F9BF-AE19-D196-6140E7C285D2}"/>
              </a:ext>
            </a:extLst>
          </p:cNvPr>
          <p:cNvSpPr>
            <a:spLocks noGrp="1"/>
          </p:cNvSpPr>
          <p:nvPr>
            <p:ph type="sldNum" sz="quarter" idx="12"/>
          </p:nvPr>
        </p:nvSpPr>
        <p:spPr/>
        <p:txBody>
          <a:bodyPr/>
          <a:lstStyle/>
          <a:p>
            <a:fld id="{878010B2-7609-45BF-BFDC-66C2DCCC65B5}" type="slidenum">
              <a:rPr lang="en-US" smtClean="0"/>
              <a:t>28</a:t>
            </a:fld>
            <a:endParaRPr lang="en-US"/>
          </a:p>
        </p:txBody>
      </p:sp>
      <p:pic>
        <p:nvPicPr>
          <p:cNvPr id="7" name="Picture 6">
            <a:extLst>
              <a:ext uri="{FF2B5EF4-FFF2-40B4-BE49-F238E27FC236}">
                <a16:creationId xmlns:a16="http://schemas.microsoft.com/office/drawing/2014/main" id="{F320F3F4-711E-9BD0-3FE7-2C3D9075DFD2}"/>
              </a:ext>
            </a:extLst>
          </p:cNvPr>
          <p:cNvPicPr>
            <a:picLocks noChangeAspect="1"/>
          </p:cNvPicPr>
          <p:nvPr/>
        </p:nvPicPr>
        <p:blipFill>
          <a:blip r:embed="rId3"/>
          <a:stretch>
            <a:fillRect/>
          </a:stretch>
        </p:blipFill>
        <p:spPr>
          <a:xfrm>
            <a:off x="11610108" y="74858"/>
            <a:ext cx="390178" cy="487722"/>
          </a:xfrm>
          <a:prstGeom prst="rect">
            <a:avLst/>
          </a:prstGeom>
        </p:spPr>
      </p:pic>
      <p:sp>
        <p:nvSpPr>
          <p:cNvPr id="30" name="TextBox 29">
            <a:extLst>
              <a:ext uri="{FF2B5EF4-FFF2-40B4-BE49-F238E27FC236}">
                <a16:creationId xmlns:a16="http://schemas.microsoft.com/office/drawing/2014/main" id="{C58FC63F-3EFF-22E5-7932-52FB4762D26A}"/>
              </a:ext>
            </a:extLst>
          </p:cNvPr>
          <p:cNvSpPr txBox="1"/>
          <p:nvPr/>
        </p:nvSpPr>
        <p:spPr>
          <a:xfrm>
            <a:off x="272898" y="802891"/>
            <a:ext cx="4945517" cy="1569660"/>
          </a:xfrm>
          <a:prstGeom prst="rect">
            <a:avLst/>
          </a:prstGeom>
          <a:noFill/>
        </p:spPr>
        <p:txBody>
          <a:bodyPr wrap="square" rtlCol="0">
            <a:spAutoFit/>
          </a:bodyPr>
          <a:lstStyle/>
          <a:p>
            <a:pPr marL="285750" indent="-285750">
              <a:buFont typeface="Arial" panose="020B0604020202020204" pitchFamily="34" charset="0"/>
              <a:buChar char="•"/>
            </a:pPr>
            <a:r>
              <a:rPr lang="en-US" sz="1600"/>
              <a:t>Difference between winner and runner-up time: </a:t>
            </a:r>
          </a:p>
          <a:p>
            <a:pPr marL="742950" lvl="1" indent="-285750">
              <a:buFont typeface="Arial" panose="020B0604020202020204" pitchFamily="34" charset="0"/>
              <a:buChar char="•"/>
            </a:pPr>
            <a:r>
              <a:rPr lang="en-US" sz="1600"/>
              <a:t>2021 : 540 sec (9 min)</a:t>
            </a:r>
          </a:p>
          <a:p>
            <a:pPr marL="742950" lvl="1" indent="-285750">
              <a:buFont typeface="Arial" panose="020B0604020202020204" pitchFamily="34" charset="0"/>
              <a:buChar char="•"/>
            </a:pPr>
            <a:r>
              <a:rPr lang="en-US" sz="1600"/>
              <a:t>2022: 900 sec (15 min)</a:t>
            </a:r>
          </a:p>
          <a:p>
            <a:pPr marL="742950" lvl="1" indent="-285750">
              <a:buFont typeface="Arial" panose="020B0604020202020204" pitchFamily="34" charset="0"/>
              <a:buChar char="•"/>
            </a:pPr>
            <a:r>
              <a:rPr lang="en-US" sz="1600"/>
              <a:t>2023: 71 sec</a:t>
            </a:r>
          </a:p>
          <a:p>
            <a:pPr marL="742950" lvl="1" indent="-285750">
              <a:buFont typeface="Arial" panose="020B0604020202020204" pitchFamily="34" charset="0"/>
              <a:buChar char="•"/>
            </a:pPr>
            <a:endParaRPr lang="en-US" sz="1600"/>
          </a:p>
          <a:p>
            <a:endParaRPr lang="en-US" sz="1600"/>
          </a:p>
        </p:txBody>
      </p:sp>
      <p:pic>
        <p:nvPicPr>
          <p:cNvPr id="10" name="Picture 9">
            <a:extLst>
              <a:ext uri="{FF2B5EF4-FFF2-40B4-BE49-F238E27FC236}">
                <a16:creationId xmlns:a16="http://schemas.microsoft.com/office/drawing/2014/main" id="{CC2312F5-98C2-118A-5196-C504EB0BDBC0}"/>
              </a:ext>
            </a:extLst>
          </p:cNvPr>
          <p:cNvPicPr>
            <a:picLocks noChangeAspect="1"/>
          </p:cNvPicPr>
          <p:nvPr/>
        </p:nvPicPr>
        <p:blipFill>
          <a:blip r:embed="rId4"/>
          <a:stretch>
            <a:fillRect/>
          </a:stretch>
        </p:blipFill>
        <p:spPr>
          <a:xfrm>
            <a:off x="5756173" y="802891"/>
            <a:ext cx="4945517" cy="2794142"/>
          </a:xfrm>
          <a:prstGeom prst="rect">
            <a:avLst/>
          </a:prstGeom>
          <a:ln>
            <a:solidFill>
              <a:schemeClr val="tx1"/>
            </a:solidFill>
          </a:ln>
        </p:spPr>
      </p:pic>
      <p:pic>
        <p:nvPicPr>
          <p:cNvPr id="17" name="Picture 16">
            <a:extLst>
              <a:ext uri="{FF2B5EF4-FFF2-40B4-BE49-F238E27FC236}">
                <a16:creationId xmlns:a16="http://schemas.microsoft.com/office/drawing/2014/main" id="{D8BE31CC-6334-9EE5-1B68-B7C59E1713BF}"/>
              </a:ext>
            </a:extLst>
          </p:cNvPr>
          <p:cNvPicPr>
            <a:picLocks noChangeAspect="1"/>
          </p:cNvPicPr>
          <p:nvPr/>
        </p:nvPicPr>
        <p:blipFill>
          <a:blip r:embed="rId5"/>
          <a:stretch>
            <a:fillRect/>
          </a:stretch>
        </p:blipFill>
        <p:spPr>
          <a:xfrm>
            <a:off x="5756173" y="3757939"/>
            <a:ext cx="4945517" cy="2524218"/>
          </a:xfrm>
          <a:prstGeom prst="rect">
            <a:avLst/>
          </a:prstGeom>
          <a:ln>
            <a:solidFill>
              <a:schemeClr val="tx1"/>
            </a:solidFill>
          </a:ln>
        </p:spPr>
      </p:pic>
      <p:graphicFrame>
        <p:nvGraphicFramePr>
          <p:cNvPr id="2" name="Table 2">
            <a:extLst>
              <a:ext uri="{FF2B5EF4-FFF2-40B4-BE49-F238E27FC236}">
                <a16:creationId xmlns:a16="http://schemas.microsoft.com/office/drawing/2014/main" id="{ADBA8856-689F-5B64-8094-1FDEBC1164F7}"/>
              </a:ext>
            </a:extLst>
          </p:cNvPr>
          <p:cNvGraphicFramePr>
            <a:graphicFrameLocks noGrp="1"/>
          </p:cNvGraphicFramePr>
          <p:nvPr/>
        </p:nvGraphicFramePr>
        <p:xfrm>
          <a:off x="806359" y="1926249"/>
          <a:ext cx="3421513" cy="1737360"/>
        </p:xfrm>
        <a:graphic>
          <a:graphicData uri="http://schemas.openxmlformats.org/drawingml/2006/table">
            <a:tbl>
              <a:tblPr firstRow="1" bandRow="1">
                <a:tableStyleId>{5940675A-B579-460E-94D1-54222C63F5DA}</a:tableStyleId>
              </a:tblPr>
              <a:tblGrid>
                <a:gridCol w="1681203">
                  <a:extLst>
                    <a:ext uri="{9D8B030D-6E8A-4147-A177-3AD203B41FA5}">
                      <a16:colId xmlns:a16="http://schemas.microsoft.com/office/drawing/2014/main" val="2091854107"/>
                    </a:ext>
                  </a:extLst>
                </a:gridCol>
                <a:gridCol w="1740310">
                  <a:extLst>
                    <a:ext uri="{9D8B030D-6E8A-4147-A177-3AD203B41FA5}">
                      <a16:colId xmlns:a16="http://schemas.microsoft.com/office/drawing/2014/main" val="1675586756"/>
                    </a:ext>
                  </a:extLst>
                </a:gridCol>
              </a:tblGrid>
              <a:tr h="495650">
                <a:tc>
                  <a:txBody>
                    <a:bodyPr/>
                    <a:lstStyle/>
                    <a:p>
                      <a:pPr algn="ctr"/>
                      <a:r>
                        <a:rPr lang="en-US" sz="1400"/>
                        <a:t>Power band</a:t>
                      </a:r>
                    </a:p>
                    <a:p>
                      <a:pPr algn="ctr"/>
                      <a:r>
                        <a:rPr lang="en-US" sz="1400"/>
                        <a:t>(kW)</a:t>
                      </a:r>
                    </a:p>
                  </a:txBody>
                  <a:tcPr/>
                </a:tc>
                <a:tc>
                  <a:txBody>
                    <a:bodyPr/>
                    <a:lstStyle/>
                    <a:p>
                      <a:pPr algn="ctr"/>
                      <a:r>
                        <a:rPr lang="en-US" sz="1400"/>
                        <a:t>% time of total race</a:t>
                      </a:r>
                    </a:p>
                  </a:txBody>
                  <a:tcPr/>
                </a:tc>
                <a:extLst>
                  <a:ext uri="{0D108BD9-81ED-4DB2-BD59-A6C34878D82A}">
                    <a16:rowId xmlns:a16="http://schemas.microsoft.com/office/drawing/2014/main" val="886229124"/>
                  </a:ext>
                </a:extLst>
              </a:tr>
              <a:tr h="283229">
                <a:tc>
                  <a:txBody>
                    <a:bodyPr/>
                    <a:lstStyle/>
                    <a:p>
                      <a:pPr algn="ctr"/>
                      <a:r>
                        <a:rPr lang="en-US" sz="1400"/>
                        <a:t>500-600</a:t>
                      </a:r>
                    </a:p>
                  </a:txBody>
                  <a:tcPr/>
                </a:tc>
                <a:tc>
                  <a:txBody>
                    <a:bodyPr/>
                    <a:lstStyle/>
                    <a:p>
                      <a:pPr algn="ctr"/>
                      <a:r>
                        <a:rPr lang="en-US" sz="1400"/>
                        <a:t> less than 1%</a:t>
                      </a:r>
                    </a:p>
                  </a:txBody>
                  <a:tcPr/>
                </a:tc>
                <a:extLst>
                  <a:ext uri="{0D108BD9-81ED-4DB2-BD59-A6C34878D82A}">
                    <a16:rowId xmlns:a16="http://schemas.microsoft.com/office/drawing/2014/main" val="3755035024"/>
                  </a:ext>
                </a:extLst>
              </a:tr>
              <a:tr h="283229">
                <a:tc>
                  <a:txBody>
                    <a:bodyPr/>
                    <a:lstStyle/>
                    <a:p>
                      <a:pPr algn="ctr"/>
                      <a:r>
                        <a:rPr lang="en-US" sz="1400"/>
                        <a:t>350-500</a:t>
                      </a:r>
                    </a:p>
                  </a:txBody>
                  <a:tcPr/>
                </a:tc>
                <a:tc>
                  <a:txBody>
                    <a:bodyPr/>
                    <a:lstStyle/>
                    <a:p>
                      <a:pPr algn="ctr"/>
                      <a:r>
                        <a:rPr lang="en-US" sz="1400"/>
                        <a:t>3%</a:t>
                      </a:r>
                    </a:p>
                  </a:txBody>
                  <a:tcPr/>
                </a:tc>
                <a:extLst>
                  <a:ext uri="{0D108BD9-81ED-4DB2-BD59-A6C34878D82A}">
                    <a16:rowId xmlns:a16="http://schemas.microsoft.com/office/drawing/2014/main" val="2720488577"/>
                  </a:ext>
                </a:extLst>
              </a:tr>
              <a:tr h="283229">
                <a:tc>
                  <a:txBody>
                    <a:bodyPr/>
                    <a:lstStyle/>
                    <a:p>
                      <a:pPr algn="ctr"/>
                      <a:r>
                        <a:rPr lang="en-US" sz="1400"/>
                        <a:t>0-50</a:t>
                      </a:r>
                    </a:p>
                  </a:txBody>
                  <a:tcPr/>
                </a:tc>
                <a:tc>
                  <a:txBody>
                    <a:bodyPr/>
                    <a:lstStyle/>
                    <a:p>
                      <a:pPr algn="ctr"/>
                      <a:r>
                        <a:rPr lang="en-US" sz="1400"/>
                        <a:t>60%</a:t>
                      </a:r>
                    </a:p>
                  </a:txBody>
                  <a:tcPr/>
                </a:tc>
                <a:extLst>
                  <a:ext uri="{0D108BD9-81ED-4DB2-BD59-A6C34878D82A}">
                    <a16:rowId xmlns:a16="http://schemas.microsoft.com/office/drawing/2014/main" val="2893252627"/>
                  </a:ext>
                </a:extLst>
              </a:tr>
              <a:tr h="283229">
                <a:tc>
                  <a:txBody>
                    <a:bodyPr/>
                    <a:lstStyle/>
                    <a:p>
                      <a:pPr algn="ctr"/>
                      <a:r>
                        <a:rPr lang="en-US" sz="1400"/>
                        <a:t>50-100</a:t>
                      </a:r>
                    </a:p>
                  </a:txBody>
                  <a:tcPr/>
                </a:tc>
                <a:tc>
                  <a:txBody>
                    <a:bodyPr/>
                    <a:lstStyle/>
                    <a:p>
                      <a:pPr algn="ctr"/>
                      <a:r>
                        <a:rPr lang="en-US" sz="1400"/>
                        <a:t>6.7%</a:t>
                      </a:r>
                    </a:p>
                  </a:txBody>
                  <a:tcPr/>
                </a:tc>
                <a:extLst>
                  <a:ext uri="{0D108BD9-81ED-4DB2-BD59-A6C34878D82A}">
                    <a16:rowId xmlns:a16="http://schemas.microsoft.com/office/drawing/2014/main" val="1511716127"/>
                  </a:ext>
                </a:extLst>
              </a:tr>
            </a:tbl>
          </a:graphicData>
        </a:graphic>
      </p:graphicFrame>
      <p:graphicFrame>
        <p:nvGraphicFramePr>
          <p:cNvPr id="3" name="Table 2">
            <a:extLst>
              <a:ext uri="{FF2B5EF4-FFF2-40B4-BE49-F238E27FC236}">
                <a16:creationId xmlns:a16="http://schemas.microsoft.com/office/drawing/2014/main" id="{73285AC8-2204-18C8-7C34-C21659015850}"/>
              </a:ext>
            </a:extLst>
          </p:cNvPr>
          <p:cNvGraphicFramePr>
            <a:graphicFrameLocks noGrp="1"/>
          </p:cNvGraphicFramePr>
          <p:nvPr/>
        </p:nvGraphicFramePr>
        <p:xfrm>
          <a:off x="806358" y="4045101"/>
          <a:ext cx="3421513" cy="1737360"/>
        </p:xfrm>
        <a:graphic>
          <a:graphicData uri="http://schemas.openxmlformats.org/drawingml/2006/table">
            <a:tbl>
              <a:tblPr firstRow="1" bandRow="1">
                <a:tableStyleId>{5940675A-B579-460E-94D1-54222C63F5DA}</a:tableStyleId>
              </a:tblPr>
              <a:tblGrid>
                <a:gridCol w="1681203">
                  <a:extLst>
                    <a:ext uri="{9D8B030D-6E8A-4147-A177-3AD203B41FA5}">
                      <a16:colId xmlns:a16="http://schemas.microsoft.com/office/drawing/2014/main" val="2091854107"/>
                    </a:ext>
                  </a:extLst>
                </a:gridCol>
                <a:gridCol w="1740310">
                  <a:extLst>
                    <a:ext uri="{9D8B030D-6E8A-4147-A177-3AD203B41FA5}">
                      <a16:colId xmlns:a16="http://schemas.microsoft.com/office/drawing/2014/main" val="1675586756"/>
                    </a:ext>
                  </a:extLst>
                </a:gridCol>
              </a:tblGrid>
              <a:tr h="495650">
                <a:tc>
                  <a:txBody>
                    <a:bodyPr/>
                    <a:lstStyle/>
                    <a:p>
                      <a:pPr algn="ctr"/>
                      <a:r>
                        <a:rPr lang="en-US" sz="1400"/>
                        <a:t>Speed band</a:t>
                      </a:r>
                    </a:p>
                    <a:p>
                      <a:pPr algn="ctr"/>
                      <a:r>
                        <a:rPr lang="en-US" sz="1400"/>
                        <a:t>(kmph)</a:t>
                      </a:r>
                    </a:p>
                  </a:txBody>
                  <a:tcPr/>
                </a:tc>
                <a:tc>
                  <a:txBody>
                    <a:bodyPr/>
                    <a:lstStyle/>
                    <a:p>
                      <a:pPr algn="ctr"/>
                      <a:r>
                        <a:rPr lang="en-US" sz="1400"/>
                        <a:t>% time of total race</a:t>
                      </a:r>
                    </a:p>
                  </a:txBody>
                  <a:tcPr/>
                </a:tc>
                <a:extLst>
                  <a:ext uri="{0D108BD9-81ED-4DB2-BD59-A6C34878D82A}">
                    <a16:rowId xmlns:a16="http://schemas.microsoft.com/office/drawing/2014/main" val="886229124"/>
                  </a:ext>
                </a:extLst>
              </a:tr>
              <a:tr h="283229">
                <a:tc>
                  <a:txBody>
                    <a:bodyPr/>
                    <a:lstStyle/>
                    <a:p>
                      <a:pPr algn="ctr"/>
                      <a:r>
                        <a:rPr lang="en-US" sz="1400"/>
                        <a:t>185-190</a:t>
                      </a:r>
                    </a:p>
                  </a:txBody>
                  <a:tcPr/>
                </a:tc>
                <a:tc>
                  <a:txBody>
                    <a:bodyPr/>
                    <a:lstStyle/>
                    <a:p>
                      <a:pPr algn="ctr"/>
                      <a:r>
                        <a:rPr lang="en-US" sz="1400"/>
                        <a:t> less than 1%</a:t>
                      </a:r>
                    </a:p>
                  </a:txBody>
                  <a:tcPr/>
                </a:tc>
                <a:extLst>
                  <a:ext uri="{0D108BD9-81ED-4DB2-BD59-A6C34878D82A}">
                    <a16:rowId xmlns:a16="http://schemas.microsoft.com/office/drawing/2014/main" val="3755035024"/>
                  </a:ext>
                </a:extLst>
              </a:tr>
              <a:tr h="283229">
                <a:tc>
                  <a:txBody>
                    <a:bodyPr/>
                    <a:lstStyle/>
                    <a:p>
                      <a:pPr algn="ctr"/>
                      <a:r>
                        <a:rPr lang="en-US" sz="1400"/>
                        <a:t>175-180</a:t>
                      </a:r>
                    </a:p>
                  </a:txBody>
                  <a:tcPr/>
                </a:tc>
                <a:tc>
                  <a:txBody>
                    <a:bodyPr/>
                    <a:lstStyle/>
                    <a:p>
                      <a:pPr algn="ctr"/>
                      <a:r>
                        <a:rPr lang="en-US" sz="1400"/>
                        <a:t>less than 1%</a:t>
                      </a:r>
                    </a:p>
                  </a:txBody>
                  <a:tcPr/>
                </a:tc>
                <a:extLst>
                  <a:ext uri="{0D108BD9-81ED-4DB2-BD59-A6C34878D82A}">
                    <a16:rowId xmlns:a16="http://schemas.microsoft.com/office/drawing/2014/main" val="2720488577"/>
                  </a:ext>
                </a:extLst>
              </a:tr>
              <a:tr h="283229">
                <a:tc>
                  <a:txBody>
                    <a:bodyPr/>
                    <a:lstStyle/>
                    <a:p>
                      <a:pPr algn="ctr"/>
                      <a:r>
                        <a:rPr lang="en-US" sz="1400"/>
                        <a:t>0-15</a:t>
                      </a:r>
                    </a:p>
                  </a:txBody>
                  <a:tcPr/>
                </a:tc>
                <a:tc>
                  <a:txBody>
                    <a:bodyPr/>
                    <a:lstStyle/>
                    <a:p>
                      <a:pPr algn="ctr"/>
                      <a:r>
                        <a:rPr lang="en-US" sz="1400"/>
                        <a:t>50%</a:t>
                      </a:r>
                    </a:p>
                  </a:txBody>
                  <a:tcPr/>
                </a:tc>
                <a:extLst>
                  <a:ext uri="{0D108BD9-81ED-4DB2-BD59-A6C34878D82A}">
                    <a16:rowId xmlns:a16="http://schemas.microsoft.com/office/drawing/2014/main" val="2893252627"/>
                  </a:ext>
                </a:extLst>
              </a:tr>
              <a:tr h="283229">
                <a:tc>
                  <a:txBody>
                    <a:bodyPr/>
                    <a:lstStyle/>
                    <a:p>
                      <a:pPr algn="ctr"/>
                      <a:r>
                        <a:rPr lang="en-US" sz="1400"/>
                        <a:t>15-45</a:t>
                      </a:r>
                    </a:p>
                  </a:txBody>
                  <a:tcPr/>
                </a:tc>
                <a:tc>
                  <a:txBody>
                    <a:bodyPr/>
                    <a:lstStyle/>
                    <a:p>
                      <a:pPr algn="ctr"/>
                      <a:r>
                        <a:rPr lang="en-US" sz="1400"/>
                        <a:t>6%</a:t>
                      </a:r>
                    </a:p>
                  </a:txBody>
                  <a:tcPr/>
                </a:tc>
                <a:extLst>
                  <a:ext uri="{0D108BD9-81ED-4DB2-BD59-A6C34878D82A}">
                    <a16:rowId xmlns:a16="http://schemas.microsoft.com/office/drawing/2014/main" val="1511716127"/>
                  </a:ext>
                </a:extLst>
              </a:tr>
            </a:tbl>
          </a:graphicData>
        </a:graphic>
      </p:graphicFrame>
    </p:spTree>
    <p:extLst>
      <p:ext uri="{BB962C8B-B14F-4D97-AF65-F5344CB8AC3E}">
        <p14:creationId xmlns:p14="http://schemas.microsoft.com/office/powerpoint/2010/main" val="4333134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308FD0-FD62-A9D7-8102-E09090D61BCE}"/>
              </a:ext>
            </a:extLst>
          </p:cNvPr>
          <p:cNvSpPr>
            <a:spLocks noGrp="1"/>
          </p:cNvSpPr>
          <p:nvPr>
            <p:ph idx="1"/>
          </p:nvPr>
        </p:nvSpPr>
        <p:spPr>
          <a:xfrm>
            <a:off x="8203282" y="1348255"/>
            <a:ext cx="3601915" cy="4351338"/>
          </a:xfrm>
        </p:spPr>
        <p:txBody>
          <a:bodyPr/>
          <a:lstStyle/>
          <a:p>
            <a:pPr marL="0" indent="0">
              <a:buNone/>
            </a:pPr>
            <a:r>
              <a:rPr lang="en-US" sz="1600"/>
              <a:t>Assumptions:</a:t>
            </a:r>
          </a:p>
          <a:p>
            <a:r>
              <a:rPr lang="en-US" sz="1600"/>
              <a:t>Mass is not affecting lateral performance</a:t>
            </a:r>
          </a:p>
          <a:p>
            <a:r>
              <a:rPr lang="en-US" sz="1600"/>
              <a:t>Velocity profile of a given competitive lap around </a:t>
            </a:r>
            <a:r>
              <a:rPr lang="en-US" sz="1600" err="1"/>
              <a:t>KoH</a:t>
            </a:r>
            <a:r>
              <a:rPr lang="en-US" sz="1600"/>
              <a:t> is the best possible velocity profile. Gains can come only through acceleration, but losses in time can come through limited velocity (power is clipped)</a:t>
            </a:r>
          </a:p>
          <a:p>
            <a:r>
              <a:rPr lang="en-US" sz="1600"/>
              <a:t>Energy limitations have not been considered in this simulation. (next slide)</a:t>
            </a:r>
          </a:p>
          <a:p>
            <a:r>
              <a:rPr lang="en-US" sz="1600"/>
              <a:t>Diesel Power Density = 0.772kw/kg</a:t>
            </a:r>
          </a:p>
          <a:p>
            <a:r>
              <a:rPr lang="en-US" sz="1600"/>
              <a:t>Battery Energy Density = 0.18 kwh/kg</a:t>
            </a:r>
          </a:p>
          <a:p>
            <a:r>
              <a:rPr lang="en-US" sz="1600"/>
              <a:t>Motor Power Density = 6.66 kw/kg</a:t>
            </a:r>
          </a:p>
        </p:txBody>
      </p:sp>
      <p:sp>
        <p:nvSpPr>
          <p:cNvPr id="5" name="Title 4">
            <a:extLst>
              <a:ext uri="{FF2B5EF4-FFF2-40B4-BE49-F238E27FC236}">
                <a16:creationId xmlns:a16="http://schemas.microsoft.com/office/drawing/2014/main" id="{2F92C1EE-DB74-3C95-12A8-D10169A7BC48}"/>
              </a:ext>
            </a:extLst>
          </p:cNvPr>
          <p:cNvSpPr>
            <a:spLocks noGrp="1"/>
          </p:cNvSpPr>
          <p:nvPr>
            <p:ph type="title"/>
          </p:nvPr>
        </p:nvSpPr>
        <p:spPr>
          <a:xfrm>
            <a:off x="0" y="-9439"/>
            <a:ext cx="12191997" cy="624998"/>
          </a:xfrm>
        </p:spPr>
        <p:txBody>
          <a:bodyPr/>
          <a:lstStyle/>
          <a:p>
            <a:r>
              <a:rPr lang="en-US"/>
              <a:t>Total Race Time Analysis</a:t>
            </a:r>
          </a:p>
        </p:txBody>
      </p:sp>
      <p:sp>
        <p:nvSpPr>
          <p:cNvPr id="6" name="Slide Number Placeholder 5">
            <a:extLst>
              <a:ext uri="{FF2B5EF4-FFF2-40B4-BE49-F238E27FC236}">
                <a16:creationId xmlns:a16="http://schemas.microsoft.com/office/drawing/2014/main" id="{7ECD0E9B-F9BF-AE19-D196-6140E7C285D2}"/>
              </a:ext>
            </a:extLst>
          </p:cNvPr>
          <p:cNvSpPr>
            <a:spLocks noGrp="1"/>
          </p:cNvSpPr>
          <p:nvPr>
            <p:ph type="sldNum" sz="quarter" idx="12"/>
          </p:nvPr>
        </p:nvSpPr>
        <p:spPr/>
        <p:txBody>
          <a:bodyPr/>
          <a:lstStyle/>
          <a:p>
            <a:fld id="{878010B2-7609-45BF-BFDC-66C2DCCC65B5}" type="slidenum">
              <a:rPr lang="en-US" smtClean="0"/>
              <a:t>29</a:t>
            </a:fld>
            <a:endParaRPr lang="en-US"/>
          </a:p>
        </p:txBody>
      </p:sp>
      <p:pic>
        <p:nvPicPr>
          <p:cNvPr id="7" name="Picture 6">
            <a:extLst>
              <a:ext uri="{FF2B5EF4-FFF2-40B4-BE49-F238E27FC236}">
                <a16:creationId xmlns:a16="http://schemas.microsoft.com/office/drawing/2014/main" id="{F320F3F4-711E-9BD0-3FE7-2C3D9075DFD2}"/>
              </a:ext>
            </a:extLst>
          </p:cNvPr>
          <p:cNvPicPr>
            <a:picLocks noChangeAspect="1"/>
          </p:cNvPicPr>
          <p:nvPr/>
        </p:nvPicPr>
        <p:blipFill>
          <a:blip r:embed="rId3"/>
          <a:stretch>
            <a:fillRect/>
          </a:stretch>
        </p:blipFill>
        <p:spPr>
          <a:xfrm>
            <a:off x="11610108" y="74858"/>
            <a:ext cx="390178" cy="487722"/>
          </a:xfrm>
          <a:prstGeom prst="rect">
            <a:avLst/>
          </a:prstGeom>
        </p:spPr>
      </p:pic>
      <p:pic>
        <p:nvPicPr>
          <p:cNvPr id="17" name="Picture 16">
            <a:extLst>
              <a:ext uri="{FF2B5EF4-FFF2-40B4-BE49-F238E27FC236}">
                <a16:creationId xmlns:a16="http://schemas.microsoft.com/office/drawing/2014/main" id="{1E37D92B-A52B-DBC9-AA44-9D0403A8E6B2}"/>
              </a:ext>
            </a:extLst>
          </p:cNvPr>
          <p:cNvPicPr>
            <a:picLocks noChangeAspect="1"/>
          </p:cNvPicPr>
          <p:nvPr/>
        </p:nvPicPr>
        <p:blipFill>
          <a:blip r:embed="rId4">
            <a:clrChange>
              <a:clrFrom>
                <a:srgbClr val="F0F0F0"/>
              </a:clrFrom>
              <a:clrTo>
                <a:srgbClr val="F0F0F0">
                  <a:alpha val="0"/>
                </a:srgbClr>
              </a:clrTo>
            </a:clrChange>
          </a:blip>
          <a:stretch>
            <a:fillRect/>
          </a:stretch>
        </p:blipFill>
        <p:spPr>
          <a:xfrm>
            <a:off x="149428" y="1522281"/>
            <a:ext cx="7678582" cy="3813437"/>
          </a:xfrm>
          <a:prstGeom prst="rect">
            <a:avLst/>
          </a:prstGeom>
        </p:spPr>
      </p:pic>
      <p:sp>
        <p:nvSpPr>
          <p:cNvPr id="18" name="Speech Bubble: Rectangle 17">
            <a:extLst>
              <a:ext uri="{FF2B5EF4-FFF2-40B4-BE49-F238E27FC236}">
                <a16:creationId xmlns:a16="http://schemas.microsoft.com/office/drawing/2014/main" id="{993214B7-6C6C-AC9D-BD52-70D5FFB65B45}"/>
              </a:ext>
            </a:extLst>
          </p:cNvPr>
          <p:cNvSpPr/>
          <p:nvPr/>
        </p:nvSpPr>
        <p:spPr>
          <a:xfrm>
            <a:off x="810490" y="1449544"/>
            <a:ext cx="1059873" cy="597464"/>
          </a:xfrm>
          <a:prstGeom prst="wedgeRectCallout">
            <a:avLst>
              <a:gd name="adj1" fmla="val -55682"/>
              <a:gd name="adj2" fmla="val 711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Mass = 2700 kg</a:t>
            </a:r>
          </a:p>
        </p:txBody>
      </p:sp>
      <p:sp>
        <p:nvSpPr>
          <p:cNvPr id="19" name="Speech Bubble: Rectangle 18">
            <a:extLst>
              <a:ext uri="{FF2B5EF4-FFF2-40B4-BE49-F238E27FC236}">
                <a16:creationId xmlns:a16="http://schemas.microsoft.com/office/drawing/2014/main" id="{A3DD8811-9210-4133-DA2F-19A77ED82ACE}"/>
              </a:ext>
            </a:extLst>
          </p:cNvPr>
          <p:cNvSpPr/>
          <p:nvPr/>
        </p:nvSpPr>
        <p:spPr>
          <a:xfrm>
            <a:off x="6425837" y="3225192"/>
            <a:ext cx="1059873" cy="597464"/>
          </a:xfrm>
          <a:prstGeom prst="wedgeRectCallout">
            <a:avLst>
              <a:gd name="adj1" fmla="val 48240"/>
              <a:gd name="adj2" fmla="val 816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Mass = 3400 kg</a:t>
            </a:r>
          </a:p>
        </p:txBody>
      </p:sp>
      <p:cxnSp>
        <p:nvCxnSpPr>
          <p:cNvPr id="21" name="Straight Connector 20">
            <a:extLst>
              <a:ext uri="{FF2B5EF4-FFF2-40B4-BE49-F238E27FC236}">
                <a16:creationId xmlns:a16="http://schemas.microsoft.com/office/drawing/2014/main" id="{09F269FD-298A-6659-1F7B-012EA011E774}"/>
              </a:ext>
            </a:extLst>
          </p:cNvPr>
          <p:cNvCxnSpPr>
            <a:cxnSpLocks/>
          </p:cNvCxnSpPr>
          <p:nvPr/>
        </p:nvCxnSpPr>
        <p:spPr>
          <a:xfrm>
            <a:off x="2119745" y="1748276"/>
            <a:ext cx="0" cy="3208186"/>
          </a:xfrm>
          <a:prstGeom prst="line">
            <a:avLst/>
          </a:prstGeom>
          <a:ln w="38100">
            <a:solidFill>
              <a:srgbClr val="FC5F0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FCB55DD-4386-5C71-FF24-E9495B72487F}"/>
              </a:ext>
            </a:extLst>
          </p:cNvPr>
          <p:cNvCxnSpPr>
            <a:cxnSpLocks/>
          </p:cNvCxnSpPr>
          <p:nvPr/>
        </p:nvCxnSpPr>
        <p:spPr>
          <a:xfrm>
            <a:off x="4800600" y="1737885"/>
            <a:ext cx="0" cy="3208186"/>
          </a:xfrm>
          <a:prstGeom prst="line">
            <a:avLst/>
          </a:prstGeom>
          <a:ln w="38100">
            <a:solidFill>
              <a:srgbClr val="FC5F06"/>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16BA2E6-373E-9C88-EF98-8586530FB069}"/>
              </a:ext>
            </a:extLst>
          </p:cNvPr>
          <p:cNvCxnSpPr/>
          <p:nvPr/>
        </p:nvCxnSpPr>
        <p:spPr>
          <a:xfrm>
            <a:off x="2119745" y="3225192"/>
            <a:ext cx="2680855" cy="0"/>
          </a:xfrm>
          <a:prstGeom prst="straightConnector1">
            <a:avLst/>
          </a:prstGeom>
          <a:ln w="28575">
            <a:solidFill>
              <a:srgbClr val="FC5F0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0E7DD4E6-6D7F-0A42-92F8-C590B07DB3DA}"/>
              </a:ext>
            </a:extLst>
          </p:cNvPr>
          <p:cNvSpPr/>
          <p:nvPr/>
        </p:nvSpPr>
        <p:spPr>
          <a:xfrm>
            <a:off x="2369128" y="2878282"/>
            <a:ext cx="2223653" cy="29092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rPr>
              <a:t>Reducing Slope</a:t>
            </a:r>
          </a:p>
        </p:txBody>
      </p:sp>
      <p:sp>
        <p:nvSpPr>
          <p:cNvPr id="28" name="Rectangle 27">
            <a:extLst>
              <a:ext uri="{FF2B5EF4-FFF2-40B4-BE49-F238E27FC236}">
                <a16:creationId xmlns:a16="http://schemas.microsoft.com/office/drawing/2014/main" id="{33B0153F-9090-8B56-73AA-90C1ABDF7F25}"/>
              </a:ext>
            </a:extLst>
          </p:cNvPr>
          <p:cNvSpPr/>
          <p:nvPr/>
        </p:nvSpPr>
        <p:spPr>
          <a:xfrm rot="16200000">
            <a:off x="-2000388" y="3196622"/>
            <a:ext cx="4472346" cy="3428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ysClr val="windowText" lastClr="000000"/>
                </a:solidFill>
              </a:rPr>
              <a:t>Time Gained(-)/Time Lost(+) [seconds] </a:t>
            </a:r>
          </a:p>
        </p:txBody>
      </p:sp>
    </p:spTree>
    <p:extLst>
      <p:ext uri="{BB962C8B-B14F-4D97-AF65-F5344CB8AC3E}">
        <p14:creationId xmlns:p14="http://schemas.microsoft.com/office/powerpoint/2010/main" val="3810480200"/>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6A3D104-A154-B281-6542-F7D3DD16346E}"/>
              </a:ext>
            </a:extLst>
          </p:cNvPr>
          <p:cNvPicPr>
            <a:picLocks noChangeAspect="1"/>
          </p:cNvPicPr>
          <p:nvPr/>
        </p:nvPicPr>
        <p:blipFill>
          <a:blip r:embed="rId2">
            <a:clrChange>
              <a:clrFrom>
                <a:srgbClr val="F0F0F0"/>
              </a:clrFrom>
              <a:clrTo>
                <a:srgbClr val="F0F0F0">
                  <a:alpha val="0"/>
                </a:srgbClr>
              </a:clrTo>
            </a:clrChange>
          </a:blip>
          <a:stretch>
            <a:fillRect/>
          </a:stretch>
        </p:blipFill>
        <p:spPr>
          <a:xfrm>
            <a:off x="2507226" y="982901"/>
            <a:ext cx="9684774" cy="4981227"/>
          </a:xfrm>
          <a:prstGeom prst="rect">
            <a:avLst/>
          </a:prstGeom>
        </p:spPr>
      </p:pic>
      <p:sp>
        <p:nvSpPr>
          <p:cNvPr id="10" name="Rectangle 9">
            <a:extLst>
              <a:ext uri="{FF2B5EF4-FFF2-40B4-BE49-F238E27FC236}">
                <a16:creationId xmlns:a16="http://schemas.microsoft.com/office/drawing/2014/main" id="{4E6DAD1E-FE5E-29F7-07F7-349FE108681D}"/>
              </a:ext>
            </a:extLst>
          </p:cNvPr>
          <p:cNvSpPr/>
          <p:nvPr/>
        </p:nvSpPr>
        <p:spPr>
          <a:xfrm>
            <a:off x="324465" y="1451881"/>
            <a:ext cx="1966452" cy="40432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2300kg</a:t>
            </a:r>
          </a:p>
          <a:p>
            <a:pPr algn="ctr"/>
            <a:r>
              <a:rPr lang="en-US" dirty="0"/>
              <a:t>Max Power</a:t>
            </a:r>
          </a:p>
          <a:p>
            <a:pPr algn="ctr"/>
            <a:r>
              <a:rPr lang="en-US" dirty="0"/>
              <a:t>~890kW</a:t>
            </a:r>
          </a:p>
          <a:p>
            <a:pPr algn="ctr"/>
            <a:r>
              <a:rPr lang="en-US" dirty="0"/>
              <a:t>Correction (05/30/23) ~600kwh</a:t>
            </a:r>
          </a:p>
          <a:p>
            <a:pPr algn="ctr"/>
            <a:endParaRPr lang="en-US" dirty="0"/>
          </a:p>
          <a:p>
            <a:pPr algn="ctr"/>
            <a:r>
              <a:rPr lang="en-US" dirty="0"/>
              <a:t>Energy Consumed 780kWh </a:t>
            </a:r>
          </a:p>
          <a:p>
            <a:pPr algn="ctr"/>
            <a:r>
              <a:rPr lang="en-US" dirty="0"/>
              <a:t>Correction (05/30/23) ~515kwh</a:t>
            </a:r>
          </a:p>
          <a:p>
            <a:pPr algn="ctr"/>
            <a:r>
              <a:rPr lang="en-US" dirty="0"/>
              <a:t>Mass 3500kg</a:t>
            </a:r>
          </a:p>
        </p:txBody>
      </p:sp>
      <p:sp>
        <p:nvSpPr>
          <p:cNvPr id="3" name="Title 5">
            <a:extLst>
              <a:ext uri="{FF2B5EF4-FFF2-40B4-BE49-F238E27FC236}">
                <a16:creationId xmlns:a16="http://schemas.microsoft.com/office/drawing/2014/main" id="{169F5BED-16C9-9F8F-C2BD-630794F1C4A4}"/>
              </a:ext>
            </a:extLst>
          </p:cNvPr>
          <p:cNvSpPr>
            <a:spLocks noGrp="1"/>
          </p:cNvSpPr>
          <p:nvPr>
            <p:ph type="title"/>
          </p:nvPr>
        </p:nvSpPr>
        <p:spPr>
          <a:xfrm>
            <a:off x="0" y="-34319"/>
            <a:ext cx="12191997" cy="624998"/>
          </a:xfrm>
        </p:spPr>
        <p:txBody>
          <a:bodyPr/>
          <a:lstStyle/>
          <a:p>
            <a:r>
              <a:rPr lang="en-US"/>
              <a:t>Track map and Power Demand</a:t>
            </a:r>
          </a:p>
        </p:txBody>
      </p:sp>
      <p:sp>
        <p:nvSpPr>
          <p:cNvPr id="6" name="Slide Number Placeholder 5">
            <a:extLst>
              <a:ext uri="{FF2B5EF4-FFF2-40B4-BE49-F238E27FC236}">
                <a16:creationId xmlns:a16="http://schemas.microsoft.com/office/drawing/2014/main" id="{0258AFDF-E1C0-405F-BFCB-F2CBFC8828C9}"/>
              </a:ext>
            </a:extLst>
          </p:cNvPr>
          <p:cNvSpPr>
            <a:spLocks noGrp="1"/>
          </p:cNvSpPr>
          <p:nvPr>
            <p:ph type="sldNum" sz="quarter" idx="12"/>
          </p:nvPr>
        </p:nvSpPr>
        <p:spPr/>
        <p:txBody>
          <a:bodyPr/>
          <a:lstStyle/>
          <a:p>
            <a:fld id="{878010B2-7609-45BF-BFDC-66C2DCCC65B5}" type="slidenum">
              <a:rPr lang="en-US" smtClean="0"/>
              <a:t>3</a:t>
            </a:fld>
            <a:endParaRPr lang="en-US"/>
          </a:p>
        </p:txBody>
      </p:sp>
      <p:pic>
        <p:nvPicPr>
          <p:cNvPr id="7" name="Picture 6">
            <a:extLst>
              <a:ext uri="{FF2B5EF4-FFF2-40B4-BE49-F238E27FC236}">
                <a16:creationId xmlns:a16="http://schemas.microsoft.com/office/drawing/2014/main" id="{9AAE1EF2-C926-F077-DBE1-53F61ECE2F20}"/>
              </a:ext>
            </a:extLst>
          </p:cNvPr>
          <p:cNvPicPr>
            <a:picLocks noChangeAspect="1"/>
          </p:cNvPicPr>
          <p:nvPr/>
        </p:nvPicPr>
        <p:blipFill>
          <a:blip r:embed="rId3"/>
          <a:stretch>
            <a:fillRect/>
          </a:stretch>
        </p:blipFill>
        <p:spPr>
          <a:xfrm>
            <a:off x="11610108" y="68638"/>
            <a:ext cx="390178" cy="487722"/>
          </a:xfrm>
          <a:prstGeom prst="rect">
            <a:avLst/>
          </a:prstGeom>
        </p:spPr>
      </p:pic>
    </p:spTree>
    <p:extLst>
      <p:ext uri="{BB962C8B-B14F-4D97-AF65-F5344CB8AC3E}">
        <p14:creationId xmlns:p14="http://schemas.microsoft.com/office/powerpoint/2010/main" val="25205022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B937FFAE-F37F-B621-873F-42661DBCD424}"/>
              </a:ext>
            </a:extLst>
          </p:cNvPr>
          <p:cNvGrpSpPr/>
          <p:nvPr/>
        </p:nvGrpSpPr>
        <p:grpSpPr>
          <a:xfrm>
            <a:off x="298576" y="724874"/>
            <a:ext cx="5932956" cy="5408252"/>
            <a:chOff x="6138267" y="874310"/>
            <a:chExt cx="5932956" cy="5408252"/>
          </a:xfrm>
        </p:grpSpPr>
        <p:grpSp>
          <p:nvGrpSpPr>
            <p:cNvPr id="8" name="Group 7">
              <a:extLst>
                <a:ext uri="{FF2B5EF4-FFF2-40B4-BE49-F238E27FC236}">
                  <a16:creationId xmlns:a16="http://schemas.microsoft.com/office/drawing/2014/main" id="{36901891-38BE-B2C3-D5AE-72796C20EBAA}"/>
                </a:ext>
              </a:extLst>
            </p:cNvPr>
            <p:cNvGrpSpPr/>
            <p:nvPr/>
          </p:nvGrpSpPr>
          <p:grpSpPr>
            <a:xfrm>
              <a:off x="6138267" y="874310"/>
              <a:ext cx="5932956" cy="5408252"/>
              <a:chOff x="5944151" y="948098"/>
              <a:chExt cx="5932956" cy="5408252"/>
            </a:xfrm>
          </p:grpSpPr>
          <p:pic>
            <p:nvPicPr>
              <p:cNvPr id="5" name="Picture 4">
                <a:extLst>
                  <a:ext uri="{FF2B5EF4-FFF2-40B4-BE49-F238E27FC236}">
                    <a16:creationId xmlns:a16="http://schemas.microsoft.com/office/drawing/2014/main" id="{86940882-E210-26D7-12EB-D2F79CA129DB}"/>
                  </a:ext>
                </a:extLst>
              </p:cNvPr>
              <p:cNvPicPr>
                <a:picLocks noChangeAspect="1"/>
              </p:cNvPicPr>
              <p:nvPr/>
            </p:nvPicPr>
            <p:blipFill rotWithShape="1">
              <a:blip r:embed="rId4"/>
              <a:srcRect r="15511"/>
              <a:stretch/>
            </p:blipFill>
            <p:spPr>
              <a:xfrm>
                <a:off x="5944151" y="948098"/>
                <a:ext cx="5932956" cy="5408252"/>
              </a:xfrm>
              <a:prstGeom prst="rect">
                <a:avLst/>
              </a:prstGeom>
            </p:spPr>
          </p:pic>
          <p:sp>
            <p:nvSpPr>
              <p:cNvPr id="6" name="TextBox 5">
                <a:extLst>
                  <a:ext uri="{FF2B5EF4-FFF2-40B4-BE49-F238E27FC236}">
                    <a16:creationId xmlns:a16="http://schemas.microsoft.com/office/drawing/2014/main" id="{1C876035-D00B-5F22-4DF7-EFE893451250}"/>
                  </a:ext>
                </a:extLst>
              </p:cNvPr>
              <p:cNvSpPr txBox="1"/>
              <p:nvPr/>
            </p:nvSpPr>
            <p:spPr>
              <a:xfrm>
                <a:off x="8394108" y="2310634"/>
                <a:ext cx="2022011" cy="307777"/>
              </a:xfrm>
              <a:prstGeom prst="rect">
                <a:avLst/>
              </a:prstGeom>
              <a:noFill/>
            </p:spPr>
            <p:txBody>
              <a:bodyPr wrap="square" rtlCol="0">
                <a:spAutoFit/>
              </a:bodyPr>
              <a:lstStyle/>
              <a:p>
                <a:r>
                  <a:rPr lang="en-US" sz="1400"/>
                  <a:t>Favorable Region</a:t>
                </a:r>
              </a:p>
            </p:txBody>
          </p:sp>
          <p:sp>
            <p:nvSpPr>
              <p:cNvPr id="7" name="TextBox 6">
                <a:extLst>
                  <a:ext uri="{FF2B5EF4-FFF2-40B4-BE49-F238E27FC236}">
                    <a16:creationId xmlns:a16="http://schemas.microsoft.com/office/drawing/2014/main" id="{982F3E98-5A03-B39F-B08F-5FFDEF888145}"/>
                  </a:ext>
                </a:extLst>
              </p:cNvPr>
              <p:cNvSpPr txBox="1"/>
              <p:nvPr/>
            </p:nvSpPr>
            <p:spPr>
              <a:xfrm>
                <a:off x="6943327" y="4817422"/>
                <a:ext cx="3009268" cy="738664"/>
              </a:xfrm>
              <a:prstGeom prst="rect">
                <a:avLst/>
              </a:prstGeom>
              <a:noFill/>
            </p:spPr>
            <p:txBody>
              <a:bodyPr wrap="square" rtlCol="0">
                <a:spAutoFit/>
              </a:bodyPr>
              <a:lstStyle/>
              <a:p>
                <a:r>
                  <a:rPr lang="en-US" sz="1400"/>
                  <a:t>Derate Region</a:t>
                </a:r>
              </a:p>
              <a:p>
                <a:r>
                  <a:rPr lang="en-US" sz="1400"/>
                  <a:t>Instances of energy demand&gt; energy of hybrid powertrain</a:t>
                </a:r>
              </a:p>
            </p:txBody>
          </p:sp>
          <p:sp>
            <p:nvSpPr>
              <p:cNvPr id="62" name="TextBox 61">
                <a:extLst>
                  <a:ext uri="{FF2B5EF4-FFF2-40B4-BE49-F238E27FC236}">
                    <a16:creationId xmlns:a16="http://schemas.microsoft.com/office/drawing/2014/main" id="{6998431A-A955-FE03-3128-BFC409F3231B}"/>
                  </a:ext>
                </a:extLst>
              </p:cNvPr>
              <p:cNvSpPr txBox="1"/>
              <p:nvPr/>
            </p:nvSpPr>
            <p:spPr>
              <a:xfrm>
                <a:off x="9499185" y="3163388"/>
                <a:ext cx="1414086" cy="307777"/>
              </a:xfrm>
              <a:prstGeom prst="rect">
                <a:avLst/>
              </a:prstGeom>
              <a:noFill/>
            </p:spPr>
            <p:txBody>
              <a:bodyPr wrap="square" rtlCol="0">
                <a:spAutoFit/>
              </a:bodyPr>
              <a:lstStyle/>
              <a:p>
                <a:r>
                  <a:rPr lang="en-US" sz="1400"/>
                  <a:t>0 Derate Line</a:t>
                </a:r>
              </a:p>
            </p:txBody>
          </p:sp>
          <p:sp>
            <p:nvSpPr>
              <p:cNvPr id="22" name="TextBox 21">
                <a:extLst>
                  <a:ext uri="{FF2B5EF4-FFF2-40B4-BE49-F238E27FC236}">
                    <a16:creationId xmlns:a16="http://schemas.microsoft.com/office/drawing/2014/main" id="{E5595604-E3F8-AFDF-509B-EBA5A5B12D5F}"/>
                  </a:ext>
                </a:extLst>
              </p:cNvPr>
              <p:cNvSpPr txBox="1"/>
              <p:nvPr/>
            </p:nvSpPr>
            <p:spPr>
              <a:xfrm rot="1394185">
                <a:off x="9091532" y="1496329"/>
                <a:ext cx="2022011" cy="307777"/>
              </a:xfrm>
              <a:prstGeom prst="rect">
                <a:avLst/>
              </a:prstGeom>
              <a:noFill/>
            </p:spPr>
            <p:txBody>
              <a:bodyPr wrap="square" rtlCol="0">
                <a:spAutoFit/>
              </a:bodyPr>
              <a:lstStyle/>
              <a:p>
                <a:pPr algn="ctr"/>
                <a:r>
                  <a:rPr lang="en-US" sz="1400" b="1"/>
                  <a:t>1C Discharge</a:t>
                </a:r>
              </a:p>
            </p:txBody>
          </p:sp>
          <p:sp>
            <p:nvSpPr>
              <p:cNvPr id="23" name="TextBox 22">
                <a:extLst>
                  <a:ext uri="{FF2B5EF4-FFF2-40B4-BE49-F238E27FC236}">
                    <a16:creationId xmlns:a16="http://schemas.microsoft.com/office/drawing/2014/main" id="{E87C5A3F-59DE-3DCA-D26D-D03E22F2C026}"/>
                  </a:ext>
                </a:extLst>
              </p:cNvPr>
              <p:cNvSpPr txBox="1"/>
              <p:nvPr/>
            </p:nvSpPr>
            <p:spPr>
              <a:xfrm rot="2309258">
                <a:off x="8829954" y="4243528"/>
                <a:ext cx="2022011" cy="307777"/>
              </a:xfrm>
              <a:prstGeom prst="rect">
                <a:avLst/>
              </a:prstGeom>
              <a:noFill/>
            </p:spPr>
            <p:txBody>
              <a:bodyPr wrap="square" rtlCol="0">
                <a:spAutoFit/>
              </a:bodyPr>
              <a:lstStyle/>
              <a:p>
                <a:pPr algn="ctr"/>
                <a:r>
                  <a:rPr lang="en-US" sz="1400" b="1"/>
                  <a:t>2C Discharge</a:t>
                </a:r>
              </a:p>
            </p:txBody>
          </p:sp>
        </p:grpSp>
        <p:cxnSp>
          <p:nvCxnSpPr>
            <p:cNvPr id="10" name="Straight Connector 9">
              <a:extLst>
                <a:ext uri="{FF2B5EF4-FFF2-40B4-BE49-F238E27FC236}">
                  <a16:creationId xmlns:a16="http://schemas.microsoft.com/office/drawing/2014/main" id="{C5749625-DA4A-6529-4592-F2073C822F78}"/>
                </a:ext>
              </a:extLst>
            </p:cNvPr>
            <p:cNvCxnSpPr>
              <a:cxnSpLocks/>
            </p:cNvCxnSpPr>
            <p:nvPr/>
          </p:nvCxnSpPr>
          <p:spPr>
            <a:xfrm>
              <a:off x="7053520" y="2604039"/>
              <a:ext cx="0" cy="3096283"/>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84E9172-2A3B-6B54-1B02-53497D982825}"/>
                </a:ext>
              </a:extLst>
            </p:cNvPr>
            <p:cNvCxnSpPr>
              <a:cxnSpLocks/>
            </p:cNvCxnSpPr>
            <p:nvPr/>
          </p:nvCxnSpPr>
          <p:spPr>
            <a:xfrm>
              <a:off x="6761584" y="2467329"/>
              <a:ext cx="115490"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D41BAF-7461-2B95-0942-91D34B04E59E}"/>
                </a:ext>
              </a:extLst>
            </p:cNvPr>
            <p:cNvCxnSpPr>
              <a:cxnSpLocks/>
            </p:cNvCxnSpPr>
            <p:nvPr/>
          </p:nvCxnSpPr>
          <p:spPr>
            <a:xfrm>
              <a:off x="11841303" y="3917375"/>
              <a:ext cx="0" cy="1782947"/>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CE247A9-037B-6D35-AFCB-B4A912A3C249}"/>
                </a:ext>
              </a:extLst>
            </p:cNvPr>
            <p:cNvCxnSpPr>
              <a:cxnSpLocks/>
            </p:cNvCxnSpPr>
            <p:nvPr/>
          </p:nvCxnSpPr>
          <p:spPr>
            <a:xfrm>
              <a:off x="6815293" y="2951195"/>
              <a:ext cx="1941953"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CDF9F15-74A0-D810-D6DD-3347B36302B6}"/>
                </a:ext>
              </a:extLst>
            </p:cNvPr>
            <p:cNvCxnSpPr>
              <a:cxnSpLocks/>
              <a:endCxn id="35" idx="2"/>
            </p:cNvCxnSpPr>
            <p:nvPr/>
          </p:nvCxnSpPr>
          <p:spPr>
            <a:xfrm>
              <a:off x="6815293" y="3759495"/>
              <a:ext cx="4803824"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0989D5C-927E-8D75-ABCB-C98351966EF5}"/>
                </a:ext>
              </a:extLst>
            </p:cNvPr>
            <p:cNvCxnSpPr>
              <a:cxnSpLocks/>
            </p:cNvCxnSpPr>
            <p:nvPr/>
          </p:nvCxnSpPr>
          <p:spPr>
            <a:xfrm>
              <a:off x="8790470" y="2992759"/>
              <a:ext cx="0" cy="2722994"/>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637E0ED9-C72D-6EBB-B7E1-5FDD831239EC}"/>
                </a:ext>
              </a:extLst>
            </p:cNvPr>
            <p:cNvSpPr/>
            <p:nvPr/>
          </p:nvSpPr>
          <p:spPr>
            <a:xfrm>
              <a:off x="6856857" y="2270666"/>
              <a:ext cx="393326" cy="3933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rPr>
                <a:t>1</a:t>
              </a:r>
            </a:p>
          </p:txBody>
        </p:sp>
        <p:sp>
          <p:nvSpPr>
            <p:cNvPr id="35" name="Oval 34">
              <a:extLst>
                <a:ext uri="{FF2B5EF4-FFF2-40B4-BE49-F238E27FC236}">
                  <a16:creationId xmlns:a16="http://schemas.microsoft.com/office/drawing/2014/main" id="{B1C68431-8874-55D9-72F7-BB69284A516A}"/>
                </a:ext>
              </a:extLst>
            </p:cNvPr>
            <p:cNvSpPr/>
            <p:nvPr/>
          </p:nvSpPr>
          <p:spPr>
            <a:xfrm>
              <a:off x="11619117" y="3562832"/>
              <a:ext cx="393326" cy="3933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rPr>
                <a:t>3</a:t>
              </a:r>
            </a:p>
          </p:txBody>
        </p:sp>
        <p:sp>
          <p:nvSpPr>
            <p:cNvPr id="40" name="Oval 39">
              <a:extLst>
                <a:ext uri="{FF2B5EF4-FFF2-40B4-BE49-F238E27FC236}">
                  <a16:creationId xmlns:a16="http://schemas.microsoft.com/office/drawing/2014/main" id="{3C86AA1E-E84C-F8BB-0335-40A56253B7BF}"/>
                </a:ext>
              </a:extLst>
            </p:cNvPr>
            <p:cNvSpPr/>
            <p:nvPr/>
          </p:nvSpPr>
          <p:spPr>
            <a:xfrm>
              <a:off x="8593807" y="2676317"/>
              <a:ext cx="393326" cy="3933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rPr>
                <a:t>2</a:t>
              </a:r>
            </a:p>
          </p:txBody>
        </p:sp>
      </p:grpSp>
      <p:sp>
        <p:nvSpPr>
          <p:cNvPr id="3" name="Slide Number Placeholder 2">
            <a:extLst>
              <a:ext uri="{FF2B5EF4-FFF2-40B4-BE49-F238E27FC236}">
                <a16:creationId xmlns:a16="http://schemas.microsoft.com/office/drawing/2014/main" id="{1DADB6E9-8C26-0F56-1585-D1D87C377D4B}"/>
              </a:ext>
            </a:extLst>
          </p:cNvPr>
          <p:cNvSpPr>
            <a:spLocks noGrp="1"/>
          </p:cNvSpPr>
          <p:nvPr>
            <p:ph type="sldNum" sz="quarter" idx="12"/>
          </p:nvPr>
        </p:nvSpPr>
        <p:spPr/>
        <p:txBody>
          <a:bodyPr/>
          <a:lstStyle/>
          <a:p>
            <a:fld id="{878010B2-7609-45BF-BFDC-66C2DCCC65B5}" type="slidenum">
              <a:rPr lang="en-US" smtClean="0"/>
              <a:t>30</a:t>
            </a:fld>
            <a:endParaRPr lang="en-US"/>
          </a:p>
        </p:txBody>
      </p:sp>
      <p:sp>
        <p:nvSpPr>
          <p:cNvPr id="4" name="Title 3">
            <a:extLst>
              <a:ext uri="{FF2B5EF4-FFF2-40B4-BE49-F238E27FC236}">
                <a16:creationId xmlns:a16="http://schemas.microsoft.com/office/drawing/2014/main" id="{A7D3E22C-C120-7B9E-54FD-0EFCC10A5FA3}"/>
              </a:ext>
            </a:extLst>
          </p:cNvPr>
          <p:cNvSpPr>
            <a:spLocks noGrp="1"/>
          </p:cNvSpPr>
          <p:nvPr>
            <p:ph type="title"/>
          </p:nvPr>
        </p:nvSpPr>
        <p:spPr>
          <a:xfrm>
            <a:off x="0" y="-3292"/>
            <a:ext cx="12191997" cy="624998"/>
          </a:xfrm>
        </p:spPr>
        <p:txBody>
          <a:bodyPr/>
          <a:lstStyle/>
          <a:p>
            <a:r>
              <a:rPr lang="en-US"/>
              <a:t>Powertrain Sizing: Options</a:t>
            </a:r>
          </a:p>
        </p:txBody>
      </p:sp>
      <p:pic>
        <p:nvPicPr>
          <p:cNvPr id="44" name="Picture 43">
            <a:extLst>
              <a:ext uri="{FF2B5EF4-FFF2-40B4-BE49-F238E27FC236}">
                <a16:creationId xmlns:a16="http://schemas.microsoft.com/office/drawing/2014/main" id="{7423A794-1B4F-9F14-9440-94F1E819D894}"/>
              </a:ext>
            </a:extLst>
          </p:cNvPr>
          <p:cNvPicPr>
            <a:picLocks noChangeAspect="1"/>
          </p:cNvPicPr>
          <p:nvPr/>
        </p:nvPicPr>
        <p:blipFill>
          <a:blip r:embed="rId5"/>
          <a:stretch>
            <a:fillRect/>
          </a:stretch>
        </p:blipFill>
        <p:spPr>
          <a:xfrm>
            <a:off x="11610108" y="2121"/>
            <a:ext cx="390178" cy="487722"/>
          </a:xfrm>
          <a:prstGeom prst="rect">
            <a:avLst/>
          </a:prstGeom>
        </p:spPr>
      </p:pic>
      <p:pic>
        <p:nvPicPr>
          <p:cNvPr id="30" name="Picture 29" descr="3.0L EcoDiesel Engine">
            <a:extLst>
              <a:ext uri="{FF2B5EF4-FFF2-40B4-BE49-F238E27FC236}">
                <a16:creationId xmlns:a16="http://schemas.microsoft.com/office/drawing/2014/main" id="{70166C1B-5820-9453-9749-9D70664961FE}"/>
              </a:ext>
            </a:extLst>
          </p:cNvPr>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24101" t="13756" r="23177" b="9433"/>
          <a:stretch/>
        </p:blipFill>
        <p:spPr bwMode="auto">
          <a:xfrm>
            <a:off x="7528063" y="874310"/>
            <a:ext cx="1524000" cy="143052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None">
            <a:extLst>
              <a:ext uri="{FF2B5EF4-FFF2-40B4-BE49-F238E27FC236}">
                <a16:creationId xmlns:a16="http://schemas.microsoft.com/office/drawing/2014/main" id="{46CC3EB7-C45A-6D20-5D05-8CE18BFCE8B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221311" y="4408089"/>
            <a:ext cx="1631543" cy="133320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a:extLst>
              <a:ext uri="{FF2B5EF4-FFF2-40B4-BE49-F238E27FC236}">
                <a16:creationId xmlns:a16="http://schemas.microsoft.com/office/drawing/2014/main" id="{E87555E9-A9BC-BD1A-37A9-8B3F60E5F94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21464" y="2856586"/>
            <a:ext cx="1377810" cy="913740"/>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Straight Arrow Connector 32">
            <a:extLst>
              <a:ext uri="{FF2B5EF4-FFF2-40B4-BE49-F238E27FC236}">
                <a16:creationId xmlns:a16="http://schemas.microsoft.com/office/drawing/2014/main" id="{CF8A253F-A102-E6B6-64AF-F0C5F4370F84}"/>
              </a:ext>
            </a:extLst>
          </p:cNvPr>
          <p:cNvCxnSpPr/>
          <p:nvPr/>
        </p:nvCxnSpPr>
        <p:spPr>
          <a:xfrm>
            <a:off x="7340618" y="2277820"/>
            <a:ext cx="143969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8688F45-EC65-7A5A-4264-C76F4A176E35}"/>
              </a:ext>
            </a:extLst>
          </p:cNvPr>
          <p:cNvCxnSpPr>
            <a:cxnSpLocks/>
          </p:cNvCxnSpPr>
          <p:nvPr/>
        </p:nvCxnSpPr>
        <p:spPr>
          <a:xfrm flipV="1">
            <a:off x="7293065" y="943134"/>
            <a:ext cx="0" cy="126757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8D011045-35A7-87D8-E5E7-78F45B4F169E}"/>
              </a:ext>
            </a:extLst>
          </p:cNvPr>
          <p:cNvCxnSpPr>
            <a:cxnSpLocks/>
          </p:cNvCxnSpPr>
          <p:nvPr/>
        </p:nvCxnSpPr>
        <p:spPr>
          <a:xfrm flipV="1">
            <a:off x="8769162" y="1501927"/>
            <a:ext cx="581772" cy="7349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24E03E53-4F32-C893-E940-A5ABE895C0FA}"/>
              </a:ext>
            </a:extLst>
          </p:cNvPr>
          <p:cNvSpPr txBox="1"/>
          <p:nvPr/>
        </p:nvSpPr>
        <p:spPr>
          <a:xfrm>
            <a:off x="6207840" y="1394248"/>
            <a:ext cx="791585" cy="369332"/>
          </a:xfrm>
          <a:prstGeom prst="rect">
            <a:avLst/>
          </a:prstGeom>
          <a:noFill/>
        </p:spPr>
        <p:txBody>
          <a:bodyPr wrap="square" rtlCol="0">
            <a:spAutoFit/>
          </a:bodyPr>
          <a:lstStyle/>
          <a:p>
            <a:r>
              <a:rPr lang="en-US"/>
              <a:t>1.</a:t>
            </a:r>
          </a:p>
        </p:txBody>
      </p:sp>
      <p:sp>
        <p:nvSpPr>
          <p:cNvPr id="41" name="Rectangle 40">
            <a:extLst>
              <a:ext uri="{FF2B5EF4-FFF2-40B4-BE49-F238E27FC236}">
                <a16:creationId xmlns:a16="http://schemas.microsoft.com/office/drawing/2014/main" id="{E9F38946-DE9D-D5F2-3B17-1FDC544C70D0}"/>
              </a:ext>
            </a:extLst>
          </p:cNvPr>
          <p:cNvSpPr/>
          <p:nvPr/>
        </p:nvSpPr>
        <p:spPr>
          <a:xfrm>
            <a:off x="7710055" y="2390734"/>
            <a:ext cx="852055" cy="2855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880mm</a:t>
            </a:r>
          </a:p>
        </p:txBody>
      </p:sp>
      <p:sp>
        <p:nvSpPr>
          <p:cNvPr id="42" name="Rectangle 41">
            <a:extLst>
              <a:ext uri="{FF2B5EF4-FFF2-40B4-BE49-F238E27FC236}">
                <a16:creationId xmlns:a16="http://schemas.microsoft.com/office/drawing/2014/main" id="{C979074F-8F97-D30C-770D-0ABFD8A95806}"/>
              </a:ext>
            </a:extLst>
          </p:cNvPr>
          <p:cNvSpPr/>
          <p:nvPr/>
        </p:nvSpPr>
        <p:spPr>
          <a:xfrm rot="16200000">
            <a:off x="6667297" y="1446778"/>
            <a:ext cx="852055" cy="2855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850mm</a:t>
            </a:r>
          </a:p>
        </p:txBody>
      </p:sp>
      <p:sp>
        <p:nvSpPr>
          <p:cNvPr id="43" name="Rectangle 42">
            <a:extLst>
              <a:ext uri="{FF2B5EF4-FFF2-40B4-BE49-F238E27FC236}">
                <a16:creationId xmlns:a16="http://schemas.microsoft.com/office/drawing/2014/main" id="{E33AAA0A-D43C-CFAD-1C70-51FAC82BA417}"/>
              </a:ext>
            </a:extLst>
          </p:cNvPr>
          <p:cNvSpPr/>
          <p:nvPr/>
        </p:nvSpPr>
        <p:spPr>
          <a:xfrm rot="18444300">
            <a:off x="8856014" y="1930556"/>
            <a:ext cx="852055" cy="2855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749mm</a:t>
            </a:r>
          </a:p>
        </p:txBody>
      </p:sp>
      <p:cxnSp>
        <p:nvCxnSpPr>
          <p:cNvPr id="45" name="Straight Arrow Connector 44">
            <a:extLst>
              <a:ext uri="{FF2B5EF4-FFF2-40B4-BE49-F238E27FC236}">
                <a16:creationId xmlns:a16="http://schemas.microsoft.com/office/drawing/2014/main" id="{1A8DC82E-EB13-3DD1-AB64-D738FE315D6B}"/>
              </a:ext>
            </a:extLst>
          </p:cNvPr>
          <p:cNvCxnSpPr/>
          <p:nvPr/>
        </p:nvCxnSpPr>
        <p:spPr>
          <a:xfrm>
            <a:off x="7245941" y="5741296"/>
            <a:ext cx="143969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F67E20D0-2CB2-2BDB-75C9-08F4F4159BB3}"/>
              </a:ext>
            </a:extLst>
          </p:cNvPr>
          <p:cNvCxnSpPr>
            <a:cxnSpLocks/>
          </p:cNvCxnSpPr>
          <p:nvPr/>
        </p:nvCxnSpPr>
        <p:spPr>
          <a:xfrm flipV="1">
            <a:off x="7198388" y="4406610"/>
            <a:ext cx="0" cy="126757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5E7EF6D-184A-DAAB-5B5B-689D0AA5F346}"/>
              </a:ext>
            </a:extLst>
          </p:cNvPr>
          <p:cNvCxnSpPr>
            <a:cxnSpLocks/>
          </p:cNvCxnSpPr>
          <p:nvPr/>
        </p:nvCxnSpPr>
        <p:spPr>
          <a:xfrm flipV="1">
            <a:off x="8674485" y="4965403"/>
            <a:ext cx="581772" cy="7349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D5621782-CFE7-289B-1039-6D5CF3C58485}"/>
              </a:ext>
            </a:extLst>
          </p:cNvPr>
          <p:cNvSpPr txBox="1"/>
          <p:nvPr/>
        </p:nvSpPr>
        <p:spPr>
          <a:xfrm>
            <a:off x="6207840" y="3053612"/>
            <a:ext cx="791585" cy="369332"/>
          </a:xfrm>
          <a:prstGeom prst="rect">
            <a:avLst/>
          </a:prstGeom>
          <a:noFill/>
        </p:spPr>
        <p:txBody>
          <a:bodyPr wrap="square" rtlCol="0">
            <a:spAutoFit/>
          </a:bodyPr>
          <a:lstStyle/>
          <a:p>
            <a:r>
              <a:rPr lang="en-US"/>
              <a:t>2.</a:t>
            </a:r>
          </a:p>
        </p:txBody>
      </p:sp>
      <p:sp>
        <p:nvSpPr>
          <p:cNvPr id="49" name="Rectangle 48">
            <a:extLst>
              <a:ext uri="{FF2B5EF4-FFF2-40B4-BE49-F238E27FC236}">
                <a16:creationId xmlns:a16="http://schemas.microsoft.com/office/drawing/2014/main" id="{74AD8409-BEF4-B7FB-EE47-C06785251293}"/>
              </a:ext>
            </a:extLst>
          </p:cNvPr>
          <p:cNvSpPr/>
          <p:nvPr/>
        </p:nvSpPr>
        <p:spPr>
          <a:xfrm>
            <a:off x="7615378" y="5854210"/>
            <a:ext cx="852055" cy="2855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710mm</a:t>
            </a:r>
          </a:p>
        </p:txBody>
      </p:sp>
      <p:sp>
        <p:nvSpPr>
          <p:cNvPr id="50" name="Rectangle 49">
            <a:extLst>
              <a:ext uri="{FF2B5EF4-FFF2-40B4-BE49-F238E27FC236}">
                <a16:creationId xmlns:a16="http://schemas.microsoft.com/office/drawing/2014/main" id="{6CC9CF96-6F3B-D2BA-2838-F91EEACB42EE}"/>
              </a:ext>
            </a:extLst>
          </p:cNvPr>
          <p:cNvSpPr/>
          <p:nvPr/>
        </p:nvSpPr>
        <p:spPr>
          <a:xfrm rot="16200000">
            <a:off x="6572620" y="4910254"/>
            <a:ext cx="852055" cy="2855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757mm</a:t>
            </a:r>
          </a:p>
        </p:txBody>
      </p:sp>
      <p:sp>
        <p:nvSpPr>
          <p:cNvPr id="51" name="Rectangle 50">
            <a:extLst>
              <a:ext uri="{FF2B5EF4-FFF2-40B4-BE49-F238E27FC236}">
                <a16:creationId xmlns:a16="http://schemas.microsoft.com/office/drawing/2014/main" id="{495C2996-5650-C2A6-EE90-E3985C2E0457}"/>
              </a:ext>
            </a:extLst>
          </p:cNvPr>
          <p:cNvSpPr/>
          <p:nvPr/>
        </p:nvSpPr>
        <p:spPr>
          <a:xfrm rot="18444300">
            <a:off x="8761337" y="5394032"/>
            <a:ext cx="852055" cy="2855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802mm</a:t>
            </a:r>
          </a:p>
        </p:txBody>
      </p:sp>
      <p:sp>
        <p:nvSpPr>
          <p:cNvPr id="52" name="TextBox 51">
            <a:extLst>
              <a:ext uri="{FF2B5EF4-FFF2-40B4-BE49-F238E27FC236}">
                <a16:creationId xmlns:a16="http://schemas.microsoft.com/office/drawing/2014/main" id="{B19574F3-2874-1449-8AA3-D9E56B21D747}"/>
              </a:ext>
            </a:extLst>
          </p:cNvPr>
          <p:cNvSpPr txBox="1"/>
          <p:nvPr/>
        </p:nvSpPr>
        <p:spPr>
          <a:xfrm>
            <a:off x="6207840" y="4913627"/>
            <a:ext cx="791585" cy="369332"/>
          </a:xfrm>
          <a:prstGeom prst="rect">
            <a:avLst/>
          </a:prstGeom>
          <a:noFill/>
        </p:spPr>
        <p:txBody>
          <a:bodyPr wrap="square" rtlCol="0">
            <a:spAutoFit/>
          </a:bodyPr>
          <a:lstStyle/>
          <a:p>
            <a:r>
              <a:rPr lang="en-US"/>
              <a:t>3.</a:t>
            </a:r>
          </a:p>
        </p:txBody>
      </p:sp>
      <p:cxnSp>
        <p:nvCxnSpPr>
          <p:cNvPr id="53" name="Straight Arrow Connector 52">
            <a:extLst>
              <a:ext uri="{FF2B5EF4-FFF2-40B4-BE49-F238E27FC236}">
                <a16:creationId xmlns:a16="http://schemas.microsoft.com/office/drawing/2014/main" id="{338FF220-22BF-694D-B630-C9674F505751}"/>
              </a:ext>
            </a:extLst>
          </p:cNvPr>
          <p:cNvCxnSpPr/>
          <p:nvPr/>
        </p:nvCxnSpPr>
        <p:spPr>
          <a:xfrm>
            <a:off x="7299145" y="3985752"/>
            <a:ext cx="143969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DBDD7C4-8C19-F984-EB05-B7633CE8E0A3}"/>
              </a:ext>
            </a:extLst>
          </p:cNvPr>
          <p:cNvCxnSpPr>
            <a:cxnSpLocks/>
          </p:cNvCxnSpPr>
          <p:nvPr/>
        </p:nvCxnSpPr>
        <p:spPr>
          <a:xfrm flipV="1">
            <a:off x="7251592" y="2651066"/>
            <a:ext cx="0" cy="126757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B6F55EC-FEDE-BC6B-E229-5E48252B04C1}"/>
              </a:ext>
            </a:extLst>
          </p:cNvPr>
          <p:cNvCxnSpPr>
            <a:cxnSpLocks/>
          </p:cNvCxnSpPr>
          <p:nvPr/>
        </p:nvCxnSpPr>
        <p:spPr>
          <a:xfrm flipV="1">
            <a:off x="8727689" y="3209859"/>
            <a:ext cx="581772" cy="7349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AEF6868C-BA08-29E5-AD32-C7818E9B4442}"/>
              </a:ext>
            </a:extLst>
          </p:cNvPr>
          <p:cNvSpPr/>
          <p:nvPr/>
        </p:nvSpPr>
        <p:spPr>
          <a:xfrm>
            <a:off x="7668582" y="4055634"/>
            <a:ext cx="852055" cy="2855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700mm</a:t>
            </a:r>
          </a:p>
        </p:txBody>
      </p:sp>
      <p:sp>
        <p:nvSpPr>
          <p:cNvPr id="57" name="Rectangle 56">
            <a:extLst>
              <a:ext uri="{FF2B5EF4-FFF2-40B4-BE49-F238E27FC236}">
                <a16:creationId xmlns:a16="http://schemas.microsoft.com/office/drawing/2014/main" id="{5C17983D-27DF-6030-776C-7D5E4728B5A7}"/>
              </a:ext>
            </a:extLst>
          </p:cNvPr>
          <p:cNvSpPr/>
          <p:nvPr/>
        </p:nvSpPr>
        <p:spPr>
          <a:xfrm rot="16200000">
            <a:off x="6625824" y="3154710"/>
            <a:ext cx="852055" cy="2855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780mm</a:t>
            </a:r>
          </a:p>
        </p:txBody>
      </p:sp>
      <p:sp>
        <p:nvSpPr>
          <p:cNvPr id="58" name="Rectangle 57">
            <a:extLst>
              <a:ext uri="{FF2B5EF4-FFF2-40B4-BE49-F238E27FC236}">
                <a16:creationId xmlns:a16="http://schemas.microsoft.com/office/drawing/2014/main" id="{4464EC76-6943-EFD6-486C-F942B3BEEF6B}"/>
              </a:ext>
            </a:extLst>
          </p:cNvPr>
          <p:cNvSpPr/>
          <p:nvPr/>
        </p:nvSpPr>
        <p:spPr>
          <a:xfrm rot="18444300">
            <a:off x="8814541" y="3638488"/>
            <a:ext cx="852055" cy="2855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600mm</a:t>
            </a:r>
          </a:p>
        </p:txBody>
      </p:sp>
      <p:sp>
        <p:nvSpPr>
          <p:cNvPr id="59" name="TextBox 58">
            <a:extLst>
              <a:ext uri="{FF2B5EF4-FFF2-40B4-BE49-F238E27FC236}">
                <a16:creationId xmlns:a16="http://schemas.microsoft.com/office/drawing/2014/main" id="{2286D060-BFD3-3CD4-622E-8FF8059F445D}"/>
              </a:ext>
            </a:extLst>
          </p:cNvPr>
          <p:cNvSpPr txBox="1"/>
          <p:nvPr/>
        </p:nvSpPr>
        <p:spPr>
          <a:xfrm>
            <a:off x="9878467" y="1199066"/>
            <a:ext cx="2313533" cy="584775"/>
          </a:xfrm>
          <a:prstGeom prst="rect">
            <a:avLst/>
          </a:prstGeom>
          <a:noFill/>
        </p:spPr>
        <p:txBody>
          <a:bodyPr wrap="square" rtlCol="0">
            <a:spAutoFit/>
          </a:bodyPr>
          <a:lstStyle/>
          <a:p>
            <a:r>
              <a:rPr lang="en-US" sz="1600"/>
              <a:t>3.0L Jeep Wrangler</a:t>
            </a:r>
          </a:p>
          <a:p>
            <a:r>
              <a:rPr lang="en-US" sz="1600"/>
              <a:t>Battery Pack 37.5 kWh  </a:t>
            </a:r>
          </a:p>
        </p:txBody>
      </p:sp>
      <p:sp>
        <p:nvSpPr>
          <p:cNvPr id="60" name="TextBox 59">
            <a:extLst>
              <a:ext uri="{FF2B5EF4-FFF2-40B4-BE49-F238E27FC236}">
                <a16:creationId xmlns:a16="http://schemas.microsoft.com/office/drawing/2014/main" id="{1B01DC5E-612D-C749-C517-C250D33CF1B4}"/>
              </a:ext>
            </a:extLst>
          </p:cNvPr>
          <p:cNvSpPr txBox="1"/>
          <p:nvPr/>
        </p:nvSpPr>
        <p:spPr>
          <a:xfrm>
            <a:off x="9821190" y="3063733"/>
            <a:ext cx="2230737" cy="1015663"/>
          </a:xfrm>
          <a:prstGeom prst="rect">
            <a:avLst/>
          </a:prstGeom>
          <a:noFill/>
        </p:spPr>
        <p:txBody>
          <a:bodyPr wrap="square" rtlCol="0">
            <a:spAutoFit/>
          </a:bodyPr>
          <a:lstStyle/>
          <a:p>
            <a:r>
              <a:rPr lang="en-US" sz="1600"/>
              <a:t>2.0 L BMW B47</a:t>
            </a:r>
          </a:p>
          <a:p>
            <a:r>
              <a:rPr lang="en-US" sz="1600"/>
              <a:t>Battery Pack 53 kWh</a:t>
            </a:r>
          </a:p>
          <a:p>
            <a:r>
              <a:rPr lang="en-US" sz="1100"/>
              <a:t>(Dimensions approximated)</a:t>
            </a:r>
            <a:endParaRPr lang="en-US" sz="1050"/>
          </a:p>
          <a:p>
            <a:r>
              <a:rPr lang="en-US" sz="1600"/>
              <a:t>  </a:t>
            </a:r>
          </a:p>
        </p:txBody>
      </p:sp>
      <p:sp>
        <p:nvSpPr>
          <p:cNvPr id="61" name="TextBox 60">
            <a:extLst>
              <a:ext uri="{FF2B5EF4-FFF2-40B4-BE49-F238E27FC236}">
                <a16:creationId xmlns:a16="http://schemas.microsoft.com/office/drawing/2014/main" id="{75FDF192-0C9D-563F-F1D7-508D015CB459}"/>
              </a:ext>
            </a:extLst>
          </p:cNvPr>
          <p:cNvSpPr txBox="1"/>
          <p:nvPr/>
        </p:nvSpPr>
        <p:spPr>
          <a:xfrm>
            <a:off x="9798471" y="4799756"/>
            <a:ext cx="2230737" cy="584775"/>
          </a:xfrm>
          <a:prstGeom prst="rect">
            <a:avLst/>
          </a:prstGeom>
          <a:noFill/>
        </p:spPr>
        <p:txBody>
          <a:bodyPr wrap="square" rtlCol="0">
            <a:spAutoFit/>
          </a:bodyPr>
          <a:lstStyle/>
          <a:p>
            <a:r>
              <a:rPr lang="en-US" sz="1600"/>
              <a:t>2.0 L Mercury 2.0L</a:t>
            </a:r>
          </a:p>
          <a:p>
            <a:r>
              <a:rPr lang="en-US" sz="1600"/>
              <a:t>Battery Pack 80 kWh  </a:t>
            </a:r>
          </a:p>
        </p:txBody>
      </p:sp>
      <p:cxnSp>
        <p:nvCxnSpPr>
          <p:cNvPr id="9" name="Straight Connector 8">
            <a:extLst>
              <a:ext uri="{FF2B5EF4-FFF2-40B4-BE49-F238E27FC236}">
                <a16:creationId xmlns:a16="http://schemas.microsoft.com/office/drawing/2014/main" id="{F263B284-7533-FFCA-5A4D-BE187459E8FF}"/>
              </a:ext>
            </a:extLst>
          </p:cNvPr>
          <p:cNvCxnSpPr>
            <a:cxnSpLocks/>
          </p:cNvCxnSpPr>
          <p:nvPr/>
        </p:nvCxnSpPr>
        <p:spPr>
          <a:xfrm>
            <a:off x="2649682" y="943134"/>
            <a:ext cx="3446316" cy="1416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E5FBBEA-0862-5EBE-FFFF-D48DD1676163}"/>
              </a:ext>
            </a:extLst>
          </p:cNvPr>
          <p:cNvCxnSpPr>
            <a:cxnSpLocks/>
          </p:cNvCxnSpPr>
          <p:nvPr/>
        </p:nvCxnSpPr>
        <p:spPr>
          <a:xfrm>
            <a:off x="969454" y="1869386"/>
            <a:ext cx="4526289" cy="369693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2183817"/>
      </p:ext>
    </p:extLst>
  </p:cSld>
  <p:clrMapOvr>
    <a:masterClrMapping/>
  </p:clrMapOvr>
  <p:extLst>
    <p:ext uri="{6950BFC3-D8DA-4A85-94F7-54DA5524770B}">
      <p188:commentRel xmlns:p188="http://schemas.microsoft.com/office/powerpoint/2018/8/main" r:id="rId3"/>
    </p:ext>
  </p:extLs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DADB6E9-8C26-0F56-1585-D1D87C377D4B}"/>
              </a:ext>
            </a:extLst>
          </p:cNvPr>
          <p:cNvSpPr>
            <a:spLocks noGrp="1"/>
          </p:cNvSpPr>
          <p:nvPr>
            <p:ph type="sldNum" sz="quarter" idx="12"/>
          </p:nvPr>
        </p:nvSpPr>
        <p:spPr/>
        <p:txBody>
          <a:bodyPr/>
          <a:lstStyle/>
          <a:p>
            <a:fld id="{878010B2-7609-45BF-BFDC-66C2DCCC65B5}" type="slidenum">
              <a:rPr lang="en-US" smtClean="0"/>
              <a:t>31</a:t>
            </a:fld>
            <a:endParaRPr lang="en-US"/>
          </a:p>
        </p:txBody>
      </p:sp>
      <p:sp>
        <p:nvSpPr>
          <p:cNvPr id="4" name="Title 3">
            <a:extLst>
              <a:ext uri="{FF2B5EF4-FFF2-40B4-BE49-F238E27FC236}">
                <a16:creationId xmlns:a16="http://schemas.microsoft.com/office/drawing/2014/main" id="{A7D3E22C-C120-7B9E-54FD-0EFCC10A5FA3}"/>
              </a:ext>
            </a:extLst>
          </p:cNvPr>
          <p:cNvSpPr>
            <a:spLocks noGrp="1"/>
          </p:cNvSpPr>
          <p:nvPr>
            <p:ph type="title"/>
          </p:nvPr>
        </p:nvSpPr>
        <p:spPr>
          <a:xfrm>
            <a:off x="3" y="0"/>
            <a:ext cx="12191997" cy="624998"/>
          </a:xfrm>
        </p:spPr>
        <p:txBody>
          <a:bodyPr/>
          <a:lstStyle/>
          <a:p>
            <a:r>
              <a:rPr lang="en-US"/>
              <a:t>Powertrain Sizing: Options</a:t>
            </a:r>
          </a:p>
        </p:txBody>
      </p:sp>
      <p:pic>
        <p:nvPicPr>
          <p:cNvPr id="44" name="Picture 43">
            <a:extLst>
              <a:ext uri="{FF2B5EF4-FFF2-40B4-BE49-F238E27FC236}">
                <a16:creationId xmlns:a16="http://schemas.microsoft.com/office/drawing/2014/main" id="{7423A794-1B4F-9F14-9440-94F1E819D894}"/>
              </a:ext>
            </a:extLst>
          </p:cNvPr>
          <p:cNvPicPr>
            <a:picLocks noChangeAspect="1"/>
          </p:cNvPicPr>
          <p:nvPr/>
        </p:nvPicPr>
        <p:blipFill>
          <a:blip r:embed="rId3"/>
          <a:stretch>
            <a:fillRect/>
          </a:stretch>
        </p:blipFill>
        <p:spPr>
          <a:xfrm>
            <a:off x="11610108" y="74858"/>
            <a:ext cx="390178" cy="487722"/>
          </a:xfrm>
          <a:prstGeom prst="rect">
            <a:avLst/>
          </a:prstGeom>
        </p:spPr>
      </p:pic>
      <p:grpSp>
        <p:nvGrpSpPr>
          <p:cNvPr id="26" name="Group 25">
            <a:extLst>
              <a:ext uri="{FF2B5EF4-FFF2-40B4-BE49-F238E27FC236}">
                <a16:creationId xmlns:a16="http://schemas.microsoft.com/office/drawing/2014/main" id="{6D3FBFBA-0ACC-9468-362E-89272DDC5351}"/>
              </a:ext>
            </a:extLst>
          </p:cNvPr>
          <p:cNvGrpSpPr/>
          <p:nvPr/>
        </p:nvGrpSpPr>
        <p:grpSpPr>
          <a:xfrm>
            <a:off x="301752" y="722376"/>
            <a:ext cx="5867337" cy="5358150"/>
            <a:chOff x="6480593" y="826014"/>
            <a:chExt cx="5867337" cy="5358150"/>
          </a:xfrm>
        </p:grpSpPr>
        <p:grpSp>
          <p:nvGrpSpPr>
            <p:cNvPr id="24" name="Group 23">
              <a:extLst>
                <a:ext uri="{FF2B5EF4-FFF2-40B4-BE49-F238E27FC236}">
                  <a16:creationId xmlns:a16="http://schemas.microsoft.com/office/drawing/2014/main" id="{D56D74E2-31A7-FB76-1E1F-B9F58788857B}"/>
                </a:ext>
              </a:extLst>
            </p:cNvPr>
            <p:cNvGrpSpPr/>
            <p:nvPr/>
          </p:nvGrpSpPr>
          <p:grpSpPr>
            <a:xfrm>
              <a:off x="6480593" y="826014"/>
              <a:ext cx="5867337" cy="5358150"/>
              <a:chOff x="5945136" y="740257"/>
              <a:chExt cx="5867337" cy="5358150"/>
            </a:xfrm>
          </p:grpSpPr>
          <p:grpSp>
            <p:nvGrpSpPr>
              <p:cNvPr id="9" name="Group 8">
                <a:extLst>
                  <a:ext uri="{FF2B5EF4-FFF2-40B4-BE49-F238E27FC236}">
                    <a16:creationId xmlns:a16="http://schemas.microsoft.com/office/drawing/2014/main" id="{B7D16260-C8A2-D45E-A672-2BA8214FD1A7}"/>
                  </a:ext>
                </a:extLst>
              </p:cNvPr>
              <p:cNvGrpSpPr/>
              <p:nvPr/>
            </p:nvGrpSpPr>
            <p:grpSpPr>
              <a:xfrm>
                <a:off x="5945136" y="740257"/>
                <a:ext cx="5867337" cy="5358150"/>
                <a:chOff x="6489039" y="1009248"/>
                <a:chExt cx="6055150" cy="5529664"/>
              </a:xfrm>
            </p:grpSpPr>
            <p:pic>
              <p:nvPicPr>
                <p:cNvPr id="5" name="Picture 4">
                  <a:extLst>
                    <a:ext uri="{FF2B5EF4-FFF2-40B4-BE49-F238E27FC236}">
                      <a16:creationId xmlns:a16="http://schemas.microsoft.com/office/drawing/2014/main" id="{4ED34866-FAC9-4452-3100-0C909340FF17}"/>
                    </a:ext>
                  </a:extLst>
                </p:cNvPr>
                <p:cNvPicPr>
                  <a:picLocks noChangeAspect="1"/>
                </p:cNvPicPr>
                <p:nvPr/>
              </p:nvPicPr>
              <p:blipFill rotWithShape="1">
                <a:blip r:embed="rId4"/>
                <a:srcRect r="15664"/>
                <a:stretch/>
              </p:blipFill>
              <p:spPr>
                <a:xfrm>
                  <a:off x="6489039" y="1009248"/>
                  <a:ext cx="6055150" cy="5529664"/>
                </a:xfrm>
                <a:prstGeom prst="rect">
                  <a:avLst/>
                </a:prstGeom>
              </p:spPr>
            </p:pic>
            <p:sp>
              <p:nvSpPr>
                <p:cNvPr id="6" name="TextBox 5">
                  <a:extLst>
                    <a:ext uri="{FF2B5EF4-FFF2-40B4-BE49-F238E27FC236}">
                      <a16:creationId xmlns:a16="http://schemas.microsoft.com/office/drawing/2014/main" id="{B3A2FD84-2967-2286-5B8D-A7805CE6A0B8}"/>
                    </a:ext>
                  </a:extLst>
                </p:cNvPr>
                <p:cNvSpPr txBox="1"/>
                <p:nvPr/>
              </p:nvSpPr>
              <p:spPr>
                <a:xfrm>
                  <a:off x="8971194" y="1690912"/>
                  <a:ext cx="2022011" cy="307777"/>
                </a:xfrm>
                <a:prstGeom prst="rect">
                  <a:avLst/>
                </a:prstGeom>
                <a:noFill/>
              </p:spPr>
              <p:txBody>
                <a:bodyPr wrap="square" rtlCol="0">
                  <a:spAutoFit/>
                </a:bodyPr>
                <a:lstStyle/>
                <a:p>
                  <a:r>
                    <a:rPr lang="en-US" sz="1400"/>
                    <a:t>Favorable Region</a:t>
                  </a:r>
                </a:p>
              </p:txBody>
            </p:sp>
            <p:sp>
              <p:nvSpPr>
                <p:cNvPr id="8" name="TextBox 7">
                  <a:extLst>
                    <a:ext uri="{FF2B5EF4-FFF2-40B4-BE49-F238E27FC236}">
                      <a16:creationId xmlns:a16="http://schemas.microsoft.com/office/drawing/2014/main" id="{51D4C42A-A984-01EE-99A1-F4458A705794}"/>
                    </a:ext>
                  </a:extLst>
                </p:cNvPr>
                <p:cNvSpPr txBox="1"/>
                <p:nvPr/>
              </p:nvSpPr>
              <p:spPr>
                <a:xfrm>
                  <a:off x="8556470" y="2408881"/>
                  <a:ext cx="1485440" cy="307777"/>
                </a:xfrm>
                <a:prstGeom prst="rect">
                  <a:avLst/>
                </a:prstGeom>
                <a:noFill/>
              </p:spPr>
              <p:txBody>
                <a:bodyPr wrap="square" rtlCol="0">
                  <a:spAutoFit/>
                </a:bodyPr>
                <a:lstStyle/>
                <a:p>
                  <a:r>
                    <a:rPr lang="en-US" sz="1400"/>
                    <a:t>0 Derate Line</a:t>
                  </a:r>
                </a:p>
              </p:txBody>
            </p:sp>
          </p:grpSp>
          <p:cxnSp>
            <p:nvCxnSpPr>
              <p:cNvPr id="12" name="Straight Connector 11">
                <a:extLst>
                  <a:ext uri="{FF2B5EF4-FFF2-40B4-BE49-F238E27FC236}">
                    <a16:creationId xmlns:a16="http://schemas.microsoft.com/office/drawing/2014/main" id="{87D119D0-D489-07FD-94E6-2E6A1F61CE35}"/>
                  </a:ext>
                </a:extLst>
              </p:cNvPr>
              <p:cNvCxnSpPr>
                <a:cxnSpLocks/>
              </p:cNvCxnSpPr>
              <p:nvPr/>
            </p:nvCxnSpPr>
            <p:spPr>
              <a:xfrm>
                <a:off x="7713443" y="2337581"/>
                <a:ext cx="0" cy="3239444"/>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46D6986-92B3-5443-B551-C1B3B71268F6}"/>
                  </a:ext>
                </a:extLst>
              </p:cNvPr>
              <p:cNvCxnSpPr>
                <a:cxnSpLocks/>
                <a:stCxn id="21" idx="4"/>
              </p:cNvCxnSpPr>
              <p:nvPr/>
            </p:nvCxnSpPr>
            <p:spPr>
              <a:xfrm>
                <a:off x="11540521" y="3279235"/>
                <a:ext cx="0" cy="2226439"/>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F614388-76AC-5C96-6EAC-B0AD6BF312E3}"/>
                  </a:ext>
                </a:extLst>
              </p:cNvPr>
              <p:cNvCxnSpPr>
                <a:cxnSpLocks/>
                <a:endCxn id="22" idx="4"/>
              </p:cNvCxnSpPr>
              <p:nvPr/>
            </p:nvCxnSpPr>
            <p:spPr>
              <a:xfrm>
                <a:off x="6602380" y="2773040"/>
                <a:ext cx="3062327" cy="20356"/>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C5F6A72-6637-9E20-AFD3-B57DC563E258}"/>
                  </a:ext>
                </a:extLst>
              </p:cNvPr>
              <p:cNvCxnSpPr>
                <a:cxnSpLocks/>
              </p:cNvCxnSpPr>
              <p:nvPr/>
            </p:nvCxnSpPr>
            <p:spPr>
              <a:xfrm>
                <a:off x="6581598" y="3103354"/>
                <a:ext cx="4762260"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033207E-A78C-CDAC-C731-D429672AE5CC}"/>
                  </a:ext>
                </a:extLst>
              </p:cNvPr>
              <p:cNvCxnSpPr>
                <a:cxnSpLocks/>
              </p:cNvCxnSpPr>
              <p:nvPr/>
            </p:nvCxnSpPr>
            <p:spPr>
              <a:xfrm flipH="1">
                <a:off x="9664707" y="2773040"/>
                <a:ext cx="3898" cy="2732634"/>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60C1135-7EDE-CCA5-B075-C690264CD537}"/>
                  </a:ext>
                </a:extLst>
              </p:cNvPr>
              <p:cNvSpPr/>
              <p:nvPr/>
            </p:nvSpPr>
            <p:spPr>
              <a:xfrm>
                <a:off x="7527063" y="1944255"/>
                <a:ext cx="393326" cy="3933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rPr>
                  <a:t>1</a:t>
                </a:r>
              </a:p>
            </p:txBody>
          </p:sp>
          <p:sp>
            <p:nvSpPr>
              <p:cNvPr id="21" name="Oval 20">
                <a:extLst>
                  <a:ext uri="{FF2B5EF4-FFF2-40B4-BE49-F238E27FC236}">
                    <a16:creationId xmlns:a16="http://schemas.microsoft.com/office/drawing/2014/main" id="{9D3343BA-790D-794A-1029-C63B9E4291CD}"/>
                  </a:ext>
                </a:extLst>
              </p:cNvPr>
              <p:cNvSpPr/>
              <p:nvPr/>
            </p:nvSpPr>
            <p:spPr>
              <a:xfrm>
                <a:off x="11343858" y="2885909"/>
                <a:ext cx="393326" cy="3933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rPr>
                  <a:t>3</a:t>
                </a:r>
              </a:p>
            </p:txBody>
          </p:sp>
          <p:sp>
            <p:nvSpPr>
              <p:cNvPr id="22" name="Oval 21">
                <a:extLst>
                  <a:ext uri="{FF2B5EF4-FFF2-40B4-BE49-F238E27FC236}">
                    <a16:creationId xmlns:a16="http://schemas.microsoft.com/office/drawing/2014/main" id="{419ACB8F-5847-D8CF-867B-9D614E0BCD9A}"/>
                  </a:ext>
                </a:extLst>
              </p:cNvPr>
              <p:cNvSpPr/>
              <p:nvPr/>
            </p:nvSpPr>
            <p:spPr>
              <a:xfrm>
                <a:off x="9468044" y="2400070"/>
                <a:ext cx="393326" cy="3933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rPr>
                  <a:t>2</a:t>
                </a:r>
              </a:p>
            </p:txBody>
          </p:sp>
        </p:grpSp>
        <p:cxnSp>
          <p:nvCxnSpPr>
            <p:cNvPr id="25" name="Straight Connector 24">
              <a:extLst>
                <a:ext uri="{FF2B5EF4-FFF2-40B4-BE49-F238E27FC236}">
                  <a16:creationId xmlns:a16="http://schemas.microsoft.com/office/drawing/2014/main" id="{C34E1B66-93FA-859E-1BA5-FAE0DCD1B72E}"/>
                </a:ext>
              </a:extLst>
            </p:cNvPr>
            <p:cNvCxnSpPr>
              <a:cxnSpLocks/>
              <a:endCxn id="18" idx="2"/>
            </p:cNvCxnSpPr>
            <p:nvPr/>
          </p:nvCxnSpPr>
          <p:spPr>
            <a:xfrm>
              <a:off x="7117055" y="2225128"/>
              <a:ext cx="945465" cy="1547"/>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4A5EF424-770E-9DAD-9BDA-55AB7ED72B34}"/>
              </a:ext>
            </a:extLst>
          </p:cNvPr>
          <p:cNvSpPr txBox="1"/>
          <p:nvPr/>
        </p:nvSpPr>
        <p:spPr>
          <a:xfrm>
            <a:off x="2033394" y="3612921"/>
            <a:ext cx="3009268" cy="738664"/>
          </a:xfrm>
          <a:prstGeom prst="rect">
            <a:avLst/>
          </a:prstGeom>
          <a:noFill/>
        </p:spPr>
        <p:txBody>
          <a:bodyPr wrap="square" rtlCol="0">
            <a:spAutoFit/>
          </a:bodyPr>
          <a:lstStyle/>
          <a:p>
            <a:r>
              <a:rPr lang="en-US" sz="1400"/>
              <a:t>Derate Region</a:t>
            </a:r>
          </a:p>
          <a:p>
            <a:r>
              <a:rPr lang="en-US" sz="1400"/>
              <a:t>Instances of energy demand&gt; energy of hybrid powertrain</a:t>
            </a:r>
          </a:p>
        </p:txBody>
      </p:sp>
      <p:cxnSp>
        <p:nvCxnSpPr>
          <p:cNvPr id="80" name="Straight Arrow Connector 79">
            <a:extLst>
              <a:ext uri="{FF2B5EF4-FFF2-40B4-BE49-F238E27FC236}">
                <a16:creationId xmlns:a16="http://schemas.microsoft.com/office/drawing/2014/main" id="{7C131D33-456C-DF7D-221C-01E215C94DF2}"/>
              </a:ext>
            </a:extLst>
          </p:cNvPr>
          <p:cNvCxnSpPr/>
          <p:nvPr/>
        </p:nvCxnSpPr>
        <p:spPr>
          <a:xfrm>
            <a:off x="7340618" y="2277820"/>
            <a:ext cx="143969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B579CFE0-A058-E928-00FB-8795ECE41719}"/>
              </a:ext>
            </a:extLst>
          </p:cNvPr>
          <p:cNvCxnSpPr>
            <a:cxnSpLocks/>
          </p:cNvCxnSpPr>
          <p:nvPr/>
        </p:nvCxnSpPr>
        <p:spPr>
          <a:xfrm flipV="1">
            <a:off x="7293065" y="943134"/>
            <a:ext cx="0" cy="126757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42FAFDA0-0C46-1E98-E42A-B7EBDFA69578}"/>
              </a:ext>
            </a:extLst>
          </p:cNvPr>
          <p:cNvCxnSpPr>
            <a:cxnSpLocks/>
          </p:cNvCxnSpPr>
          <p:nvPr/>
        </p:nvCxnSpPr>
        <p:spPr>
          <a:xfrm flipV="1">
            <a:off x="8769162" y="1501927"/>
            <a:ext cx="581772" cy="7349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DF9D2A5B-05AF-26A7-44C5-FEA1BE4099BA}"/>
              </a:ext>
            </a:extLst>
          </p:cNvPr>
          <p:cNvSpPr txBox="1"/>
          <p:nvPr/>
        </p:nvSpPr>
        <p:spPr>
          <a:xfrm>
            <a:off x="6207840" y="1394248"/>
            <a:ext cx="791585" cy="369332"/>
          </a:xfrm>
          <a:prstGeom prst="rect">
            <a:avLst/>
          </a:prstGeom>
          <a:noFill/>
        </p:spPr>
        <p:txBody>
          <a:bodyPr wrap="square" rtlCol="0">
            <a:spAutoFit/>
          </a:bodyPr>
          <a:lstStyle/>
          <a:p>
            <a:r>
              <a:rPr lang="en-US"/>
              <a:t>1.</a:t>
            </a:r>
          </a:p>
        </p:txBody>
      </p:sp>
      <p:sp>
        <p:nvSpPr>
          <p:cNvPr id="84" name="Rectangle 83">
            <a:extLst>
              <a:ext uri="{FF2B5EF4-FFF2-40B4-BE49-F238E27FC236}">
                <a16:creationId xmlns:a16="http://schemas.microsoft.com/office/drawing/2014/main" id="{6B20E29C-EE6B-8921-1A52-ABF98DF4C625}"/>
              </a:ext>
            </a:extLst>
          </p:cNvPr>
          <p:cNvSpPr/>
          <p:nvPr/>
        </p:nvSpPr>
        <p:spPr>
          <a:xfrm>
            <a:off x="7710055" y="2390734"/>
            <a:ext cx="852055" cy="2855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880mm</a:t>
            </a:r>
          </a:p>
        </p:txBody>
      </p:sp>
      <p:sp>
        <p:nvSpPr>
          <p:cNvPr id="85" name="Rectangle 84">
            <a:extLst>
              <a:ext uri="{FF2B5EF4-FFF2-40B4-BE49-F238E27FC236}">
                <a16:creationId xmlns:a16="http://schemas.microsoft.com/office/drawing/2014/main" id="{333FA925-6BC0-72B8-058F-605C27955CAF}"/>
              </a:ext>
            </a:extLst>
          </p:cNvPr>
          <p:cNvSpPr/>
          <p:nvPr/>
        </p:nvSpPr>
        <p:spPr>
          <a:xfrm rot="16200000">
            <a:off x="6667297" y="1446778"/>
            <a:ext cx="852055" cy="2855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850mm</a:t>
            </a:r>
          </a:p>
        </p:txBody>
      </p:sp>
      <p:sp>
        <p:nvSpPr>
          <p:cNvPr id="86" name="Rectangle 85">
            <a:extLst>
              <a:ext uri="{FF2B5EF4-FFF2-40B4-BE49-F238E27FC236}">
                <a16:creationId xmlns:a16="http://schemas.microsoft.com/office/drawing/2014/main" id="{2777D644-94BD-C5DC-77F3-4730990A9E8A}"/>
              </a:ext>
            </a:extLst>
          </p:cNvPr>
          <p:cNvSpPr/>
          <p:nvPr/>
        </p:nvSpPr>
        <p:spPr>
          <a:xfrm rot="18444300">
            <a:off x="8856014" y="1930556"/>
            <a:ext cx="852055" cy="2855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749mm</a:t>
            </a:r>
          </a:p>
        </p:txBody>
      </p:sp>
      <p:cxnSp>
        <p:nvCxnSpPr>
          <p:cNvPr id="87" name="Straight Arrow Connector 86">
            <a:extLst>
              <a:ext uri="{FF2B5EF4-FFF2-40B4-BE49-F238E27FC236}">
                <a16:creationId xmlns:a16="http://schemas.microsoft.com/office/drawing/2014/main" id="{7D36B82B-2A2E-AB0A-6843-171C2EE234FE}"/>
              </a:ext>
            </a:extLst>
          </p:cNvPr>
          <p:cNvCxnSpPr/>
          <p:nvPr/>
        </p:nvCxnSpPr>
        <p:spPr>
          <a:xfrm>
            <a:off x="7245941" y="5741296"/>
            <a:ext cx="143969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1FD4305B-0FFC-90D6-CE6D-93618FF37A9F}"/>
              </a:ext>
            </a:extLst>
          </p:cNvPr>
          <p:cNvCxnSpPr>
            <a:cxnSpLocks/>
          </p:cNvCxnSpPr>
          <p:nvPr/>
        </p:nvCxnSpPr>
        <p:spPr>
          <a:xfrm flipV="1">
            <a:off x="7198388" y="4406610"/>
            <a:ext cx="0" cy="126757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1A0900BA-E543-C743-B63C-D77A7268E90C}"/>
              </a:ext>
            </a:extLst>
          </p:cNvPr>
          <p:cNvCxnSpPr>
            <a:cxnSpLocks/>
          </p:cNvCxnSpPr>
          <p:nvPr/>
        </p:nvCxnSpPr>
        <p:spPr>
          <a:xfrm flipV="1">
            <a:off x="8674485" y="4965403"/>
            <a:ext cx="581772" cy="7349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C021A888-04FF-13EF-31A5-3C52B1A5AE0B}"/>
              </a:ext>
            </a:extLst>
          </p:cNvPr>
          <p:cNvSpPr txBox="1"/>
          <p:nvPr/>
        </p:nvSpPr>
        <p:spPr>
          <a:xfrm>
            <a:off x="6207840" y="3053612"/>
            <a:ext cx="791585" cy="369332"/>
          </a:xfrm>
          <a:prstGeom prst="rect">
            <a:avLst/>
          </a:prstGeom>
          <a:noFill/>
        </p:spPr>
        <p:txBody>
          <a:bodyPr wrap="square" rtlCol="0">
            <a:spAutoFit/>
          </a:bodyPr>
          <a:lstStyle/>
          <a:p>
            <a:r>
              <a:rPr lang="en-US"/>
              <a:t>2.</a:t>
            </a:r>
          </a:p>
        </p:txBody>
      </p:sp>
      <p:sp>
        <p:nvSpPr>
          <p:cNvPr id="91" name="Rectangle 90">
            <a:extLst>
              <a:ext uri="{FF2B5EF4-FFF2-40B4-BE49-F238E27FC236}">
                <a16:creationId xmlns:a16="http://schemas.microsoft.com/office/drawing/2014/main" id="{55696F67-A649-B7C4-A11B-DA40EDD494E2}"/>
              </a:ext>
            </a:extLst>
          </p:cNvPr>
          <p:cNvSpPr/>
          <p:nvPr/>
        </p:nvSpPr>
        <p:spPr>
          <a:xfrm>
            <a:off x="7615378" y="5854210"/>
            <a:ext cx="852055" cy="2855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710mm</a:t>
            </a:r>
          </a:p>
        </p:txBody>
      </p:sp>
      <p:sp>
        <p:nvSpPr>
          <p:cNvPr id="92" name="Rectangle 91">
            <a:extLst>
              <a:ext uri="{FF2B5EF4-FFF2-40B4-BE49-F238E27FC236}">
                <a16:creationId xmlns:a16="http://schemas.microsoft.com/office/drawing/2014/main" id="{4DDCA6FB-88EC-56A8-0ED8-1D2136C7642E}"/>
              </a:ext>
            </a:extLst>
          </p:cNvPr>
          <p:cNvSpPr/>
          <p:nvPr/>
        </p:nvSpPr>
        <p:spPr>
          <a:xfrm rot="16200000">
            <a:off x="6572620" y="4910254"/>
            <a:ext cx="852055" cy="2855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757mm</a:t>
            </a:r>
          </a:p>
        </p:txBody>
      </p:sp>
      <p:sp>
        <p:nvSpPr>
          <p:cNvPr id="93" name="Rectangle 92">
            <a:extLst>
              <a:ext uri="{FF2B5EF4-FFF2-40B4-BE49-F238E27FC236}">
                <a16:creationId xmlns:a16="http://schemas.microsoft.com/office/drawing/2014/main" id="{F03B7C0A-0B33-FF50-FEBB-A82C07EFB564}"/>
              </a:ext>
            </a:extLst>
          </p:cNvPr>
          <p:cNvSpPr/>
          <p:nvPr/>
        </p:nvSpPr>
        <p:spPr>
          <a:xfrm rot="18444300">
            <a:off x="8761337" y="5394032"/>
            <a:ext cx="852055" cy="2855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802mm</a:t>
            </a:r>
          </a:p>
        </p:txBody>
      </p:sp>
      <p:sp>
        <p:nvSpPr>
          <p:cNvPr id="94" name="TextBox 93">
            <a:extLst>
              <a:ext uri="{FF2B5EF4-FFF2-40B4-BE49-F238E27FC236}">
                <a16:creationId xmlns:a16="http://schemas.microsoft.com/office/drawing/2014/main" id="{ACC3FB49-3F36-BFCA-6D32-7D39DC393EBE}"/>
              </a:ext>
            </a:extLst>
          </p:cNvPr>
          <p:cNvSpPr txBox="1"/>
          <p:nvPr/>
        </p:nvSpPr>
        <p:spPr>
          <a:xfrm>
            <a:off x="6207840" y="4913627"/>
            <a:ext cx="791585" cy="369332"/>
          </a:xfrm>
          <a:prstGeom prst="rect">
            <a:avLst/>
          </a:prstGeom>
          <a:noFill/>
        </p:spPr>
        <p:txBody>
          <a:bodyPr wrap="square" rtlCol="0">
            <a:spAutoFit/>
          </a:bodyPr>
          <a:lstStyle/>
          <a:p>
            <a:r>
              <a:rPr lang="en-US"/>
              <a:t>3.</a:t>
            </a:r>
          </a:p>
        </p:txBody>
      </p:sp>
      <p:cxnSp>
        <p:nvCxnSpPr>
          <p:cNvPr id="95" name="Straight Arrow Connector 94">
            <a:extLst>
              <a:ext uri="{FF2B5EF4-FFF2-40B4-BE49-F238E27FC236}">
                <a16:creationId xmlns:a16="http://schemas.microsoft.com/office/drawing/2014/main" id="{8048302B-5E4D-67B2-D14D-4DA395E99480}"/>
              </a:ext>
            </a:extLst>
          </p:cNvPr>
          <p:cNvCxnSpPr/>
          <p:nvPr/>
        </p:nvCxnSpPr>
        <p:spPr>
          <a:xfrm>
            <a:off x="7299145" y="3985752"/>
            <a:ext cx="143969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3FDA6875-1E57-5DEE-473D-0B5ADE74C77C}"/>
              </a:ext>
            </a:extLst>
          </p:cNvPr>
          <p:cNvCxnSpPr>
            <a:cxnSpLocks/>
          </p:cNvCxnSpPr>
          <p:nvPr/>
        </p:nvCxnSpPr>
        <p:spPr>
          <a:xfrm flipV="1">
            <a:off x="7251592" y="2651066"/>
            <a:ext cx="0" cy="126757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31C4A8E1-DFB9-6A9D-0CE2-6C7A2BD28456}"/>
              </a:ext>
            </a:extLst>
          </p:cNvPr>
          <p:cNvCxnSpPr>
            <a:cxnSpLocks/>
          </p:cNvCxnSpPr>
          <p:nvPr/>
        </p:nvCxnSpPr>
        <p:spPr>
          <a:xfrm flipV="1">
            <a:off x="8727689" y="3209859"/>
            <a:ext cx="581772" cy="7349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8" name="Rectangle 97">
            <a:extLst>
              <a:ext uri="{FF2B5EF4-FFF2-40B4-BE49-F238E27FC236}">
                <a16:creationId xmlns:a16="http://schemas.microsoft.com/office/drawing/2014/main" id="{19226A66-A65C-F268-949D-D49AE301CEE1}"/>
              </a:ext>
            </a:extLst>
          </p:cNvPr>
          <p:cNvSpPr/>
          <p:nvPr/>
        </p:nvSpPr>
        <p:spPr>
          <a:xfrm>
            <a:off x="7668582" y="4055634"/>
            <a:ext cx="852055" cy="2855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635mm</a:t>
            </a:r>
          </a:p>
        </p:txBody>
      </p:sp>
      <p:sp>
        <p:nvSpPr>
          <p:cNvPr id="99" name="Rectangle 98">
            <a:extLst>
              <a:ext uri="{FF2B5EF4-FFF2-40B4-BE49-F238E27FC236}">
                <a16:creationId xmlns:a16="http://schemas.microsoft.com/office/drawing/2014/main" id="{7E8037BD-9105-4774-4CC7-0B84F34DB6D1}"/>
              </a:ext>
            </a:extLst>
          </p:cNvPr>
          <p:cNvSpPr/>
          <p:nvPr/>
        </p:nvSpPr>
        <p:spPr>
          <a:xfrm rot="16200000">
            <a:off x="6625824" y="3154710"/>
            <a:ext cx="852055" cy="2855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720mm</a:t>
            </a:r>
          </a:p>
        </p:txBody>
      </p:sp>
      <p:sp>
        <p:nvSpPr>
          <p:cNvPr id="100" name="Rectangle 99">
            <a:extLst>
              <a:ext uri="{FF2B5EF4-FFF2-40B4-BE49-F238E27FC236}">
                <a16:creationId xmlns:a16="http://schemas.microsoft.com/office/drawing/2014/main" id="{EFFF7073-7779-3AEA-E5C7-3490CEBCDD04}"/>
              </a:ext>
            </a:extLst>
          </p:cNvPr>
          <p:cNvSpPr/>
          <p:nvPr/>
        </p:nvSpPr>
        <p:spPr>
          <a:xfrm rot="18444300">
            <a:off x="8814541" y="3638488"/>
            <a:ext cx="852055" cy="2855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638mm</a:t>
            </a:r>
          </a:p>
        </p:txBody>
      </p:sp>
      <p:sp>
        <p:nvSpPr>
          <p:cNvPr id="101" name="TextBox 100">
            <a:extLst>
              <a:ext uri="{FF2B5EF4-FFF2-40B4-BE49-F238E27FC236}">
                <a16:creationId xmlns:a16="http://schemas.microsoft.com/office/drawing/2014/main" id="{A6DA074E-F0D7-12EA-EACF-BF3EF47155EC}"/>
              </a:ext>
            </a:extLst>
          </p:cNvPr>
          <p:cNvSpPr txBox="1"/>
          <p:nvPr/>
        </p:nvSpPr>
        <p:spPr>
          <a:xfrm>
            <a:off x="9878467" y="1199066"/>
            <a:ext cx="2230737" cy="830997"/>
          </a:xfrm>
          <a:prstGeom prst="rect">
            <a:avLst/>
          </a:prstGeom>
          <a:noFill/>
        </p:spPr>
        <p:txBody>
          <a:bodyPr wrap="square" rtlCol="0">
            <a:spAutoFit/>
          </a:bodyPr>
          <a:lstStyle/>
          <a:p>
            <a:r>
              <a:rPr lang="en-US" sz="1600"/>
              <a:t>3.0L Jeep Wrangler Battery Pack 37.5 kWh  </a:t>
            </a:r>
          </a:p>
        </p:txBody>
      </p:sp>
      <p:sp>
        <p:nvSpPr>
          <p:cNvPr id="102" name="TextBox 101">
            <a:extLst>
              <a:ext uri="{FF2B5EF4-FFF2-40B4-BE49-F238E27FC236}">
                <a16:creationId xmlns:a16="http://schemas.microsoft.com/office/drawing/2014/main" id="{CE0F51F9-9F9A-5C42-F6A8-1709BE3719AE}"/>
              </a:ext>
            </a:extLst>
          </p:cNvPr>
          <p:cNvSpPr txBox="1"/>
          <p:nvPr/>
        </p:nvSpPr>
        <p:spPr>
          <a:xfrm>
            <a:off x="9821190" y="3063733"/>
            <a:ext cx="2230737" cy="830997"/>
          </a:xfrm>
          <a:prstGeom prst="rect">
            <a:avLst/>
          </a:prstGeom>
          <a:noFill/>
        </p:spPr>
        <p:txBody>
          <a:bodyPr wrap="square" rtlCol="0">
            <a:spAutoFit/>
          </a:bodyPr>
          <a:lstStyle/>
          <a:p>
            <a:r>
              <a:rPr lang="en-US" sz="1600"/>
              <a:t>Cummins R2.8 Turbo Diesel</a:t>
            </a:r>
          </a:p>
          <a:p>
            <a:r>
              <a:rPr lang="en-US" sz="1600"/>
              <a:t>Battery Pack 53 kWh  </a:t>
            </a:r>
          </a:p>
        </p:txBody>
      </p:sp>
      <p:sp>
        <p:nvSpPr>
          <p:cNvPr id="103" name="TextBox 102">
            <a:extLst>
              <a:ext uri="{FF2B5EF4-FFF2-40B4-BE49-F238E27FC236}">
                <a16:creationId xmlns:a16="http://schemas.microsoft.com/office/drawing/2014/main" id="{393C3D24-F476-A5A2-A99B-4B1CA5081F64}"/>
              </a:ext>
            </a:extLst>
          </p:cNvPr>
          <p:cNvSpPr txBox="1"/>
          <p:nvPr/>
        </p:nvSpPr>
        <p:spPr>
          <a:xfrm>
            <a:off x="9798471" y="4799756"/>
            <a:ext cx="2230737" cy="584775"/>
          </a:xfrm>
          <a:prstGeom prst="rect">
            <a:avLst/>
          </a:prstGeom>
          <a:noFill/>
        </p:spPr>
        <p:txBody>
          <a:bodyPr wrap="square" rtlCol="0">
            <a:spAutoFit/>
          </a:bodyPr>
          <a:lstStyle/>
          <a:p>
            <a:r>
              <a:rPr lang="en-US" sz="1600"/>
              <a:t>2.0 L Mercury 2.0L</a:t>
            </a:r>
          </a:p>
          <a:p>
            <a:r>
              <a:rPr lang="en-US" sz="1600"/>
              <a:t>Battery Pack 80 kWh  </a:t>
            </a:r>
          </a:p>
        </p:txBody>
      </p:sp>
      <p:pic>
        <p:nvPicPr>
          <p:cNvPr id="79" name="Picture 78" descr="3.0L EcoDiesel Engine">
            <a:extLst>
              <a:ext uri="{FF2B5EF4-FFF2-40B4-BE49-F238E27FC236}">
                <a16:creationId xmlns:a16="http://schemas.microsoft.com/office/drawing/2014/main" id="{4E192CB2-797F-9351-B6B6-994519D8FD48}"/>
              </a:ext>
            </a:extLst>
          </p:cNvPr>
          <p:cNvPicPr>
            <a:picLocks noChangeAspect="1" noChangeArrowheads="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24101" t="13756" r="23177" b="9433"/>
          <a:stretch/>
        </p:blipFill>
        <p:spPr bwMode="auto">
          <a:xfrm>
            <a:off x="7528063" y="874310"/>
            <a:ext cx="1524000" cy="1430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56936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DADB6E9-8C26-0F56-1585-D1D87C377D4B}"/>
              </a:ext>
            </a:extLst>
          </p:cNvPr>
          <p:cNvSpPr>
            <a:spLocks noGrp="1"/>
          </p:cNvSpPr>
          <p:nvPr>
            <p:ph type="sldNum" sz="quarter" idx="12"/>
          </p:nvPr>
        </p:nvSpPr>
        <p:spPr/>
        <p:txBody>
          <a:bodyPr/>
          <a:lstStyle/>
          <a:p>
            <a:fld id="{878010B2-7609-45BF-BFDC-66C2DCCC65B5}" type="slidenum">
              <a:rPr lang="en-US" smtClean="0"/>
              <a:t>32</a:t>
            </a:fld>
            <a:endParaRPr lang="en-US"/>
          </a:p>
        </p:txBody>
      </p:sp>
      <p:sp>
        <p:nvSpPr>
          <p:cNvPr id="4" name="Title 3">
            <a:extLst>
              <a:ext uri="{FF2B5EF4-FFF2-40B4-BE49-F238E27FC236}">
                <a16:creationId xmlns:a16="http://schemas.microsoft.com/office/drawing/2014/main" id="{A7D3E22C-C120-7B9E-54FD-0EFCC10A5FA3}"/>
              </a:ext>
            </a:extLst>
          </p:cNvPr>
          <p:cNvSpPr>
            <a:spLocks noGrp="1"/>
          </p:cNvSpPr>
          <p:nvPr>
            <p:ph type="title"/>
          </p:nvPr>
        </p:nvSpPr>
        <p:spPr>
          <a:xfrm>
            <a:off x="0" y="-65492"/>
            <a:ext cx="12191997" cy="624998"/>
          </a:xfrm>
        </p:spPr>
        <p:txBody>
          <a:bodyPr/>
          <a:lstStyle/>
          <a:p>
            <a:r>
              <a:rPr lang="en-US"/>
              <a:t>Powertrain Sizing: Options</a:t>
            </a:r>
          </a:p>
        </p:txBody>
      </p:sp>
      <p:pic>
        <p:nvPicPr>
          <p:cNvPr id="44" name="Picture 43">
            <a:extLst>
              <a:ext uri="{FF2B5EF4-FFF2-40B4-BE49-F238E27FC236}">
                <a16:creationId xmlns:a16="http://schemas.microsoft.com/office/drawing/2014/main" id="{7423A794-1B4F-9F14-9440-94F1E819D894}"/>
              </a:ext>
            </a:extLst>
          </p:cNvPr>
          <p:cNvPicPr>
            <a:picLocks noChangeAspect="1"/>
          </p:cNvPicPr>
          <p:nvPr/>
        </p:nvPicPr>
        <p:blipFill>
          <a:blip r:embed="rId3"/>
          <a:stretch>
            <a:fillRect/>
          </a:stretch>
        </p:blipFill>
        <p:spPr>
          <a:xfrm>
            <a:off x="11610108" y="74858"/>
            <a:ext cx="390178" cy="487722"/>
          </a:xfrm>
          <a:prstGeom prst="rect">
            <a:avLst/>
          </a:prstGeom>
        </p:spPr>
      </p:pic>
      <p:grpSp>
        <p:nvGrpSpPr>
          <p:cNvPr id="50" name="Group 49">
            <a:extLst>
              <a:ext uri="{FF2B5EF4-FFF2-40B4-BE49-F238E27FC236}">
                <a16:creationId xmlns:a16="http://schemas.microsoft.com/office/drawing/2014/main" id="{A0FB9F9C-12F9-C45D-F550-DD387894B183}"/>
              </a:ext>
            </a:extLst>
          </p:cNvPr>
          <p:cNvGrpSpPr/>
          <p:nvPr/>
        </p:nvGrpSpPr>
        <p:grpSpPr>
          <a:xfrm>
            <a:off x="301752" y="722376"/>
            <a:ext cx="5548321" cy="5088405"/>
            <a:chOff x="6766068" y="893669"/>
            <a:chExt cx="5548321" cy="5088405"/>
          </a:xfrm>
        </p:grpSpPr>
        <p:grpSp>
          <p:nvGrpSpPr>
            <p:cNvPr id="24" name="Group 23">
              <a:extLst>
                <a:ext uri="{FF2B5EF4-FFF2-40B4-BE49-F238E27FC236}">
                  <a16:creationId xmlns:a16="http://schemas.microsoft.com/office/drawing/2014/main" id="{708786E5-E329-A9E2-1B06-1A05B98341D7}"/>
                </a:ext>
              </a:extLst>
            </p:cNvPr>
            <p:cNvGrpSpPr/>
            <p:nvPr/>
          </p:nvGrpSpPr>
          <p:grpSpPr>
            <a:xfrm>
              <a:off x="6766068" y="893669"/>
              <a:ext cx="5548321" cy="5088405"/>
              <a:chOff x="6792939" y="613715"/>
              <a:chExt cx="6543128" cy="6000750"/>
            </a:xfrm>
          </p:grpSpPr>
          <p:pic>
            <p:nvPicPr>
              <p:cNvPr id="5" name="Picture 4">
                <a:extLst>
                  <a:ext uri="{FF2B5EF4-FFF2-40B4-BE49-F238E27FC236}">
                    <a16:creationId xmlns:a16="http://schemas.microsoft.com/office/drawing/2014/main" id="{376113F9-E112-0253-2AC8-F5DFEC1FF40C}"/>
                  </a:ext>
                </a:extLst>
              </p:cNvPr>
              <p:cNvPicPr>
                <a:picLocks noChangeAspect="1"/>
              </p:cNvPicPr>
              <p:nvPr/>
            </p:nvPicPr>
            <p:blipFill rotWithShape="1">
              <a:blip r:embed="rId4"/>
              <a:srcRect r="16021"/>
              <a:stretch/>
            </p:blipFill>
            <p:spPr>
              <a:xfrm>
                <a:off x="6792939" y="613715"/>
                <a:ext cx="6543128" cy="6000750"/>
              </a:xfrm>
              <a:prstGeom prst="rect">
                <a:avLst/>
              </a:prstGeom>
            </p:spPr>
          </p:pic>
          <p:sp>
            <p:nvSpPr>
              <p:cNvPr id="21" name="TextBox 20">
                <a:extLst>
                  <a:ext uri="{FF2B5EF4-FFF2-40B4-BE49-F238E27FC236}">
                    <a16:creationId xmlns:a16="http://schemas.microsoft.com/office/drawing/2014/main" id="{B92A0643-B31F-6012-4CA7-B902B50ECEF1}"/>
                  </a:ext>
                </a:extLst>
              </p:cNvPr>
              <p:cNvSpPr txBox="1"/>
              <p:nvPr/>
            </p:nvSpPr>
            <p:spPr>
              <a:xfrm>
                <a:off x="10201936" y="1464486"/>
                <a:ext cx="2022011" cy="307777"/>
              </a:xfrm>
              <a:prstGeom prst="rect">
                <a:avLst/>
              </a:prstGeom>
              <a:noFill/>
            </p:spPr>
            <p:txBody>
              <a:bodyPr wrap="square" rtlCol="0">
                <a:spAutoFit/>
              </a:bodyPr>
              <a:lstStyle/>
              <a:p>
                <a:r>
                  <a:rPr lang="en-US" sz="1400"/>
                  <a:t>Favorable Region</a:t>
                </a:r>
              </a:p>
            </p:txBody>
          </p:sp>
        </p:grpSp>
        <p:cxnSp>
          <p:nvCxnSpPr>
            <p:cNvPr id="25" name="Straight Connector 24">
              <a:extLst>
                <a:ext uri="{FF2B5EF4-FFF2-40B4-BE49-F238E27FC236}">
                  <a16:creationId xmlns:a16="http://schemas.microsoft.com/office/drawing/2014/main" id="{912C927C-3BB7-0E7B-D59E-2D4553A03822}"/>
                </a:ext>
              </a:extLst>
            </p:cNvPr>
            <p:cNvCxnSpPr>
              <a:cxnSpLocks/>
            </p:cNvCxnSpPr>
            <p:nvPr/>
          </p:nvCxnSpPr>
          <p:spPr>
            <a:xfrm>
              <a:off x="7935610" y="1445282"/>
              <a:ext cx="0" cy="3972694"/>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A46F371-351F-3B70-0AD8-37934D2151FF}"/>
                </a:ext>
              </a:extLst>
            </p:cNvPr>
            <p:cNvCxnSpPr>
              <a:cxnSpLocks/>
              <a:stCxn id="30" idx="4"/>
            </p:cNvCxnSpPr>
            <p:nvPr/>
          </p:nvCxnSpPr>
          <p:spPr>
            <a:xfrm>
              <a:off x="11928077" y="2850296"/>
              <a:ext cx="0" cy="256768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87CC3DA-AE59-5BB5-3591-353904E6DCB6}"/>
                </a:ext>
              </a:extLst>
            </p:cNvPr>
            <p:cNvCxnSpPr>
              <a:cxnSpLocks/>
            </p:cNvCxnSpPr>
            <p:nvPr/>
          </p:nvCxnSpPr>
          <p:spPr>
            <a:xfrm>
              <a:off x="7378887" y="2240874"/>
              <a:ext cx="2528082"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5F19AE7-A089-3309-5242-99F3D6B81CCB}"/>
                </a:ext>
              </a:extLst>
            </p:cNvPr>
            <p:cNvCxnSpPr>
              <a:cxnSpLocks/>
            </p:cNvCxnSpPr>
            <p:nvPr/>
          </p:nvCxnSpPr>
          <p:spPr>
            <a:xfrm>
              <a:off x="7378887" y="2674415"/>
              <a:ext cx="4352527"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6F0ED7FE-B741-7388-D7DA-83B27DAB2E0F}"/>
                </a:ext>
              </a:extLst>
            </p:cNvPr>
            <p:cNvSpPr/>
            <p:nvPr/>
          </p:nvSpPr>
          <p:spPr>
            <a:xfrm>
              <a:off x="7868900" y="1201293"/>
              <a:ext cx="393326" cy="3933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rPr>
                <a:t>1</a:t>
              </a:r>
            </a:p>
          </p:txBody>
        </p:sp>
        <p:sp>
          <p:nvSpPr>
            <p:cNvPr id="30" name="Oval 29">
              <a:extLst>
                <a:ext uri="{FF2B5EF4-FFF2-40B4-BE49-F238E27FC236}">
                  <a16:creationId xmlns:a16="http://schemas.microsoft.com/office/drawing/2014/main" id="{A5551E4D-2FED-B8AD-6765-B5D7198E71F8}"/>
                </a:ext>
              </a:extLst>
            </p:cNvPr>
            <p:cNvSpPr/>
            <p:nvPr/>
          </p:nvSpPr>
          <p:spPr>
            <a:xfrm>
              <a:off x="11731414" y="2456970"/>
              <a:ext cx="393326" cy="3933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rPr>
                <a:t>3</a:t>
              </a:r>
            </a:p>
          </p:txBody>
        </p:sp>
        <p:sp>
          <p:nvSpPr>
            <p:cNvPr id="31" name="Oval 30">
              <a:extLst>
                <a:ext uri="{FF2B5EF4-FFF2-40B4-BE49-F238E27FC236}">
                  <a16:creationId xmlns:a16="http://schemas.microsoft.com/office/drawing/2014/main" id="{1DFA9133-0E90-6EA7-0D40-D1A739DF5E6C}"/>
                </a:ext>
              </a:extLst>
            </p:cNvPr>
            <p:cNvSpPr/>
            <p:nvPr/>
          </p:nvSpPr>
          <p:spPr>
            <a:xfrm>
              <a:off x="9805131" y="2073990"/>
              <a:ext cx="393326" cy="3933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rPr>
                <a:t>2</a:t>
              </a:r>
            </a:p>
          </p:txBody>
        </p:sp>
        <p:cxnSp>
          <p:nvCxnSpPr>
            <p:cNvPr id="32" name="Straight Connector 31">
              <a:extLst>
                <a:ext uri="{FF2B5EF4-FFF2-40B4-BE49-F238E27FC236}">
                  <a16:creationId xmlns:a16="http://schemas.microsoft.com/office/drawing/2014/main" id="{E6457E26-AC37-065E-4E36-3B4260AF16FF}"/>
                </a:ext>
              </a:extLst>
            </p:cNvPr>
            <p:cNvCxnSpPr>
              <a:cxnSpLocks/>
            </p:cNvCxnSpPr>
            <p:nvPr/>
          </p:nvCxnSpPr>
          <p:spPr>
            <a:xfrm>
              <a:off x="7359996" y="1523078"/>
              <a:ext cx="573881" cy="11813"/>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8BD1A76-FBD4-848F-7797-189D9F063C71}"/>
                </a:ext>
              </a:extLst>
            </p:cNvPr>
            <p:cNvCxnSpPr>
              <a:cxnSpLocks/>
            </p:cNvCxnSpPr>
            <p:nvPr/>
          </p:nvCxnSpPr>
          <p:spPr>
            <a:xfrm>
              <a:off x="9996120" y="2456970"/>
              <a:ext cx="5674" cy="2961006"/>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936989F3-6F5D-4067-C403-88660DEF4999}"/>
                </a:ext>
              </a:extLst>
            </p:cNvPr>
            <p:cNvSpPr txBox="1"/>
            <p:nvPr/>
          </p:nvSpPr>
          <p:spPr>
            <a:xfrm>
              <a:off x="7938920" y="4248062"/>
              <a:ext cx="1968049" cy="954107"/>
            </a:xfrm>
            <a:prstGeom prst="rect">
              <a:avLst/>
            </a:prstGeom>
            <a:noFill/>
          </p:spPr>
          <p:txBody>
            <a:bodyPr wrap="square" rtlCol="0">
              <a:spAutoFit/>
            </a:bodyPr>
            <a:lstStyle/>
            <a:p>
              <a:r>
                <a:rPr lang="en-US" sz="1400"/>
                <a:t>Derate Region</a:t>
              </a:r>
            </a:p>
            <a:p>
              <a:r>
                <a:rPr lang="en-US" sz="1400"/>
                <a:t>Instances of energy demand&gt; energy of hybrid powertrain</a:t>
              </a:r>
            </a:p>
          </p:txBody>
        </p:sp>
      </p:grpSp>
      <p:cxnSp>
        <p:nvCxnSpPr>
          <p:cNvPr id="92" name="Straight Arrow Connector 91">
            <a:extLst>
              <a:ext uri="{FF2B5EF4-FFF2-40B4-BE49-F238E27FC236}">
                <a16:creationId xmlns:a16="http://schemas.microsoft.com/office/drawing/2014/main" id="{70A9BB75-6160-0A31-F458-079FCB05704D}"/>
              </a:ext>
            </a:extLst>
          </p:cNvPr>
          <p:cNvCxnSpPr/>
          <p:nvPr/>
        </p:nvCxnSpPr>
        <p:spPr>
          <a:xfrm>
            <a:off x="7340618" y="2277820"/>
            <a:ext cx="143969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DA87D7B5-753C-6AB1-1664-394E76288F3E}"/>
              </a:ext>
            </a:extLst>
          </p:cNvPr>
          <p:cNvCxnSpPr>
            <a:cxnSpLocks/>
          </p:cNvCxnSpPr>
          <p:nvPr/>
        </p:nvCxnSpPr>
        <p:spPr>
          <a:xfrm flipV="1">
            <a:off x="7293065" y="943134"/>
            <a:ext cx="0" cy="126757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F52F99F2-B5EF-2232-32E1-6D37EDA5E6E5}"/>
              </a:ext>
            </a:extLst>
          </p:cNvPr>
          <p:cNvCxnSpPr>
            <a:cxnSpLocks/>
          </p:cNvCxnSpPr>
          <p:nvPr/>
        </p:nvCxnSpPr>
        <p:spPr>
          <a:xfrm flipV="1">
            <a:off x="8769162" y="1501927"/>
            <a:ext cx="581772" cy="7349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176230E3-D2F6-B649-6A80-D80CAD05123F}"/>
              </a:ext>
            </a:extLst>
          </p:cNvPr>
          <p:cNvSpPr txBox="1"/>
          <p:nvPr/>
        </p:nvSpPr>
        <p:spPr>
          <a:xfrm>
            <a:off x="6207840" y="1394248"/>
            <a:ext cx="791585" cy="369332"/>
          </a:xfrm>
          <a:prstGeom prst="rect">
            <a:avLst/>
          </a:prstGeom>
          <a:noFill/>
        </p:spPr>
        <p:txBody>
          <a:bodyPr wrap="square" rtlCol="0">
            <a:spAutoFit/>
          </a:bodyPr>
          <a:lstStyle/>
          <a:p>
            <a:r>
              <a:rPr lang="en-US"/>
              <a:t>1.</a:t>
            </a:r>
          </a:p>
        </p:txBody>
      </p:sp>
      <p:sp>
        <p:nvSpPr>
          <p:cNvPr id="96" name="Rectangle 95">
            <a:extLst>
              <a:ext uri="{FF2B5EF4-FFF2-40B4-BE49-F238E27FC236}">
                <a16:creationId xmlns:a16="http://schemas.microsoft.com/office/drawing/2014/main" id="{DEA24C40-F5B4-62AE-32C4-9A4DABB647D4}"/>
              </a:ext>
            </a:extLst>
          </p:cNvPr>
          <p:cNvSpPr/>
          <p:nvPr/>
        </p:nvSpPr>
        <p:spPr>
          <a:xfrm>
            <a:off x="7710055" y="2390734"/>
            <a:ext cx="852055" cy="2855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882mm</a:t>
            </a:r>
          </a:p>
        </p:txBody>
      </p:sp>
      <p:sp>
        <p:nvSpPr>
          <p:cNvPr id="97" name="Rectangle 96">
            <a:extLst>
              <a:ext uri="{FF2B5EF4-FFF2-40B4-BE49-F238E27FC236}">
                <a16:creationId xmlns:a16="http://schemas.microsoft.com/office/drawing/2014/main" id="{9F6FF4CE-B009-2FE5-8807-FEB663B1983A}"/>
              </a:ext>
            </a:extLst>
          </p:cNvPr>
          <p:cNvSpPr/>
          <p:nvPr/>
        </p:nvSpPr>
        <p:spPr>
          <a:xfrm rot="16200000">
            <a:off x="6667297" y="1446778"/>
            <a:ext cx="852055" cy="2855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708mm</a:t>
            </a:r>
          </a:p>
        </p:txBody>
      </p:sp>
      <p:sp>
        <p:nvSpPr>
          <p:cNvPr id="98" name="Rectangle 97">
            <a:extLst>
              <a:ext uri="{FF2B5EF4-FFF2-40B4-BE49-F238E27FC236}">
                <a16:creationId xmlns:a16="http://schemas.microsoft.com/office/drawing/2014/main" id="{D376B558-0BE0-8E5D-7DB3-2121D2383B4D}"/>
              </a:ext>
            </a:extLst>
          </p:cNvPr>
          <p:cNvSpPr/>
          <p:nvPr/>
        </p:nvSpPr>
        <p:spPr>
          <a:xfrm rot="18444300">
            <a:off x="8856014" y="1930556"/>
            <a:ext cx="852055" cy="2855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915mm</a:t>
            </a:r>
          </a:p>
        </p:txBody>
      </p:sp>
      <p:cxnSp>
        <p:nvCxnSpPr>
          <p:cNvPr id="99" name="Straight Arrow Connector 98">
            <a:extLst>
              <a:ext uri="{FF2B5EF4-FFF2-40B4-BE49-F238E27FC236}">
                <a16:creationId xmlns:a16="http://schemas.microsoft.com/office/drawing/2014/main" id="{A085C82D-66E0-620A-1C61-085293AE456A}"/>
              </a:ext>
            </a:extLst>
          </p:cNvPr>
          <p:cNvCxnSpPr/>
          <p:nvPr/>
        </p:nvCxnSpPr>
        <p:spPr>
          <a:xfrm>
            <a:off x="7245941" y="5741296"/>
            <a:ext cx="143969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6D34CF08-049F-182A-DA9F-047A7158C139}"/>
              </a:ext>
            </a:extLst>
          </p:cNvPr>
          <p:cNvCxnSpPr>
            <a:cxnSpLocks/>
          </p:cNvCxnSpPr>
          <p:nvPr/>
        </p:nvCxnSpPr>
        <p:spPr>
          <a:xfrm flipV="1">
            <a:off x="7198388" y="4406610"/>
            <a:ext cx="0" cy="126757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6809E62A-D089-C35F-86F4-47C398BB7FF1}"/>
              </a:ext>
            </a:extLst>
          </p:cNvPr>
          <p:cNvCxnSpPr>
            <a:cxnSpLocks/>
          </p:cNvCxnSpPr>
          <p:nvPr/>
        </p:nvCxnSpPr>
        <p:spPr>
          <a:xfrm flipV="1">
            <a:off x="8709055" y="4879223"/>
            <a:ext cx="581772" cy="7349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ABB8A51B-09F7-4F46-CCB5-28525A4045AD}"/>
              </a:ext>
            </a:extLst>
          </p:cNvPr>
          <p:cNvSpPr txBox="1"/>
          <p:nvPr/>
        </p:nvSpPr>
        <p:spPr>
          <a:xfrm>
            <a:off x="6207840" y="3053612"/>
            <a:ext cx="791585" cy="369332"/>
          </a:xfrm>
          <a:prstGeom prst="rect">
            <a:avLst/>
          </a:prstGeom>
          <a:noFill/>
        </p:spPr>
        <p:txBody>
          <a:bodyPr wrap="square" rtlCol="0">
            <a:spAutoFit/>
          </a:bodyPr>
          <a:lstStyle/>
          <a:p>
            <a:r>
              <a:rPr lang="en-US"/>
              <a:t>2.</a:t>
            </a:r>
          </a:p>
        </p:txBody>
      </p:sp>
      <p:sp>
        <p:nvSpPr>
          <p:cNvPr id="103" name="Rectangle 102">
            <a:extLst>
              <a:ext uri="{FF2B5EF4-FFF2-40B4-BE49-F238E27FC236}">
                <a16:creationId xmlns:a16="http://schemas.microsoft.com/office/drawing/2014/main" id="{B5596617-45D4-2D51-C61D-DCF2125B4174}"/>
              </a:ext>
            </a:extLst>
          </p:cNvPr>
          <p:cNvSpPr/>
          <p:nvPr/>
        </p:nvSpPr>
        <p:spPr>
          <a:xfrm>
            <a:off x="7615378" y="5854210"/>
            <a:ext cx="852055" cy="2855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747mm</a:t>
            </a:r>
          </a:p>
        </p:txBody>
      </p:sp>
      <p:sp>
        <p:nvSpPr>
          <p:cNvPr id="104" name="Rectangle 103">
            <a:extLst>
              <a:ext uri="{FF2B5EF4-FFF2-40B4-BE49-F238E27FC236}">
                <a16:creationId xmlns:a16="http://schemas.microsoft.com/office/drawing/2014/main" id="{2E8192A7-13BD-C4A0-ED67-4DEE3E1E15F3}"/>
              </a:ext>
            </a:extLst>
          </p:cNvPr>
          <p:cNvSpPr/>
          <p:nvPr/>
        </p:nvSpPr>
        <p:spPr>
          <a:xfrm rot="16200000">
            <a:off x="6572620" y="4910254"/>
            <a:ext cx="852055" cy="2855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559mm</a:t>
            </a:r>
          </a:p>
        </p:txBody>
      </p:sp>
      <p:sp>
        <p:nvSpPr>
          <p:cNvPr id="105" name="Rectangle 104">
            <a:extLst>
              <a:ext uri="{FF2B5EF4-FFF2-40B4-BE49-F238E27FC236}">
                <a16:creationId xmlns:a16="http://schemas.microsoft.com/office/drawing/2014/main" id="{9FF7096D-D3FD-C1EA-8CCC-3A8F30FFEA38}"/>
              </a:ext>
            </a:extLst>
          </p:cNvPr>
          <p:cNvSpPr/>
          <p:nvPr/>
        </p:nvSpPr>
        <p:spPr>
          <a:xfrm rot="18444300">
            <a:off x="8761337" y="5394032"/>
            <a:ext cx="852055" cy="2855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510mm</a:t>
            </a:r>
          </a:p>
        </p:txBody>
      </p:sp>
      <p:sp>
        <p:nvSpPr>
          <p:cNvPr id="106" name="TextBox 105">
            <a:extLst>
              <a:ext uri="{FF2B5EF4-FFF2-40B4-BE49-F238E27FC236}">
                <a16:creationId xmlns:a16="http://schemas.microsoft.com/office/drawing/2014/main" id="{FCEB054D-7725-A2FF-326A-869F89BFA6D5}"/>
              </a:ext>
            </a:extLst>
          </p:cNvPr>
          <p:cNvSpPr txBox="1"/>
          <p:nvPr/>
        </p:nvSpPr>
        <p:spPr>
          <a:xfrm>
            <a:off x="6207840" y="4913627"/>
            <a:ext cx="791585" cy="369332"/>
          </a:xfrm>
          <a:prstGeom prst="rect">
            <a:avLst/>
          </a:prstGeom>
          <a:noFill/>
        </p:spPr>
        <p:txBody>
          <a:bodyPr wrap="square" rtlCol="0">
            <a:spAutoFit/>
          </a:bodyPr>
          <a:lstStyle/>
          <a:p>
            <a:r>
              <a:rPr lang="en-US"/>
              <a:t>3.</a:t>
            </a:r>
          </a:p>
        </p:txBody>
      </p:sp>
      <p:cxnSp>
        <p:nvCxnSpPr>
          <p:cNvPr id="107" name="Straight Arrow Connector 106">
            <a:extLst>
              <a:ext uri="{FF2B5EF4-FFF2-40B4-BE49-F238E27FC236}">
                <a16:creationId xmlns:a16="http://schemas.microsoft.com/office/drawing/2014/main" id="{1303BB76-5862-0789-C000-BA462929899B}"/>
              </a:ext>
            </a:extLst>
          </p:cNvPr>
          <p:cNvCxnSpPr/>
          <p:nvPr/>
        </p:nvCxnSpPr>
        <p:spPr>
          <a:xfrm>
            <a:off x="7299145" y="3985752"/>
            <a:ext cx="143969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D1326777-D4B0-54F1-4404-09310E9C54FA}"/>
              </a:ext>
            </a:extLst>
          </p:cNvPr>
          <p:cNvCxnSpPr>
            <a:cxnSpLocks/>
          </p:cNvCxnSpPr>
          <p:nvPr/>
        </p:nvCxnSpPr>
        <p:spPr>
          <a:xfrm flipV="1">
            <a:off x="7251592" y="2651066"/>
            <a:ext cx="0" cy="126757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F79FC07B-FB6D-D2EC-E519-EF63D168BA46}"/>
              </a:ext>
            </a:extLst>
          </p:cNvPr>
          <p:cNvCxnSpPr>
            <a:cxnSpLocks/>
          </p:cNvCxnSpPr>
          <p:nvPr/>
        </p:nvCxnSpPr>
        <p:spPr>
          <a:xfrm flipV="1">
            <a:off x="8727689" y="3209859"/>
            <a:ext cx="581772" cy="7349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0" name="Rectangle 109">
            <a:extLst>
              <a:ext uri="{FF2B5EF4-FFF2-40B4-BE49-F238E27FC236}">
                <a16:creationId xmlns:a16="http://schemas.microsoft.com/office/drawing/2014/main" id="{244DC51C-DB47-07B6-51B7-47B996AC210C}"/>
              </a:ext>
            </a:extLst>
          </p:cNvPr>
          <p:cNvSpPr/>
          <p:nvPr/>
        </p:nvSpPr>
        <p:spPr>
          <a:xfrm>
            <a:off x="7668582" y="4055634"/>
            <a:ext cx="852055" cy="2855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700mm</a:t>
            </a:r>
          </a:p>
        </p:txBody>
      </p:sp>
      <p:sp>
        <p:nvSpPr>
          <p:cNvPr id="111" name="Rectangle 110">
            <a:extLst>
              <a:ext uri="{FF2B5EF4-FFF2-40B4-BE49-F238E27FC236}">
                <a16:creationId xmlns:a16="http://schemas.microsoft.com/office/drawing/2014/main" id="{CA28C76F-C3D1-AB29-9A68-4A4106E0B078}"/>
              </a:ext>
            </a:extLst>
          </p:cNvPr>
          <p:cNvSpPr/>
          <p:nvPr/>
        </p:nvSpPr>
        <p:spPr>
          <a:xfrm rot="16200000">
            <a:off x="6625824" y="3154710"/>
            <a:ext cx="852055" cy="2855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720mm</a:t>
            </a:r>
          </a:p>
        </p:txBody>
      </p:sp>
      <p:sp>
        <p:nvSpPr>
          <p:cNvPr id="112" name="Rectangle 111">
            <a:extLst>
              <a:ext uri="{FF2B5EF4-FFF2-40B4-BE49-F238E27FC236}">
                <a16:creationId xmlns:a16="http://schemas.microsoft.com/office/drawing/2014/main" id="{C772585D-64FB-E9F3-D2B3-B1CA9DC98975}"/>
              </a:ext>
            </a:extLst>
          </p:cNvPr>
          <p:cNvSpPr/>
          <p:nvPr/>
        </p:nvSpPr>
        <p:spPr>
          <a:xfrm rot="18444300">
            <a:off x="8814541" y="3638488"/>
            <a:ext cx="852055" cy="2855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880mm</a:t>
            </a:r>
          </a:p>
        </p:txBody>
      </p:sp>
      <p:sp>
        <p:nvSpPr>
          <p:cNvPr id="113" name="TextBox 112">
            <a:extLst>
              <a:ext uri="{FF2B5EF4-FFF2-40B4-BE49-F238E27FC236}">
                <a16:creationId xmlns:a16="http://schemas.microsoft.com/office/drawing/2014/main" id="{5BB946D4-A12A-BA01-4485-B31F644BDE70}"/>
              </a:ext>
            </a:extLst>
          </p:cNvPr>
          <p:cNvSpPr txBox="1"/>
          <p:nvPr/>
        </p:nvSpPr>
        <p:spPr>
          <a:xfrm>
            <a:off x="9878467" y="1199066"/>
            <a:ext cx="2313533" cy="584775"/>
          </a:xfrm>
          <a:prstGeom prst="rect">
            <a:avLst/>
          </a:prstGeom>
          <a:noFill/>
        </p:spPr>
        <p:txBody>
          <a:bodyPr wrap="square" rtlCol="0">
            <a:spAutoFit/>
          </a:bodyPr>
          <a:lstStyle/>
          <a:p>
            <a:r>
              <a:rPr lang="en-US" sz="1600"/>
              <a:t>3.0L Ford V6</a:t>
            </a:r>
          </a:p>
          <a:p>
            <a:r>
              <a:rPr lang="en-US" sz="1600"/>
              <a:t>Battery Pack 37.5 kWh  </a:t>
            </a:r>
          </a:p>
        </p:txBody>
      </p:sp>
      <p:sp>
        <p:nvSpPr>
          <p:cNvPr id="114" name="TextBox 113">
            <a:extLst>
              <a:ext uri="{FF2B5EF4-FFF2-40B4-BE49-F238E27FC236}">
                <a16:creationId xmlns:a16="http://schemas.microsoft.com/office/drawing/2014/main" id="{BA94D476-793B-7339-B4AF-3B9CB2B361FB}"/>
              </a:ext>
            </a:extLst>
          </p:cNvPr>
          <p:cNvSpPr txBox="1"/>
          <p:nvPr/>
        </p:nvSpPr>
        <p:spPr>
          <a:xfrm>
            <a:off x="9821190" y="3063733"/>
            <a:ext cx="2230737" cy="584775"/>
          </a:xfrm>
          <a:prstGeom prst="rect">
            <a:avLst/>
          </a:prstGeom>
          <a:noFill/>
        </p:spPr>
        <p:txBody>
          <a:bodyPr wrap="square" rtlCol="0">
            <a:spAutoFit/>
          </a:bodyPr>
          <a:lstStyle/>
          <a:p>
            <a:r>
              <a:rPr lang="en-US" sz="1600"/>
              <a:t>2.8 L Toyota Hilux</a:t>
            </a:r>
          </a:p>
          <a:p>
            <a:r>
              <a:rPr lang="en-US" sz="1600"/>
              <a:t>Battery Pack 53 kWh  </a:t>
            </a:r>
          </a:p>
        </p:txBody>
      </p:sp>
      <p:sp>
        <p:nvSpPr>
          <p:cNvPr id="115" name="TextBox 114">
            <a:extLst>
              <a:ext uri="{FF2B5EF4-FFF2-40B4-BE49-F238E27FC236}">
                <a16:creationId xmlns:a16="http://schemas.microsoft.com/office/drawing/2014/main" id="{DE1665B2-5D1C-59A7-49FC-F6AD61D2DE45}"/>
              </a:ext>
            </a:extLst>
          </p:cNvPr>
          <p:cNvSpPr txBox="1"/>
          <p:nvPr/>
        </p:nvSpPr>
        <p:spPr>
          <a:xfrm>
            <a:off x="9798471" y="4799756"/>
            <a:ext cx="2230737" cy="584775"/>
          </a:xfrm>
          <a:prstGeom prst="rect">
            <a:avLst/>
          </a:prstGeom>
          <a:noFill/>
        </p:spPr>
        <p:txBody>
          <a:bodyPr wrap="square" rtlCol="0">
            <a:spAutoFit/>
          </a:bodyPr>
          <a:lstStyle/>
          <a:p>
            <a:r>
              <a:rPr lang="en-US" sz="1600"/>
              <a:t>Chevy small block 305</a:t>
            </a:r>
          </a:p>
          <a:p>
            <a:r>
              <a:rPr lang="en-US" sz="1600"/>
              <a:t>Battery Pack 80 kWh  </a:t>
            </a:r>
          </a:p>
        </p:txBody>
      </p:sp>
      <p:pic>
        <p:nvPicPr>
          <p:cNvPr id="1027" name="Picture 3" descr="Toyota Hilux engines announced for 2021 line-up - Toyota UK Magazine">
            <a:extLst>
              <a:ext uri="{FF2B5EF4-FFF2-40B4-BE49-F238E27FC236}">
                <a16:creationId xmlns:a16="http://schemas.microsoft.com/office/drawing/2014/main" id="{8BFFD9F3-B429-C373-6649-8EA31825932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6305" r="22122"/>
          <a:stretch/>
        </p:blipFill>
        <p:spPr bwMode="auto">
          <a:xfrm>
            <a:off x="7403048" y="2695264"/>
            <a:ext cx="1306007" cy="1267579"/>
          </a:xfrm>
          <a:prstGeom prst="rect">
            <a:avLst/>
          </a:prstGeom>
          <a:noFill/>
          <a:extLst>
            <a:ext uri="{909E8E84-426E-40DD-AFC4-6F175D3DCCD1}">
              <a14:hiddenFill xmlns:a14="http://schemas.microsoft.com/office/drawing/2010/main">
                <a:solidFill>
                  <a:srgbClr val="FFFFFF"/>
                </a:solidFill>
              </a14:hiddenFill>
            </a:ext>
          </a:extLst>
        </p:spPr>
      </p:pic>
      <p:sp>
        <p:nvSpPr>
          <p:cNvPr id="116" name="TextBox 115">
            <a:extLst>
              <a:ext uri="{FF2B5EF4-FFF2-40B4-BE49-F238E27FC236}">
                <a16:creationId xmlns:a16="http://schemas.microsoft.com/office/drawing/2014/main" id="{81597432-51D1-CD76-DBCD-C364B51872F5}"/>
              </a:ext>
            </a:extLst>
          </p:cNvPr>
          <p:cNvSpPr txBox="1"/>
          <p:nvPr/>
        </p:nvSpPr>
        <p:spPr>
          <a:xfrm>
            <a:off x="1870235" y="1545997"/>
            <a:ext cx="1541203" cy="307777"/>
          </a:xfrm>
          <a:prstGeom prst="rect">
            <a:avLst/>
          </a:prstGeom>
          <a:noFill/>
        </p:spPr>
        <p:txBody>
          <a:bodyPr wrap="square" rtlCol="0">
            <a:spAutoFit/>
          </a:bodyPr>
          <a:lstStyle/>
          <a:p>
            <a:r>
              <a:rPr lang="en-US" sz="1400"/>
              <a:t>0 Derate Line</a:t>
            </a:r>
          </a:p>
        </p:txBody>
      </p:sp>
      <p:pic>
        <p:nvPicPr>
          <p:cNvPr id="1029" name="Picture 5" descr="How to Get One-Horsepower Per Inch From a Smog 305 Chevy Small-Block Engine">
            <a:extLst>
              <a:ext uri="{FF2B5EF4-FFF2-40B4-BE49-F238E27FC236}">
                <a16:creationId xmlns:a16="http://schemas.microsoft.com/office/drawing/2014/main" id="{EE4271D4-4925-45A3-8AF5-12207EAD979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7569" r="13496"/>
          <a:stretch/>
        </p:blipFill>
        <p:spPr bwMode="auto">
          <a:xfrm>
            <a:off x="7404922" y="4567138"/>
            <a:ext cx="1277393" cy="123061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6AC7572-4606-F304-C224-EB2848D8C56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10484" y="932368"/>
            <a:ext cx="1346850" cy="1283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5506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DADB6E9-8C26-0F56-1585-D1D87C377D4B}"/>
              </a:ext>
            </a:extLst>
          </p:cNvPr>
          <p:cNvSpPr>
            <a:spLocks noGrp="1"/>
          </p:cNvSpPr>
          <p:nvPr>
            <p:ph type="sldNum" sz="quarter" idx="12"/>
          </p:nvPr>
        </p:nvSpPr>
        <p:spPr/>
        <p:txBody>
          <a:bodyPr/>
          <a:lstStyle/>
          <a:p>
            <a:fld id="{878010B2-7609-45BF-BFDC-66C2DCCC65B5}" type="slidenum">
              <a:rPr lang="en-US" smtClean="0"/>
              <a:t>33</a:t>
            </a:fld>
            <a:endParaRPr lang="en-US"/>
          </a:p>
        </p:txBody>
      </p:sp>
      <p:sp>
        <p:nvSpPr>
          <p:cNvPr id="4" name="Title 3">
            <a:extLst>
              <a:ext uri="{FF2B5EF4-FFF2-40B4-BE49-F238E27FC236}">
                <a16:creationId xmlns:a16="http://schemas.microsoft.com/office/drawing/2014/main" id="{A7D3E22C-C120-7B9E-54FD-0EFCC10A5FA3}"/>
              </a:ext>
            </a:extLst>
          </p:cNvPr>
          <p:cNvSpPr>
            <a:spLocks noGrp="1"/>
          </p:cNvSpPr>
          <p:nvPr>
            <p:ph type="title"/>
          </p:nvPr>
        </p:nvSpPr>
        <p:spPr>
          <a:xfrm>
            <a:off x="0" y="-65492"/>
            <a:ext cx="12191997" cy="624998"/>
          </a:xfrm>
        </p:spPr>
        <p:txBody>
          <a:bodyPr/>
          <a:lstStyle/>
          <a:p>
            <a:r>
              <a:rPr lang="en-US"/>
              <a:t>Powertrain Sizing: Options</a:t>
            </a:r>
          </a:p>
        </p:txBody>
      </p:sp>
      <p:pic>
        <p:nvPicPr>
          <p:cNvPr id="44" name="Picture 43">
            <a:extLst>
              <a:ext uri="{FF2B5EF4-FFF2-40B4-BE49-F238E27FC236}">
                <a16:creationId xmlns:a16="http://schemas.microsoft.com/office/drawing/2014/main" id="{7423A794-1B4F-9F14-9440-94F1E819D894}"/>
              </a:ext>
            </a:extLst>
          </p:cNvPr>
          <p:cNvPicPr>
            <a:picLocks noChangeAspect="1"/>
          </p:cNvPicPr>
          <p:nvPr/>
        </p:nvPicPr>
        <p:blipFill>
          <a:blip r:embed="rId3"/>
          <a:stretch>
            <a:fillRect/>
          </a:stretch>
        </p:blipFill>
        <p:spPr>
          <a:xfrm>
            <a:off x="11610108" y="74858"/>
            <a:ext cx="390178" cy="487722"/>
          </a:xfrm>
          <a:prstGeom prst="rect">
            <a:avLst/>
          </a:prstGeom>
        </p:spPr>
      </p:pic>
      <p:cxnSp>
        <p:nvCxnSpPr>
          <p:cNvPr id="28" name="Straight Arrow Connector 27">
            <a:extLst>
              <a:ext uri="{FF2B5EF4-FFF2-40B4-BE49-F238E27FC236}">
                <a16:creationId xmlns:a16="http://schemas.microsoft.com/office/drawing/2014/main" id="{F91243F4-D242-4AB7-42FC-6600F53167D9}"/>
              </a:ext>
            </a:extLst>
          </p:cNvPr>
          <p:cNvCxnSpPr/>
          <p:nvPr/>
        </p:nvCxnSpPr>
        <p:spPr>
          <a:xfrm>
            <a:off x="7340618" y="2277820"/>
            <a:ext cx="143969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41D4A5E-B4C7-11F9-8479-C3858852B410}"/>
              </a:ext>
            </a:extLst>
          </p:cNvPr>
          <p:cNvCxnSpPr>
            <a:cxnSpLocks/>
          </p:cNvCxnSpPr>
          <p:nvPr/>
        </p:nvCxnSpPr>
        <p:spPr>
          <a:xfrm flipV="1">
            <a:off x="7293065" y="943134"/>
            <a:ext cx="0" cy="126757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C1F6CCE-6D54-0C2C-8588-5D5D4DEA1C93}"/>
              </a:ext>
            </a:extLst>
          </p:cNvPr>
          <p:cNvCxnSpPr>
            <a:cxnSpLocks/>
          </p:cNvCxnSpPr>
          <p:nvPr/>
        </p:nvCxnSpPr>
        <p:spPr>
          <a:xfrm flipV="1">
            <a:off x="8769162" y="1501927"/>
            <a:ext cx="581772" cy="7349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ADDE5AF7-A412-E60B-C707-C8AAD1CCA0BA}"/>
              </a:ext>
            </a:extLst>
          </p:cNvPr>
          <p:cNvSpPr txBox="1"/>
          <p:nvPr/>
        </p:nvSpPr>
        <p:spPr>
          <a:xfrm>
            <a:off x="6207840" y="1394248"/>
            <a:ext cx="791585" cy="369332"/>
          </a:xfrm>
          <a:prstGeom prst="rect">
            <a:avLst/>
          </a:prstGeom>
          <a:noFill/>
        </p:spPr>
        <p:txBody>
          <a:bodyPr wrap="square" rtlCol="0">
            <a:spAutoFit/>
          </a:bodyPr>
          <a:lstStyle/>
          <a:p>
            <a:r>
              <a:rPr lang="en-US"/>
              <a:t>1.</a:t>
            </a:r>
          </a:p>
        </p:txBody>
      </p:sp>
      <p:sp>
        <p:nvSpPr>
          <p:cNvPr id="68" name="Rectangle 67">
            <a:extLst>
              <a:ext uri="{FF2B5EF4-FFF2-40B4-BE49-F238E27FC236}">
                <a16:creationId xmlns:a16="http://schemas.microsoft.com/office/drawing/2014/main" id="{6549B1F5-62CB-5F6B-77F4-519AB47D750E}"/>
              </a:ext>
            </a:extLst>
          </p:cNvPr>
          <p:cNvSpPr/>
          <p:nvPr/>
        </p:nvSpPr>
        <p:spPr>
          <a:xfrm>
            <a:off x="7710055" y="2390734"/>
            <a:ext cx="852055" cy="2855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a:p>
        </p:txBody>
      </p:sp>
      <p:sp>
        <p:nvSpPr>
          <p:cNvPr id="69" name="Rectangle 68">
            <a:extLst>
              <a:ext uri="{FF2B5EF4-FFF2-40B4-BE49-F238E27FC236}">
                <a16:creationId xmlns:a16="http://schemas.microsoft.com/office/drawing/2014/main" id="{15652C59-6A59-1F03-F644-71D1FBADEDDA}"/>
              </a:ext>
            </a:extLst>
          </p:cNvPr>
          <p:cNvSpPr/>
          <p:nvPr/>
        </p:nvSpPr>
        <p:spPr>
          <a:xfrm rot="16200000">
            <a:off x="6667297" y="1446778"/>
            <a:ext cx="852055" cy="2855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a:p>
        </p:txBody>
      </p:sp>
      <p:sp>
        <p:nvSpPr>
          <p:cNvPr id="70" name="Rectangle 69">
            <a:extLst>
              <a:ext uri="{FF2B5EF4-FFF2-40B4-BE49-F238E27FC236}">
                <a16:creationId xmlns:a16="http://schemas.microsoft.com/office/drawing/2014/main" id="{D8122B05-186F-8B21-DB6B-51F34697093C}"/>
              </a:ext>
            </a:extLst>
          </p:cNvPr>
          <p:cNvSpPr/>
          <p:nvPr/>
        </p:nvSpPr>
        <p:spPr>
          <a:xfrm rot="18444300">
            <a:off x="8856014" y="1930556"/>
            <a:ext cx="852055" cy="2855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a:p>
        </p:txBody>
      </p:sp>
      <p:cxnSp>
        <p:nvCxnSpPr>
          <p:cNvPr id="71" name="Straight Arrow Connector 70">
            <a:extLst>
              <a:ext uri="{FF2B5EF4-FFF2-40B4-BE49-F238E27FC236}">
                <a16:creationId xmlns:a16="http://schemas.microsoft.com/office/drawing/2014/main" id="{43E530D3-043A-48CD-81F6-EBEA95AEB6D9}"/>
              </a:ext>
            </a:extLst>
          </p:cNvPr>
          <p:cNvCxnSpPr/>
          <p:nvPr/>
        </p:nvCxnSpPr>
        <p:spPr>
          <a:xfrm>
            <a:off x="7245941" y="5741296"/>
            <a:ext cx="143969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3F0969F2-BD85-EB09-CB98-56ACDBE8AC36}"/>
              </a:ext>
            </a:extLst>
          </p:cNvPr>
          <p:cNvCxnSpPr>
            <a:cxnSpLocks/>
          </p:cNvCxnSpPr>
          <p:nvPr/>
        </p:nvCxnSpPr>
        <p:spPr>
          <a:xfrm flipV="1">
            <a:off x="7198388" y="4406610"/>
            <a:ext cx="0" cy="126757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6E25F892-143D-8919-3948-B2C4781DE670}"/>
              </a:ext>
            </a:extLst>
          </p:cNvPr>
          <p:cNvCxnSpPr>
            <a:cxnSpLocks/>
          </p:cNvCxnSpPr>
          <p:nvPr/>
        </p:nvCxnSpPr>
        <p:spPr>
          <a:xfrm flipV="1">
            <a:off x="8674485" y="4965403"/>
            <a:ext cx="581772" cy="7349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AA431B7A-0231-147F-3879-8D99C8ACA2F0}"/>
              </a:ext>
            </a:extLst>
          </p:cNvPr>
          <p:cNvSpPr txBox="1"/>
          <p:nvPr/>
        </p:nvSpPr>
        <p:spPr>
          <a:xfrm>
            <a:off x="6207840" y="3053612"/>
            <a:ext cx="791585" cy="369332"/>
          </a:xfrm>
          <a:prstGeom prst="rect">
            <a:avLst/>
          </a:prstGeom>
          <a:noFill/>
        </p:spPr>
        <p:txBody>
          <a:bodyPr wrap="square" rtlCol="0">
            <a:spAutoFit/>
          </a:bodyPr>
          <a:lstStyle/>
          <a:p>
            <a:r>
              <a:rPr lang="en-US"/>
              <a:t>2.</a:t>
            </a:r>
          </a:p>
        </p:txBody>
      </p:sp>
      <p:sp>
        <p:nvSpPr>
          <p:cNvPr id="75" name="Rectangle 74">
            <a:extLst>
              <a:ext uri="{FF2B5EF4-FFF2-40B4-BE49-F238E27FC236}">
                <a16:creationId xmlns:a16="http://schemas.microsoft.com/office/drawing/2014/main" id="{AD9B84E7-4218-755C-0D04-06679A175EE0}"/>
              </a:ext>
            </a:extLst>
          </p:cNvPr>
          <p:cNvSpPr/>
          <p:nvPr/>
        </p:nvSpPr>
        <p:spPr>
          <a:xfrm>
            <a:off x="7615378" y="5854210"/>
            <a:ext cx="852055" cy="2855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708mm</a:t>
            </a:r>
          </a:p>
        </p:txBody>
      </p:sp>
      <p:sp>
        <p:nvSpPr>
          <p:cNvPr id="76" name="Rectangle 75">
            <a:extLst>
              <a:ext uri="{FF2B5EF4-FFF2-40B4-BE49-F238E27FC236}">
                <a16:creationId xmlns:a16="http://schemas.microsoft.com/office/drawing/2014/main" id="{39408CFD-2294-CF03-D097-D4F8FB13760B}"/>
              </a:ext>
            </a:extLst>
          </p:cNvPr>
          <p:cNvSpPr/>
          <p:nvPr/>
        </p:nvSpPr>
        <p:spPr>
          <a:xfrm rot="16200000">
            <a:off x="6572620" y="4910254"/>
            <a:ext cx="852055" cy="2855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882mm</a:t>
            </a:r>
          </a:p>
        </p:txBody>
      </p:sp>
      <p:sp>
        <p:nvSpPr>
          <p:cNvPr id="77" name="Rectangle 76">
            <a:extLst>
              <a:ext uri="{FF2B5EF4-FFF2-40B4-BE49-F238E27FC236}">
                <a16:creationId xmlns:a16="http://schemas.microsoft.com/office/drawing/2014/main" id="{27003FDD-0D6C-9DA9-48D0-289FA2AB8CD5}"/>
              </a:ext>
            </a:extLst>
          </p:cNvPr>
          <p:cNvSpPr/>
          <p:nvPr/>
        </p:nvSpPr>
        <p:spPr>
          <a:xfrm rot="18444300">
            <a:off x="8761337" y="5394032"/>
            <a:ext cx="852055" cy="2855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915mm</a:t>
            </a:r>
          </a:p>
        </p:txBody>
      </p:sp>
      <p:sp>
        <p:nvSpPr>
          <p:cNvPr id="78" name="TextBox 77">
            <a:extLst>
              <a:ext uri="{FF2B5EF4-FFF2-40B4-BE49-F238E27FC236}">
                <a16:creationId xmlns:a16="http://schemas.microsoft.com/office/drawing/2014/main" id="{09859CC6-2748-1BF0-A29F-BAF349828334}"/>
              </a:ext>
            </a:extLst>
          </p:cNvPr>
          <p:cNvSpPr txBox="1"/>
          <p:nvPr/>
        </p:nvSpPr>
        <p:spPr>
          <a:xfrm>
            <a:off x="6207840" y="4913627"/>
            <a:ext cx="791585" cy="369332"/>
          </a:xfrm>
          <a:prstGeom prst="rect">
            <a:avLst/>
          </a:prstGeom>
          <a:noFill/>
        </p:spPr>
        <p:txBody>
          <a:bodyPr wrap="square" rtlCol="0">
            <a:spAutoFit/>
          </a:bodyPr>
          <a:lstStyle/>
          <a:p>
            <a:r>
              <a:rPr lang="en-US"/>
              <a:t>3.</a:t>
            </a:r>
          </a:p>
        </p:txBody>
      </p:sp>
      <p:cxnSp>
        <p:nvCxnSpPr>
          <p:cNvPr id="79" name="Straight Arrow Connector 78">
            <a:extLst>
              <a:ext uri="{FF2B5EF4-FFF2-40B4-BE49-F238E27FC236}">
                <a16:creationId xmlns:a16="http://schemas.microsoft.com/office/drawing/2014/main" id="{56E90045-7F09-66DB-50B9-0621F57D4C6A}"/>
              </a:ext>
            </a:extLst>
          </p:cNvPr>
          <p:cNvCxnSpPr/>
          <p:nvPr/>
        </p:nvCxnSpPr>
        <p:spPr>
          <a:xfrm>
            <a:off x="7299145" y="3985752"/>
            <a:ext cx="143969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3F1655EE-C4E6-93F2-71D7-06CEADC1D4CF}"/>
              </a:ext>
            </a:extLst>
          </p:cNvPr>
          <p:cNvCxnSpPr>
            <a:cxnSpLocks/>
          </p:cNvCxnSpPr>
          <p:nvPr/>
        </p:nvCxnSpPr>
        <p:spPr>
          <a:xfrm flipV="1">
            <a:off x="7251592" y="2651066"/>
            <a:ext cx="0" cy="126757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49828B02-F884-FB5A-72FB-EDC0644E1876}"/>
              </a:ext>
            </a:extLst>
          </p:cNvPr>
          <p:cNvCxnSpPr>
            <a:cxnSpLocks/>
          </p:cNvCxnSpPr>
          <p:nvPr/>
        </p:nvCxnSpPr>
        <p:spPr>
          <a:xfrm flipV="1">
            <a:off x="8727689" y="3209859"/>
            <a:ext cx="581772" cy="7349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0032D17F-0A57-F22B-83C8-AA5C45D5B115}"/>
              </a:ext>
            </a:extLst>
          </p:cNvPr>
          <p:cNvSpPr/>
          <p:nvPr/>
        </p:nvSpPr>
        <p:spPr>
          <a:xfrm>
            <a:off x="7668582" y="4055634"/>
            <a:ext cx="852055" cy="2855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a:t>
            </a:r>
          </a:p>
        </p:txBody>
      </p:sp>
      <p:sp>
        <p:nvSpPr>
          <p:cNvPr id="83" name="Rectangle 82">
            <a:extLst>
              <a:ext uri="{FF2B5EF4-FFF2-40B4-BE49-F238E27FC236}">
                <a16:creationId xmlns:a16="http://schemas.microsoft.com/office/drawing/2014/main" id="{84837CDC-73CC-2DFD-B16F-98FE2E265A1B}"/>
              </a:ext>
            </a:extLst>
          </p:cNvPr>
          <p:cNvSpPr/>
          <p:nvPr/>
        </p:nvSpPr>
        <p:spPr>
          <a:xfrm rot="16200000">
            <a:off x="6625824" y="3154710"/>
            <a:ext cx="852055" cy="2855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a:t>
            </a:r>
          </a:p>
        </p:txBody>
      </p:sp>
      <p:sp>
        <p:nvSpPr>
          <p:cNvPr id="84" name="Rectangle 83">
            <a:extLst>
              <a:ext uri="{FF2B5EF4-FFF2-40B4-BE49-F238E27FC236}">
                <a16:creationId xmlns:a16="http://schemas.microsoft.com/office/drawing/2014/main" id="{468664B2-C23C-BFD2-0BD3-A2C9AC8DF4B9}"/>
              </a:ext>
            </a:extLst>
          </p:cNvPr>
          <p:cNvSpPr/>
          <p:nvPr/>
        </p:nvSpPr>
        <p:spPr>
          <a:xfrm rot="18444300">
            <a:off x="8814541" y="3638488"/>
            <a:ext cx="852055" cy="2855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a:t>
            </a:r>
          </a:p>
        </p:txBody>
      </p:sp>
      <p:sp>
        <p:nvSpPr>
          <p:cNvPr id="85" name="TextBox 84">
            <a:extLst>
              <a:ext uri="{FF2B5EF4-FFF2-40B4-BE49-F238E27FC236}">
                <a16:creationId xmlns:a16="http://schemas.microsoft.com/office/drawing/2014/main" id="{3F09C231-55CA-7D3D-E247-8619202E6281}"/>
              </a:ext>
            </a:extLst>
          </p:cNvPr>
          <p:cNvSpPr txBox="1"/>
          <p:nvPr/>
        </p:nvSpPr>
        <p:spPr>
          <a:xfrm>
            <a:off x="9878467" y="1199066"/>
            <a:ext cx="2352721" cy="830997"/>
          </a:xfrm>
          <a:prstGeom prst="rect">
            <a:avLst/>
          </a:prstGeom>
          <a:noFill/>
        </p:spPr>
        <p:txBody>
          <a:bodyPr wrap="square" rtlCol="0">
            <a:spAutoFit/>
          </a:bodyPr>
          <a:lstStyle/>
          <a:p>
            <a:r>
              <a:rPr lang="en-US" sz="1600"/>
              <a:t>2.9L Mercedes-Benz OM656</a:t>
            </a:r>
          </a:p>
          <a:p>
            <a:r>
              <a:rPr lang="en-US" sz="1600"/>
              <a:t>Battery Pack 43 kWh  </a:t>
            </a:r>
          </a:p>
        </p:txBody>
      </p:sp>
      <p:sp>
        <p:nvSpPr>
          <p:cNvPr id="86" name="TextBox 85">
            <a:extLst>
              <a:ext uri="{FF2B5EF4-FFF2-40B4-BE49-F238E27FC236}">
                <a16:creationId xmlns:a16="http://schemas.microsoft.com/office/drawing/2014/main" id="{21775E64-02E8-88D2-278C-B72CB67EFBB9}"/>
              </a:ext>
            </a:extLst>
          </p:cNvPr>
          <p:cNvSpPr txBox="1"/>
          <p:nvPr/>
        </p:nvSpPr>
        <p:spPr>
          <a:xfrm>
            <a:off x="9821190" y="3063733"/>
            <a:ext cx="2230737" cy="584775"/>
          </a:xfrm>
          <a:prstGeom prst="rect">
            <a:avLst/>
          </a:prstGeom>
          <a:noFill/>
        </p:spPr>
        <p:txBody>
          <a:bodyPr wrap="square" rtlCol="0">
            <a:spAutoFit/>
          </a:bodyPr>
          <a:lstStyle/>
          <a:p>
            <a:r>
              <a:rPr lang="en-US" sz="1600"/>
              <a:t>3.0 L Audi/VW</a:t>
            </a:r>
          </a:p>
          <a:p>
            <a:r>
              <a:rPr lang="en-US" sz="1600"/>
              <a:t>Battery Pack 63 kWh  </a:t>
            </a:r>
          </a:p>
        </p:txBody>
      </p:sp>
      <p:sp>
        <p:nvSpPr>
          <p:cNvPr id="87" name="TextBox 86">
            <a:extLst>
              <a:ext uri="{FF2B5EF4-FFF2-40B4-BE49-F238E27FC236}">
                <a16:creationId xmlns:a16="http://schemas.microsoft.com/office/drawing/2014/main" id="{F9BA781F-6F5C-1F6B-E4DC-E59AAC8E4023}"/>
              </a:ext>
            </a:extLst>
          </p:cNvPr>
          <p:cNvSpPr txBox="1"/>
          <p:nvPr/>
        </p:nvSpPr>
        <p:spPr>
          <a:xfrm>
            <a:off x="9798471" y="4799756"/>
            <a:ext cx="2230737" cy="584775"/>
          </a:xfrm>
          <a:prstGeom prst="rect">
            <a:avLst/>
          </a:prstGeom>
          <a:noFill/>
        </p:spPr>
        <p:txBody>
          <a:bodyPr wrap="square" rtlCol="0">
            <a:spAutoFit/>
          </a:bodyPr>
          <a:lstStyle/>
          <a:p>
            <a:r>
              <a:rPr lang="de-DE" sz="1600"/>
              <a:t>3.0L Ford V6</a:t>
            </a:r>
            <a:endParaRPr lang="en-US" sz="1600"/>
          </a:p>
          <a:p>
            <a:r>
              <a:rPr lang="en-US" sz="1600"/>
              <a:t>Battery Pack 77 kWh  </a:t>
            </a:r>
          </a:p>
        </p:txBody>
      </p:sp>
      <p:pic>
        <p:nvPicPr>
          <p:cNvPr id="88" name="Picture 87">
            <a:extLst>
              <a:ext uri="{FF2B5EF4-FFF2-40B4-BE49-F238E27FC236}">
                <a16:creationId xmlns:a16="http://schemas.microsoft.com/office/drawing/2014/main" id="{D97CFE3F-4136-48B7-66E3-B68EE1B2DE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33512" y="4528864"/>
            <a:ext cx="1177088" cy="112655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C38B971F-4EC0-4651-9C82-6ED8D6C897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83541" y="2691682"/>
            <a:ext cx="1526283" cy="126612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ercedes engines - Mercedes OM 656 engine (2017-)">
            <a:extLst>
              <a:ext uri="{FF2B5EF4-FFF2-40B4-BE49-F238E27FC236}">
                <a16:creationId xmlns:a16="http://schemas.microsoft.com/office/drawing/2014/main" id="{80536A99-8A5D-88C5-80A8-6154FB59E29E}"/>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669" b="99666" l="9899" r="89899">
                        <a14:foregroundMark x1="38788" y1="8361" x2="53131" y2="8027"/>
                        <a14:foregroundMark x1="53131" y1="8027" x2="65455" y2="10702"/>
                        <a14:foregroundMark x1="44646" y1="669" x2="53939" y2="6689"/>
                        <a14:foregroundMark x1="40808" y1="89632" x2="55758" y2="80936"/>
                        <a14:foregroundMark x1="55758" y1="80936" x2="56162" y2="83278"/>
                        <a14:foregroundMark x1="52525" y1="84281" x2="56768" y2="99666"/>
                        <a14:foregroundMark x1="56768" y1="99666" x2="56768" y2="99666"/>
                      </a14:backgroundRemoval>
                    </a14:imgEffect>
                  </a14:imgLayer>
                </a14:imgProps>
              </a:ext>
              <a:ext uri="{28A0092B-C50C-407E-A947-70E740481C1C}">
                <a14:useLocalDpi xmlns:a14="http://schemas.microsoft.com/office/drawing/2010/main" val="0"/>
              </a:ext>
            </a:extLst>
          </a:blip>
          <a:srcRect l="13535" r="17359"/>
          <a:stretch/>
        </p:blipFill>
        <p:spPr bwMode="auto">
          <a:xfrm>
            <a:off x="7249987" y="862366"/>
            <a:ext cx="1563108" cy="1366284"/>
          </a:xfrm>
          <a:prstGeom prst="rect">
            <a:avLst/>
          </a:prstGeom>
          <a:noFill/>
          <a:extLst>
            <a:ext uri="{909E8E84-426E-40DD-AFC4-6F175D3DCCD1}">
              <a14:hiddenFill xmlns:a14="http://schemas.microsoft.com/office/drawing/2010/main">
                <a:solidFill>
                  <a:srgbClr val="FFFFFF"/>
                </a:solidFill>
              </a14:hiddenFill>
            </a:ext>
          </a:extLst>
        </p:spPr>
      </p:pic>
      <p:grpSp>
        <p:nvGrpSpPr>
          <p:cNvPr id="90" name="Group 89">
            <a:extLst>
              <a:ext uri="{FF2B5EF4-FFF2-40B4-BE49-F238E27FC236}">
                <a16:creationId xmlns:a16="http://schemas.microsoft.com/office/drawing/2014/main" id="{BED78F8C-4214-5D08-58C5-99C577053050}"/>
              </a:ext>
            </a:extLst>
          </p:cNvPr>
          <p:cNvGrpSpPr/>
          <p:nvPr/>
        </p:nvGrpSpPr>
        <p:grpSpPr>
          <a:xfrm>
            <a:off x="282499" y="592613"/>
            <a:ext cx="6031143" cy="5527013"/>
            <a:chOff x="282499" y="592613"/>
            <a:chExt cx="6031143" cy="5527013"/>
          </a:xfrm>
        </p:grpSpPr>
        <p:grpSp>
          <p:nvGrpSpPr>
            <p:cNvPr id="30" name="Group 29">
              <a:extLst>
                <a:ext uri="{FF2B5EF4-FFF2-40B4-BE49-F238E27FC236}">
                  <a16:creationId xmlns:a16="http://schemas.microsoft.com/office/drawing/2014/main" id="{A4299D24-6217-62CA-863B-96B4D44648B4}"/>
                </a:ext>
              </a:extLst>
            </p:cNvPr>
            <p:cNvGrpSpPr/>
            <p:nvPr/>
          </p:nvGrpSpPr>
          <p:grpSpPr>
            <a:xfrm>
              <a:off x="282499" y="592613"/>
              <a:ext cx="6031143" cy="5527013"/>
              <a:chOff x="5923369" y="768686"/>
              <a:chExt cx="6031143" cy="5527013"/>
            </a:xfrm>
          </p:grpSpPr>
          <p:grpSp>
            <p:nvGrpSpPr>
              <p:cNvPr id="8" name="Group 7">
                <a:extLst>
                  <a:ext uri="{FF2B5EF4-FFF2-40B4-BE49-F238E27FC236}">
                    <a16:creationId xmlns:a16="http://schemas.microsoft.com/office/drawing/2014/main" id="{BDDC0D1D-575B-FA22-332A-939DBA8F4A01}"/>
                  </a:ext>
                </a:extLst>
              </p:cNvPr>
              <p:cNvGrpSpPr/>
              <p:nvPr/>
            </p:nvGrpSpPr>
            <p:grpSpPr>
              <a:xfrm>
                <a:off x="5923369" y="768686"/>
                <a:ext cx="6031143" cy="5527013"/>
                <a:chOff x="4805709" y="801447"/>
                <a:chExt cx="6548091" cy="6000750"/>
              </a:xfrm>
            </p:grpSpPr>
            <p:pic>
              <p:nvPicPr>
                <p:cNvPr id="5" name="Picture 4">
                  <a:extLst>
                    <a:ext uri="{FF2B5EF4-FFF2-40B4-BE49-F238E27FC236}">
                      <a16:creationId xmlns:a16="http://schemas.microsoft.com/office/drawing/2014/main" id="{91B3C2BF-2DA9-62EF-DD8D-FCFF47F39A79}"/>
                    </a:ext>
                  </a:extLst>
                </p:cNvPr>
                <p:cNvPicPr>
                  <a:picLocks noChangeAspect="1"/>
                </p:cNvPicPr>
                <p:nvPr/>
              </p:nvPicPr>
              <p:blipFill rotWithShape="1">
                <a:blip r:embed="rId8"/>
                <a:srcRect r="15958"/>
                <a:stretch/>
              </p:blipFill>
              <p:spPr>
                <a:xfrm>
                  <a:off x="4805709" y="801447"/>
                  <a:ext cx="6548091" cy="6000750"/>
                </a:xfrm>
                <a:prstGeom prst="rect">
                  <a:avLst/>
                </a:prstGeom>
              </p:spPr>
            </p:pic>
            <p:sp>
              <p:nvSpPr>
                <p:cNvPr id="6" name="TextBox 5">
                  <a:extLst>
                    <a:ext uri="{FF2B5EF4-FFF2-40B4-BE49-F238E27FC236}">
                      <a16:creationId xmlns:a16="http://schemas.microsoft.com/office/drawing/2014/main" id="{01DCFF1C-C460-8D37-29A0-CC5434236788}"/>
                    </a:ext>
                  </a:extLst>
                </p:cNvPr>
                <p:cNvSpPr txBox="1"/>
                <p:nvPr/>
              </p:nvSpPr>
              <p:spPr>
                <a:xfrm>
                  <a:off x="8679588" y="1301235"/>
                  <a:ext cx="2022011" cy="307777"/>
                </a:xfrm>
                <a:prstGeom prst="rect">
                  <a:avLst/>
                </a:prstGeom>
                <a:noFill/>
              </p:spPr>
              <p:txBody>
                <a:bodyPr wrap="square" rtlCol="0">
                  <a:spAutoFit/>
                </a:bodyPr>
                <a:lstStyle/>
                <a:p>
                  <a:r>
                    <a:rPr lang="en-US" sz="1400"/>
                    <a:t>Favorable Region</a:t>
                  </a:r>
                </a:p>
              </p:txBody>
            </p:sp>
          </p:grpSp>
          <p:sp>
            <p:nvSpPr>
              <p:cNvPr id="34" name="Oval 33">
                <a:extLst>
                  <a:ext uri="{FF2B5EF4-FFF2-40B4-BE49-F238E27FC236}">
                    <a16:creationId xmlns:a16="http://schemas.microsoft.com/office/drawing/2014/main" id="{637E0ED9-C72D-6EBB-B7E1-5FDD831239EC}"/>
                  </a:ext>
                </a:extLst>
              </p:cNvPr>
              <p:cNvSpPr/>
              <p:nvPr/>
            </p:nvSpPr>
            <p:spPr>
              <a:xfrm>
                <a:off x="7393374" y="1026201"/>
                <a:ext cx="393326" cy="3933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rPr>
                  <a:t>1</a:t>
                </a:r>
              </a:p>
            </p:txBody>
          </p:sp>
          <p:sp>
            <p:nvSpPr>
              <p:cNvPr id="9" name="Oval 8">
                <a:extLst>
                  <a:ext uri="{FF2B5EF4-FFF2-40B4-BE49-F238E27FC236}">
                    <a16:creationId xmlns:a16="http://schemas.microsoft.com/office/drawing/2014/main" id="{B67022DA-F19A-C53E-0A25-83AD57E0F726}"/>
                  </a:ext>
                </a:extLst>
              </p:cNvPr>
              <p:cNvSpPr/>
              <p:nvPr/>
            </p:nvSpPr>
            <p:spPr>
              <a:xfrm>
                <a:off x="11411871" y="2250375"/>
                <a:ext cx="393326" cy="3933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rPr>
                  <a:t>3</a:t>
                </a:r>
              </a:p>
            </p:txBody>
          </p:sp>
          <p:sp>
            <p:nvSpPr>
              <p:cNvPr id="12" name="Oval 11">
                <a:extLst>
                  <a:ext uri="{FF2B5EF4-FFF2-40B4-BE49-F238E27FC236}">
                    <a16:creationId xmlns:a16="http://schemas.microsoft.com/office/drawing/2014/main" id="{24C86EDA-6DE3-80E2-5CFF-3E05CCA73728}"/>
                  </a:ext>
                </a:extLst>
              </p:cNvPr>
              <p:cNvSpPr/>
              <p:nvPr/>
            </p:nvSpPr>
            <p:spPr>
              <a:xfrm>
                <a:off x="9483619" y="1705046"/>
                <a:ext cx="393326" cy="3933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rPr>
                  <a:t>2</a:t>
                </a:r>
              </a:p>
            </p:txBody>
          </p:sp>
          <p:cxnSp>
            <p:nvCxnSpPr>
              <p:cNvPr id="13" name="Straight Connector 12">
                <a:extLst>
                  <a:ext uri="{FF2B5EF4-FFF2-40B4-BE49-F238E27FC236}">
                    <a16:creationId xmlns:a16="http://schemas.microsoft.com/office/drawing/2014/main" id="{94F1EC2D-C96D-D0DF-28CC-B924DA0D3D90}"/>
                  </a:ext>
                </a:extLst>
              </p:cNvPr>
              <p:cNvCxnSpPr>
                <a:cxnSpLocks/>
              </p:cNvCxnSpPr>
              <p:nvPr/>
            </p:nvCxnSpPr>
            <p:spPr>
              <a:xfrm flipH="1">
                <a:off x="7590037" y="1419527"/>
                <a:ext cx="5514" cy="4290808"/>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8207E1E-19E7-D671-8E79-3AAC9B56292F}"/>
                  </a:ext>
                </a:extLst>
              </p:cNvPr>
              <p:cNvCxnSpPr>
                <a:cxnSpLocks/>
              </p:cNvCxnSpPr>
              <p:nvPr/>
            </p:nvCxnSpPr>
            <p:spPr>
              <a:xfrm>
                <a:off x="9680282" y="2098372"/>
                <a:ext cx="0" cy="3611963"/>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5543C94-F23D-02D0-566E-2289461D728A}"/>
                  </a:ext>
                </a:extLst>
              </p:cNvPr>
              <p:cNvCxnSpPr>
                <a:cxnSpLocks/>
              </p:cNvCxnSpPr>
              <p:nvPr/>
            </p:nvCxnSpPr>
            <p:spPr>
              <a:xfrm>
                <a:off x="11622190" y="2649183"/>
                <a:ext cx="33597" cy="3061152"/>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8B16E76-C983-BF6E-4E5A-824B06C24D9E}"/>
                  </a:ext>
                </a:extLst>
              </p:cNvPr>
              <p:cNvCxnSpPr>
                <a:cxnSpLocks/>
              </p:cNvCxnSpPr>
              <p:nvPr/>
            </p:nvCxnSpPr>
            <p:spPr>
              <a:xfrm>
                <a:off x="6581192" y="2424387"/>
                <a:ext cx="4830679"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23DF1AD-4778-41BF-95CD-144EE9F64638}"/>
                  </a:ext>
                </a:extLst>
              </p:cNvPr>
              <p:cNvCxnSpPr>
                <a:cxnSpLocks/>
              </p:cNvCxnSpPr>
              <p:nvPr/>
            </p:nvCxnSpPr>
            <p:spPr>
              <a:xfrm>
                <a:off x="6581192" y="1958173"/>
                <a:ext cx="2357748"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2BD0D5B-CB97-FC91-0D93-5422B94C7156}"/>
                  </a:ext>
                </a:extLst>
              </p:cNvPr>
              <p:cNvCxnSpPr>
                <a:cxnSpLocks/>
              </p:cNvCxnSpPr>
              <p:nvPr/>
            </p:nvCxnSpPr>
            <p:spPr>
              <a:xfrm>
                <a:off x="6581192" y="1222864"/>
                <a:ext cx="812182"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6ECA390-C69C-E8AA-D5DD-8471452D15C2}"/>
                  </a:ext>
                </a:extLst>
              </p:cNvPr>
              <p:cNvSpPr txBox="1"/>
              <p:nvPr/>
            </p:nvSpPr>
            <p:spPr>
              <a:xfrm>
                <a:off x="7705156" y="4186405"/>
                <a:ext cx="2171789" cy="954107"/>
              </a:xfrm>
              <a:prstGeom prst="rect">
                <a:avLst/>
              </a:prstGeom>
              <a:noFill/>
            </p:spPr>
            <p:txBody>
              <a:bodyPr wrap="square" rtlCol="0">
                <a:spAutoFit/>
              </a:bodyPr>
              <a:lstStyle/>
              <a:p>
                <a:r>
                  <a:rPr lang="en-US" sz="1400"/>
                  <a:t>Derate Region</a:t>
                </a:r>
              </a:p>
              <a:p>
                <a:r>
                  <a:rPr lang="en-US" sz="1400"/>
                  <a:t>Instances of energy demand&gt; energy of hybrid powertrain</a:t>
                </a:r>
              </a:p>
            </p:txBody>
          </p:sp>
        </p:grpSp>
        <p:sp>
          <p:nvSpPr>
            <p:cNvPr id="89" name="TextBox 88">
              <a:extLst>
                <a:ext uri="{FF2B5EF4-FFF2-40B4-BE49-F238E27FC236}">
                  <a16:creationId xmlns:a16="http://schemas.microsoft.com/office/drawing/2014/main" id="{AE30A70F-EE29-597F-F409-752F5D2E68B9}"/>
                </a:ext>
              </a:extLst>
            </p:cNvPr>
            <p:cNvSpPr txBox="1"/>
            <p:nvPr/>
          </p:nvSpPr>
          <p:spPr>
            <a:xfrm rot="2286152">
              <a:off x="2330859" y="1285373"/>
              <a:ext cx="1541203" cy="307777"/>
            </a:xfrm>
            <a:prstGeom prst="rect">
              <a:avLst/>
            </a:prstGeom>
            <a:noFill/>
          </p:spPr>
          <p:txBody>
            <a:bodyPr wrap="square" rtlCol="0">
              <a:spAutoFit/>
            </a:bodyPr>
            <a:lstStyle/>
            <a:p>
              <a:r>
                <a:rPr lang="en-US" sz="1400"/>
                <a:t>0 Derate Line</a:t>
              </a:r>
            </a:p>
          </p:txBody>
        </p:sp>
      </p:grpSp>
    </p:spTree>
    <p:extLst>
      <p:ext uri="{BB962C8B-B14F-4D97-AF65-F5344CB8AC3E}">
        <p14:creationId xmlns:p14="http://schemas.microsoft.com/office/powerpoint/2010/main" val="5685503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Chart, line chart&#10;&#10;Description automatically generated">
            <a:extLst>
              <a:ext uri="{FF2B5EF4-FFF2-40B4-BE49-F238E27FC236}">
                <a16:creationId xmlns:a16="http://schemas.microsoft.com/office/drawing/2014/main" id="{D0985D24-4EC1-3CDF-AB48-652A49BEC8DD}"/>
              </a:ext>
            </a:extLst>
          </p:cNvPr>
          <p:cNvPicPr>
            <a:picLocks noGrp="1" noChangeAspect="1"/>
          </p:cNvPicPr>
          <p:nvPr>
            <p:ph idx="1"/>
          </p:nvPr>
        </p:nvPicPr>
        <p:blipFill>
          <a:blip r:embed="rId2"/>
          <a:stretch>
            <a:fillRect/>
          </a:stretch>
        </p:blipFill>
        <p:spPr>
          <a:xfrm>
            <a:off x="4214966" y="830360"/>
            <a:ext cx="7774230" cy="5206644"/>
          </a:xfrm>
        </p:spPr>
      </p:pic>
      <p:sp>
        <p:nvSpPr>
          <p:cNvPr id="3" name="Slide Number Placeholder 2">
            <a:extLst>
              <a:ext uri="{FF2B5EF4-FFF2-40B4-BE49-F238E27FC236}">
                <a16:creationId xmlns:a16="http://schemas.microsoft.com/office/drawing/2014/main" id="{21667BF9-08B4-0615-DEE5-C9D25285A943}"/>
              </a:ext>
            </a:extLst>
          </p:cNvPr>
          <p:cNvSpPr>
            <a:spLocks noGrp="1"/>
          </p:cNvSpPr>
          <p:nvPr>
            <p:ph type="sldNum" sz="quarter" idx="12"/>
          </p:nvPr>
        </p:nvSpPr>
        <p:spPr/>
        <p:txBody>
          <a:bodyPr/>
          <a:lstStyle/>
          <a:p>
            <a:fld id="{878010B2-7609-45BF-BFDC-66C2DCCC65B5}" type="slidenum">
              <a:rPr lang="en-US" smtClean="0"/>
              <a:t>34</a:t>
            </a:fld>
            <a:endParaRPr lang="en-US"/>
          </a:p>
        </p:txBody>
      </p:sp>
      <p:sp>
        <p:nvSpPr>
          <p:cNvPr id="4" name="Title 3">
            <a:extLst>
              <a:ext uri="{FF2B5EF4-FFF2-40B4-BE49-F238E27FC236}">
                <a16:creationId xmlns:a16="http://schemas.microsoft.com/office/drawing/2014/main" id="{B166DA78-DB59-E4E8-25EB-77A4E9C60B2A}"/>
              </a:ext>
            </a:extLst>
          </p:cNvPr>
          <p:cNvSpPr>
            <a:spLocks noGrp="1"/>
          </p:cNvSpPr>
          <p:nvPr>
            <p:ph type="title"/>
          </p:nvPr>
        </p:nvSpPr>
        <p:spPr/>
        <p:txBody>
          <a:bodyPr lIns="91440" tIns="45720" rIns="91440" bIns="45720" anchor="ctr"/>
          <a:lstStyle/>
          <a:p>
            <a:r>
              <a:rPr lang="en-US">
                <a:cs typeface="Arial"/>
              </a:rPr>
              <a:t>Scaled Downed </a:t>
            </a:r>
            <a:r>
              <a:rPr lang="en-US" err="1">
                <a:cs typeface="Arial"/>
              </a:rPr>
              <a:t>accleration</a:t>
            </a:r>
            <a:endParaRPr lang="en-US" err="1"/>
          </a:p>
        </p:txBody>
      </p:sp>
      <p:sp>
        <p:nvSpPr>
          <p:cNvPr id="6" name="TextBox 5">
            <a:extLst>
              <a:ext uri="{FF2B5EF4-FFF2-40B4-BE49-F238E27FC236}">
                <a16:creationId xmlns:a16="http://schemas.microsoft.com/office/drawing/2014/main" id="{16D5DA17-4FB1-AE37-DE71-2778A43B5C28}"/>
              </a:ext>
            </a:extLst>
          </p:cNvPr>
          <p:cNvSpPr txBox="1"/>
          <p:nvPr/>
        </p:nvSpPr>
        <p:spPr>
          <a:xfrm>
            <a:off x="357673" y="2138265"/>
            <a:ext cx="3561183"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Mass – 3500 kg</a:t>
            </a:r>
          </a:p>
          <a:p>
            <a:r>
              <a:rPr lang="en-US">
                <a:cs typeface="Arial"/>
              </a:rPr>
              <a:t>Coeff of drag – 0.4</a:t>
            </a:r>
          </a:p>
          <a:p>
            <a:r>
              <a:rPr lang="en-US">
                <a:cs typeface="Arial"/>
              </a:rPr>
              <a:t>Roll rest – 0.25</a:t>
            </a:r>
          </a:p>
          <a:p>
            <a:r>
              <a:rPr lang="en-US">
                <a:cs typeface="Arial"/>
              </a:rPr>
              <a:t>Frontal area – 5m^2</a:t>
            </a:r>
          </a:p>
          <a:p>
            <a:r>
              <a:rPr lang="en-US">
                <a:cs typeface="Arial"/>
              </a:rPr>
              <a:t>Dens of air – 1.224kg/m^3</a:t>
            </a:r>
          </a:p>
          <a:p>
            <a:endParaRPr lang="en-US">
              <a:cs typeface="Arial"/>
            </a:endParaRPr>
          </a:p>
          <a:p>
            <a:r>
              <a:rPr lang="en-US">
                <a:cs typeface="Arial"/>
              </a:rPr>
              <a:t>Original acceleration required for KOH drive cycle is scaled down in the range of 0.4 to 0.8 times.</a:t>
            </a:r>
          </a:p>
        </p:txBody>
      </p:sp>
    </p:spTree>
    <p:extLst>
      <p:ext uri="{BB962C8B-B14F-4D97-AF65-F5344CB8AC3E}">
        <p14:creationId xmlns:p14="http://schemas.microsoft.com/office/powerpoint/2010/main" val="4965696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D44D9BB-0BCE-33F6-B1FD-52861106637B}"/>
              </a:ext>
            </a:extLst>
          </p:cNvPr>
          <p:cNvSpPr>
            <a:spLocks noGrp="1"/>
          </p:cNvSpPr>
          <p:nvPr>
            <p:ph type="sldNum" sz="quarter" idx="12"/>
          </p:nvPr>
        </p:nvSpPr>
        <p:spPr/>
        <p:txBody>
          <a:bodyPr/>
          <a:lstStyle/>
          <a:p>
            <a:fld id="{878010B2-7609-45BF-BFDC-66C2DCCC65B5}" type="slidenum">
              <a:rPr lang="en-US" smtClean="0"/>
              <a:t>35</a:t>
            </a:fld>
            <a:endParaRPr lang="en-US"/>
          </a:p>
        </p:txBody>
      </p:sp>
      <p:sp>
        <p:nvSpPr>
          <p:cNvPr id="4" name="Title 3">
            <a:extLst>
              <a:ext uri="{FF2B5EF4-FFF2-40B4-BE49-F238E27FC236}">
                <a16:creationId xmlns:a16="http://schemas.microsoft.com/office/drawing/2014/main" id="{BB92DDAD-00E2-5AAC-AE13-E80BD4C9B21E}"/>
              </a:ext>
            </a:extLst>
          </p:cNvPr>
          <p:cNvSpPr>
            <a:spLocks noGrp="1"/>
          </p:cNvSpPr>
          <p:nvPr>
            <p:ph type="title"/>
          </p:nvPr>
        </p:nvSpPr>
        <p:spPr/>
        <p:txBody>
          <a:bodyPr/>
          <a:lstStyle/>
          <a:p>
            <a:endParaRPr lang="en-US"/>
          </a:p>
        </p:txBody>
      </p:sp>
      <p:sp>
        <p:nvSpPr>
          <p:cNvPr id="5" name="TextBox 4">
            <a:extLst>
              <a:ext uri="{FF2B5EF4-FFF2-40B4-BE49-F238E27FC236}">
                <a16:creationId xmlns:a16="http://schemas.microsoft.com/office/drawing/2014/main" id="{78773DE6-2E18-40C9-9C51-4F49A6E16117}"/>
              </a:ext>
            </a:extLst>
          </p:cNvPr>
          <p:cNvSpPr txBox="1"/>
          <p:nvPr/>
        </p:nvSpPr>
        <p:spPr>
          <a:xfrm>
            <a:off x="264367" y="808653"/>
            <a:ext cx="11778341"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Arial"/>
              </a:rPr>
              <a:t>Engines -</a:t>
            </a:r>
            <a:r>
              <a:rPr lang="en-US">
                <a:cs typeface="Arial"/>
              </a:rPr>
              <a:t> </a:t>
            </a:r>
          </a:p>
          <a:p>
            <a:endParaRPr lang="en-US">
              <a:cs typeface="Arial"/>
            </a:endParaRPr>
          </a:p>
          <a:p>
            <a:r>
              <a:rPr lang="en-US" b="1">
                <a:cs typeface="Arial"/>
              </a:rPr>
              <a:t>384KW</a:t>
            </a:r>
            <a:r>
              <a:rPr lang="en-US">
                <a:cs typeface="Arial"/>
              </a:rPr>
              <a:t> - </a:t>
            </a:r>
            <a:r>
              <a:rPr lang="en-US">
                <a:ea typeface="+mn-lt"/>
                <a:cs typeface="+mn-lt"/>
                <a:hlinkClick r:id="rId2"/>
              </a:rPr>
              <a:t>https://www.internationaltrucks.com/engines/s13integrated?gclid=Cj0KCQjw7uSkBhDGARIsAMCZNJti4LDwxLqCitfLFbtcxt8L07rEOgSp_-tDN4MmaENh4WvxMGG2GokaAlGeEALw_wcB</a:t>
            </a:r>
            <a:endParaRPr lang="en-US">
              <a:ea typeface="+mn-lt"/>
              <a:cs typeface="+mn-lt"/>
            </a:endParaRPr>
          </a:p>
          <a:p>
            <a:endParaRPr lang="en-US">
              <a:cs typeface="Arial"/>
            </a:endParaRPr>
          </a:p>
          <a:p>
            <a:r>
              <a:rPr lang="en-US" b="1">
                <a:cs typeface="Arial"/>
              </a:rPr>
              <a:t>206KW</a:t>
            </a:r>
            <a:r>
              <a:rPr lang="en-US">
                <a:cs typeface="Arial"/>
              </a:rPr>
              <a:t> -</a:t>
            </a:r>
            <a:r>
              <a:rPr lang="en-US">
                <a:solidFill>
                  <a:srgbClr val="444444"/>
                </a:solidFill>
              </a:rPr>
              <a:t>GM Duramax 3.0-Liter I-6 LM2 Turbo Diesel Engine</a:t>
            </a:r>
            <a:endParaRPr lang="en-US">
              <a:cs typeface="Arial"/>
            </a:endParaRPr>
          </a:p>
          <a:p>
            <a:r>
              <a:rPr lang="en-US">
                <a:cs typeface="Arial"/>
              </a:rPr>
              <a:t> </a:t>
            </a:r>
            <a:r>
              <a:rPr lang="en-US">
                <a:ea typeface="+mn-lt"/>
                <a:cs typeface="+mn-lt"/>
                <a:hlinkClick r:id="rId3"/>
              </a:rPr>
              <a:t>https://gmauthority.com/blog/gm/gm-engines/lm2/</a:t>
            </a:r>
            <a:endParaRPr lang="en-US">
              <a:ea typeface="+mn-lt"/>
              <a:cs typeface="+mn-lt"/>
            </a:endParaRPr>
          </a:p>
          <a:p>
            <a:endParaRPr lang="en-US">
              <a:cs typeface="Arial"/>
            </a:endParaRPr>
          </a:p>
          <a:p>
            <a:r>
              <a:rPr lang="en-US" b="1">
                <a:cs typeface="Arial"/>
              </a:rPr>
              <a:t>270KW</a:t>
            </a:r>
            <a:r>
              <a:rPr lang="en-US">
                <a:cs typeface="Arial"/>
              </a:rPr>
              <a:t> - </a:t>
            </a:r>
            <a:r>
              <a:rPr lang="en-US">
                <a:ea typeface="+mn-lt"/>
                <a:cs typeface="+mn-lt"/>
                <a:hlinkClick r:id="rId4"/>
              </a:rPr>
              <a:t>https://gmauthority.com/blog/gm/gm-engines/gm-6-6-liter-lbz-v-8-duramax-turbo-diesel-engine/</a:t>
            </a:r>
          </a:p>
          <a:p>
            <a:endParaRPr lang="en-US">
              <a:ea typeface="+mn-lt"/>
              <a:cs typeface="+mn-lt"/>
            </a:endParaRPr>
          </a:p>
          <a:p>
            <a:r>
              <a:rPr lang="en-US" b="1">
                <a:ea typeface="+mn-lt"/>
                <a:cs typeface="+mn-lt"/>
              </a:rPr>
              <a:t>260KW</a:t>
            </a:r>
            <a:r>
              <a:rPr lang="en-US">
                <a:ea typeface="+mn-lt"/>
                <a:cs typeface="+mn-lt"/>
              </a:rPr>
              <a:t> - </a:t>
            </a:r>
            <a:r>
              <a:rPr lang="en-US">
                <a:ea typeface="+mn-lt"/>
                <a:cs typeface="+mn-lt"/>
                <a:hlinkClick r:id="rId5"/>
              </a:rPr>
              <a:t>https://motortrucks.com/2022-international-cv-series-new-truck</a:t>
            </a:r>
          </a:p>
          <a:p>
            <a:endParaRPr lang="en-US">
              <a:ea typeface="+mn-lt"/>
              <a:cs typeface="+mn-lt"/>
            </a:endParaRPr>
          </a:p>
          <a:p>
            <a:r>
              <a:rPr lang="en-US" b="1">
                <a:ea typeface="+mn-lt"/>
                <a:cs typeface="+mn-lt"/>
              </a:rPr>
              <a:t>180KW</a:t>
            </a:r>
            <a:r>
              <a:rPr lang="en-US">
                <a:ea typeface="+mn-lt"/>
                <a:cs typeface="+mn-lt"/>
              </a:rPr>
              <a:t> - https://www.caranddriver.com/audi/a6/specs/2014/audi_a6_audi-a6_2014 (AUDI V6 3.0/ on eBay)</a:t>
            </a:r>
          </a:p>
          <a:p>
            <a:endParaRPr lang="en-US">
              <a:ea typeface="+mn-lt"/>
              <a:cs typeface="+mn-lt"/>
            </a:endParaRPr>
          </a:p>
          <a:p>
            <a:r>
              <a:rPr lang="en-US" b="1">
                <a:ea typeface="+mn-lt"/>
                <a:cs typeface="+mn-lt"/>
              </a:rPr>
              <a:t>210KW</a:t>
            </a:r>
            <a:r>
              <a:rPr lang="en-US">
                <a:ea typeface="+mn-lt"/>
                <a:cs typeface="+mn-lt"/>
              </a:rPr>
              <a:t> - </a:t>
            </a:r>
            <a:r>
              <a:rPr lang="en-US">
                <a:ea typeface="+mn-lt"/>
                <a:cs typeface="+mn-lt"/>
                <a:hlinkClick r:id="rId6"/>
              </a:rPr>
              <a:t>https://www.car.info/en-se/bmw/3-series/335d-6613258/specs</a:t>
            </a:r>
            <a:r>
              <a:rPr lang="en-US">
                <a:ea typeface="+mn-lt"/>
                <a:cs typeface="+mn-lt"/>
              </a:rPr>
              <a:t> (BMW 335d / 3.0L inline 6)</a:t>
            </a:r>
          </a:p>
          <a:p>
            <a:endParaRPr lang="en-US">
              <a:ea typeface="+mn-lt"/>
              <a:cs typeface="+mn-lt"/>
            </a:endParaRPr>
          </a:p>
          <a:p>
            <a:r>
              <a:rPr lang="en-US" b="1">
                <a:ea typeface="+mn-lt"/>
                <a:cs typeface="+mn-lt"/>
              </a:rPr>
              <a:t>177KW </a:t>
            </a:r>
            <a:r>
              <a:rPr lang="en-US">
                <a:ea typeface="+mn-lt"/>
                <a:cs typeface="+mn-lt"/>
              </a:rPr>
              <a:t>- </a:t>
            </a:r>
            <a:r>
              <a:rPr lang="en-US">
                <a:ea typeface="+mn-lt"/>
                <a:cs typeface="+mn-lt"/>
                <a:hlinkClick r:id="rId7"/>
              </a:rPr>
              <a:t>https://ultimatespecs.com/car-specs/Jaguar/11774/Jaguar-XF-(X250)-30-V6-Diesel-Premium-Luxury-240HP.html</a:t>
            </a:r>
            <a:r>
              <a:rPr lang="en-US">
                <a:ea typeface="+mn-lt"/>
                <a:cs typeface="+mn-lt"/>
              </a:rPr>
              <a:t> (Jaguar 3.0L V6) </a:t>
            </a:r>
            <a:br>
              <a:rPr lang="en-US">
                <a:ea typeface="+mn-lt"/>
                <a:cs typeface="+mn-lt"/>
              </a:rPr>
            </a:br>
            <a:endParaRPr lang="en-US">
              <a:ea typeface="+mn-lt"/>
              <a:cs typeface="+mn-lt"/>
            </a:endParaRPr>
          </a:p>
          <a:p>
            <a:endParaRPr lang="en-US">
              <a:ea typeface="+mn-lt"/>
              <a:cs typeface="+mn-lt"/>
            </a:endParaRPr>
          </a:p>
          <a:p>
            <a:endParaRPr lang="en-US">
              <a:ea typeface="+mn-lt"/>
              <a:cs typeface="+mn-lt"/>
            </a:endParaRPr>
          </a:p>
          <a:p>
            <a:endParaRPr lang="en-US">
              <a:ea typeface="+mn-lt"/>
              <a:cs typeface="+mn-lt"/>
            </a:endParaRPr>
          </a:p>
          <a:p>
            <a:endParaRPr lang="en-US">
              <a:ea typeface="+mn-lt"/>
              <a:cs typeface="+mn-lt"/>
            </a:endParaRPr>
          </a:p>
        </p:txBody>
      </p:sp>
    </p:spTree>
    <p:extLst>
      <p:ext uri="{BB962C8B-B14F-4D97-AF65-F5344CB8AC3E}">
        <p14:creationId xmlns:p14="http://schemas.microsoft.com/office/powerpoint/2010/main" val="7063776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E4417B-5BEA-0154-79B4-5000F5DCAB50}"/>
              </a:ext>
            </a:extLst>
          </p:cNvPr>
          <p:cNvSpPr>
            <a:spLocks noGrp="1"/>
          </p:cNvSpPr>
          <p:nvPr>
            <p:ph idx="1"/>
          </p:nvPr>
        </p:nvSpPr>
        <p:spPr>
          <a:xfrm>
            <a:off x="838200" y="1009197"/>
            <a:ext cx="10515600" cy="5167766"/>
          </a:xfrm>
        </p:spPr>
        <p:txBody>
          <a:bodyPr/>
          <a:lstStyle/>
          <a:p>
            <a:r>
              <a:rPr lang="en-US" sz="1600" b="1"/>
              <a:t>Mercury® Diesel: 3.0L (150-270hp)</a:t>
            </a:r>
            <a:br>
              <a:rPr lang="en-US"/>
            </a:br>
            <a:r>
              <a:rPr lang="en-US" sz="1600">
                <a:ea typeface="+mn-lt"/>
                <a:cs typeface="+mn-lt"/>
                <a:hlinkClick r:id="rId2"/>
              </a:rPr>
              <a:t>https://www.mercurymarine.com/en/us/engines/diesel/mercury-diesel/30l-150-270hp/#specifications</a:t>
            </a:r>
            <a:endParaRPr lang="en-US" sz="1600">
              <a:ea typeface="+mn-lt"/>
              <a:cs typeface="+mn-lt"/>
            </a:endParaRPr>
          </a:p>
          <a:p>
            <a:r>
              <a:rPr lang="en-US" sz="1600" b="1">
                <a:cs typeface="Arial"/>
              </a:rPr>
              <a:t>Lexus LX500d : 3.3L V6 (227KW) </a:t>
            </a:r>
            <a:r>
              <a:rPr lang="en-US" sz="1600">
                <a:ea typeface="+mn-lt"/>
                <a:cs typeface="+mn-lt"/>
                <a:hlinkClick r:id="rId3"/>
              </a:rPr>
              <a:t>https://www.drive.com.au/reviews/2022-lexus-lx500d-review/</a:t>
            </a:r>
            <a:endParaRPr lang="en-US">
              <a:cs typeface="Arial"/>
              <a:hlinkClick r:id="" action="ppaction://noaction"/>
            </a:endParaRPr>
          </a:p>
          <a:p>
            <a:r>
              <a:rPr lang="en-US" sz="1600" b="1">
                <a:cs typeface="Arial"/>
              </a:rPr>
              <a:t>Porsche 3.0 L V6 (193KW)</a:t>
            </a:r>
            <a:r>
              <a:rPr lang="en-US" sz="1600">
                <a:cs typeface="Arial"/>
              </a:rPr>
              <a:t> </a:t>
            </a:r>
            <a:r>
              <a:rPr lang="en-US" sz="1600">
                <a:ea typeface="+mn-lt"/>
                <a:cs typeface="+mn-lt"/>
                <a:hlinkClick r:id="rId4"/>
              </a:rPr>
              <a:t>https://www.ultimatespecs.com/car-specs/Porsche/69729/Porsche-Cayenne-II-Diesel.html</a:t>
            </a:r>
            <a:endParaRPr lang="en-US" sz="1600">
              <a:cs typeface="Arial"/>
            </a:endParaRPr>
          </a:p>
          <a:p>
            <a:r>
              <a:rPr lang="en-US" sz="1600" b="1">
                <a:solidFill>
                  <a:srgbClr val="000000"/>
                </a:solidFill>
              </a:rPr>
              <a:t>(271 )Maserati Ghibli III Diesel 275HP</a:t>
            </a:r>
            <a:r>
              <a:rPr lang="en-US" sz="1600">
                <a:solidFill>
                  <a:srgbClr val="000000"/>
                </a:solidFill>
              </a:rPr>
              <a:t> </a:t>
            </a:r>
            <a:r>
              <a:rPr lang="en-US" sz="1600">
                <a:ea typeface="+mn-lt"/>
                <a:cs typeface="+mn-lt"/>
                <a:hlinkClick r:id="rId5"/>
              </a:rPr>
              <a:t>https://www.ultimatespecs.com/car-specs/Maserati/108188/Maserati-Ghibli-III-Diesel-275HP.html</a:t>
            </a:r>
            <a:endParaRPr lang="en-US" sz="1600">
              <a:solidFill>
                <a:srgbClr val="000000"/>
              </a:solidFill>
              <a:cs typeface="Arial"/>
            </a:endParaRPr>
          </a:p>
          <a:p>
            <a:r>
              <a:rPr lang="en-US" sz="1600" b="1">
                <a:cs typeface="Arial"/>
              </a:rPr>
              <a:t>Cummins 6.7L V6 (</a:t>
            </a:r>
            <a:r>
              <a:rPr lang="en-US" sz="1600" b="1">
                <a:solidFill>
                  <a:srgbClr val="393939"/>
                </a:solidFill>
                <a:ea typeface="+mn-lt"/>
                <a:cs typeface="+mn-lt"/>
              </a:rPr>
              <a:t>370 - 420</a:t>
            </a:r>
            <a:r>
              <a:rPr lang="en-US" sz="1500" b="1">
                <a:solidFill>
                  <a:srgbClr val="393939"/>
                </a:solidFill>
                <a:ea typeface="+mn-lt"/>
                <a:cs typeface="+mn-lt"/>
              </a:rPr>
              <a:t> hp)</a:t>
            </a:r>
            <a:r>
              <a:rPr lang="en-US" sz="1500">
                <a:solidFill>
                  <a:srgbClr val="393939"/>
                </a:solidFill>
                <a:ea typeface="+mn-lt"/>
                <a:cs typeface="+mn-lt"/>
              </a:rPr>
              <a:t> </a:t>
            </a:r>
            <a:r>
              <a:rPr lang="en-US" sz="1500">
                <a:ea typeface="+mn-lt"/>
                <a:cs typeface="+mn-lt"/>
                <a:hlinkClick r:id="rId6"/>
              </a:rPr>
              <a:t>https://www.cummins.com/engines/cummins-67l-turbo-diesel-2021</a:t>
            </a:r>
            <a:endParaRPr lang="en-US" sz="1600">
              <a:cs typeface="Arial"/>
            </a:endParaRPr>
          </a:p>
          <a:p>
            <a:r>
              <a:rPr lang="en-US" sz="1500" b="1">
                <a:cs typeface="Arial"/>
              </a:rPr>
              <a:t>JLR AJ300D 3.0L I6 (257KW) </a:t>
            </a:r>
            <a:r>
              <a:rPr lang="en-US" sz="1500">
                <a:ea typeface="+mn-lt"/>
                <a:cs typeface="+mn-lt"/>
                <a:hlinkClick r:id="rId7"/>
              </a:rPr>
              <a:t>https://en.wikipedia.org/wiki/Ingenium_engine_family</a:t>
            </a:r>
          </a:p>
          <a:p>
            <a:r>
              <a:rPr lang="en-US" sz="1500" b="1">
                <a:cs typeface="Arial"/>
              </a:rPr>
              <a:t>Volvo D13 13.0L I6 (372KW) </a:t>
            </a:r>
            <a:r>
              <a:rPr lang="en-US" sz="1500">
                <a:ea typeface="+mn-lt"/>
                <a:cs typeface="+mn-lt"/>
                <a:hlinkClick r:id="rId8"/>
              </a:rPr>
              <a:t>https://www.volvotrucks.us/trucks/powertrain/d13/</a:t>
            </a:r>
            <a:endParaRPr lang="en-US" sz="1500">
              <a:cs typeface="Arial"/>
              <a:hlinkClick r:id="rId8"/>
            </a:endParaRPr>
          </a:p>
          <a:p>
            <a:r>
              <a:rPr lang="en-US" sz="1500" b="1">
                <a:cs typeface="Arial"/>
              </a:rPr>
              <a:t>Volvo D11 10.8L I6 (314KW) </a:t>
            </a:r>
            <a:r>
              <a:rPr lang="en-US" sz="1500">
                <a:ea typeface="+mn-lt"/>
                <a:cs typeface="+mn-lt"/>
                <a:hlinkClick r:id="rId9"/>
              </a:rPr>
              <a:t>https://www.volvotrucks.us/trucks/powertrain/d11/</a:t>
            </a:r>
            <a:endParaRPr lang="en-US"/>
          </a:p>
          <a:p>
            <a:r>
              <a:rPr lang="en-US" sz="1500" b="1">
                <a:cs typeface="Arial"/>
              </a:rPr>
              <a:t>Mercedes OM656 3.0L I6 (250KW)</a:t>
            </a:r>
            <a:r>
              <a:rPr lang="en-US" sz="1500">
                <a:cs typeface="Arial"/>
              </a:rPr>
              <a:t> </a:t>
            </a:r>
            <a:r>
              <a:rPr lang="en-US" sz="1500">
                <a:ea typeface="+mn-lt"/>
                <a:cs typeface="+mn-lt"/>
                <a:hlinkClick r:id="rId10"/>
              </a:rPr>
              <a:t>https://en.wikipedia.org/wiki/Mercedes-Benz_OM656_engine</a:t>
            </a:r>
            <a:endParaRPr lang="en-US" sz="1500">
              <a:cs typeface="Arial"/>
            </a:endParaRPr>
          </a:p>
          <a:p>
            <a:r>
              <a:rPr lang="en-US" sz="1500" b="1">
                <a:cs typeface="Arial"/>
              </a:rPr>
              <a:t>Toyota Hilux 2.8L I4 turbo diesel (150KW) </a:t>
            </a:r>
            <a:r>
              <a:rPr lang="en-US" sz="1500">
                <a:ea typeface="+mn-lt"/>
                <a:cs typeface="+mn-lt"/>
                <a:hlinkClick r:id="rId11"/>
              </a:rPr>
              <a:t>https://newsroom.toyota.eu/new-hilux---a-more-powerful-engine-for-a-striking-design/</a:t>
            </a:r>
          </a:p>
          <a:p>
            <a:endParaRPr lang="en-US" sz="1500">
              <a:cs typeface="Arial"/>
            </a:endParaRPr>
          </a:p>
          <a:p>
            <a:endParaRPr lang="en-US" sz="1500">
              <a:cs typeface="Arial"/>
            </a:endParaRPr>
          </a:p>
          <a:p>
            <a:endParaRPr lang="en-US" sz="1500">
              <a:cs typeface="Arial"/>
            </a:endParaRPr>
          </a:p>
          <a:p>
            <a:endParaRPr lang="en-US" sz="1600">
              <a:cs typeface="Arial"/>
            </a:endParaRPr>
          </a:p>
          <a:p>
            <a:endParaRPr lang="en-US" sz="1600">
              <a:cs typeface="Arial"/>
            </a:endParaRPr>
          </a:p>
          <a:p>
            <a:endParaRPr lang="en-US" sz="1600">
              <a:cs typeface="Arial"/>
            </a:endParaRPr>
          </a:p>
          <a:p>
            <a:endParaRPr lang="en-US" sz="1600">
              <a:cs typeface="Arial"/>
            </a:endParaRPr>
          </a:p>
          <a:p>
            <a:endParaRPr lang="en-US" sz="1600">
              <a:cs typeface="Arial"/>
            </a:endParaRPr>
          </a:p>
          <a:p>
            <a:pPr marL="0" indent="0">
              <a:buNone/>
            </a:pPr>
            <a:endParaRPr lang="en-US" sz="1600">
              <a:cs typeface="Arial"/>
            </a:endParaRPr>
          </a:p>
          <a:p>
            <a:endParaRPr lang="en-US" sz="1600">
              <a:cs typeface="Arial"/>
            </a:endParaRPr>
          </a:p>
        </p:txBody>
      </p:sp>
      <p:sp>
        <p:nvSpPr>
          <p:cNvPr id="3" name="Slide Number Placeholder 2">
            <a:extLst>
              <a:ext uri="{FF2B5EF4-FFF2-40B4-BE49-F238E27FC236}">
                <a16:creationId xmlns:a16="http://schemas.microsoft.com/office/drawing/2014/main" id="{01FDF9B1-E7DA-1042-9F68-EB66C856FF4E}"/>
              </a:ext>
            </a:extLst>
          </p:cNvPr>
          <p:cNvSpPr>
            <a:spLocks noGrp="1"/>
          </p:cNvSpPr>
          <p:nvPr>
            <p:ph type="sldNum" sz="quarter" idx="12"/>
          </p:nvPr>
        </p:nvSpPr>
        <p:spPr/>
        <p:txBody>
          <a:bodyPr/>
          <a:lstStyle/>
          <a:p>
            <a:fld id="{878010B2-7609-45BF-BFDC-66C2DCCC65B5}" type="slidenum">
              <a:rPr lang="en-US" smtClean="0"/>
              <a:t>36</a:t>
            </a:fld>
            <a:endParaRPr lang="en-US"/>
          </a:p>
        </p:txBody>
      </p:sp>
      <p:sp>
        <p:nvSpPr>
          <p:cNvPr id="4" name="Title 3">
            <a:extLst>
              <a:ext uri="{FF2B5EF4-FFF2-40B4-BE49-F238E27FC236}">
                <a16:creationId xmlns:a16="http://schemas.microsoft.com/office/drawing/2014/main" id="{03847FDC-EDEC-C1F8-2AE0-F7C848985709}"/>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2668308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D44D9BB-0BCE-33F6-B1FD-52861106637B}"/>
              </a:ext>
            </a:extLst>
          </p:cNvPr>
          <p:cNvSpPr>
            <a:spLocks noGrp="1"/>
          </p:cNvSpPr>
          <p:nvPr>
            <p:ph type="sldNum" sz="quarter" idx="12"/>
          </p:nvPr>
        </p:nvSpPr>
        <p:spPr/>
        <p:txBody>
          <a:bodyPr/>
          <a:lstStyle/>
          <a:p>
            <a:fld id="{878010B2-7609-45BF-BFDC-66C2DCCC65B5}" type="slidenum">
              <a:rPr lang="en-US" smtClean="0"/>
              <a:t>37</a:t>
            </a:fld>
            <a:endParaRPr lang="en-US"/>
          </a:p>
        </p:txBody>
      </p:sp>
      <p:sp>
        <p:nvSpPr>
          <p:cNvPr id="4" name="Title 3">
            <a:extLst>
              <a:ext uri="{FF2B5EF4-FFF2-40B4-BE49-F238E27FC236}">
                <a16:creationId xmlns:a16="http://schemas.microsoft.com/office/drawing/2014/main" id="{BB92DDAD-00E2-5AAC-AE13-E80BD4C9B21E}"/>
              </a:ext>
            </a:extLst>
          </p:cNvPr>
          <p:cNvSpPr>
            <a:spLocks noGrp="1"/>
          </p:cNvSpPr>
          <p:nvPr>
            <p:ph type="title"/>
          </p:nvPr>
        </p:nvSpPr>
        <p:spPr/>
        <p:txBody>
          <a:bodyPr/>
          <a:lstStyle/>
          <a:p>
            <a:endParaRPr lang="en-US"/>
          </a:p>
        </p:txBody>
      </p:sp>
      <p:sp>
        <p:nvSpPr>
          <p:cNvPr id="5" name="TextBox 4">
            <a:extLst>
              <a:ext uri="{FF2B5EF4-FFF2-40B4-BE49-F238E27FC236}">
                <a16:creationId xmlns:a16="http://schemas.microsoft.com/office/drawing/2014/main" id="{78773DE6-2E18-40C9-9C51-4F49A6E16117}"/>
              </a:ext>
            </a:extLst>
          </p:cNvPr>
          <p:cNvSpPr txBox="1"/>
          <p:nvPr/>
        </p:nvSpPr>
        <p:spPr>
          <a:xfrm>
            <a:off x="264367" y="808653"/>
            <a:ext cx="11778341" cy="78483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Arial"/>
              </a:rPr>
              <a:t>Engines -</a:t>
            </a:r>
            <a:r>
              <a:rPr lang="en-US">
                <a:cs typeface="Arial"/>
              </a:rPr>
              <a:t> </a:t>
            </a:r>
          </a:p>
          <a:p>
            <a:endParaRPr lang="en-US">
              <a:cs typeface="Arial"/>
            </a:endParaRPr>
          </a:p>
          <a:p>
            <a:r>
              <a:rPr lang="en-US" b="1">
                <a:cs typeface="Arial"/>
              </a:rPr>
              <a:t>175KW</a:t>
            </a:r>
            <a:r>
              <a:rPr lang="en-US">
                <a:cs typeface="Arial"/>
              </a:rPr>
              <a:t> - https://www.ziptuning.com/news/2020-mercedes-benz-v300d-turbo-diesel-239-0ps-om654-2-0-automatic-transmission-bosch-md1cp001-stage-1/ </a:t>
            </a:r>
          </a:p>
          <a:p>
            <a:endParaRPr lang="en-US">
              <a:cs typeface="Arial"/>
            </a:endParaRPr>
          </a:p>
          <a:p>
            <a:r>
              <a:rPr lang="en-US" b="1">
                <a:ea typeface="+mn-lt"/>
                <a:cs typeface="+mn-lt"/>
              </a:rPr>
              <a:t>298 kW</a:t>
            </a:r>
            <a:r>
              <a:rPr lang="en-US">
                <a:ea typeface="+mn-lt"/>
                <a:cs typeface="+mn-lt"/>
              </a:rPr>
              <a:t> - https://www.carthrottle.com/post/bmw-s-incredible-quad-turbo-750d-serves-up-a-massive-400bhp-and-560lb-ft/  </a:t>
            </a:r>
          </a:p>
          <a:p>
            <a:r>
              <a:rPr lang="en-US">
                <a:ea typeface="+mn-lt"/>
                <a:cs typeface="+mn-lt"/>
              </a:rPr>
              <a:t>https://www.torquecars.com/bmw/b57-tuning.php </a:t>
            </a:r>
          </a:p>
          <a:p>
            <a:endParaRPr lang="en-US">
              <a:ea typeface="+mn-lt"/>
              <a:cs typeface="+mn-lt"/>
            </a:endParaRPr>
          </a:p>
          <a:p>
            <a:r>
              <a:rPr lang="en-US" b="1">
                <a:ea typeface="+mn-lt"/>
                <a:cs typeface="+mn-lt"/>
              </a:rPr>
              <a:t>DD8 - (</a:t>
            </a:r>
            <a:r>
              <a:rPr lang="en-US" b="1">
                <a:solidFill>
                  <a:srgbClr val="3B3B3B"/>
                </a:solidFill>
                <a:ea typeface="+mn-lt"/>
                <a:cs typeface="+mn-lt"/>
              </a:rPr>
              <a:t>260 -350 HP) - </a:t>
            </a:r>
            <a:r>
              <a:rPr lang="en-US">
                <a:ea typeface="+mn-lt"/>
                <a:cs typeface="+mn-lt"/>
                <a:hlinkClick r:id="rId2"/>
              </a:rPr>
              <a:t>https://freightliner.com/demand-detroit/engines/dd8/</a:t>
            </a:r>
            <a:endParaRPr lang="en-US" b="1">
              <a:ea typeface="+mn-lt"/>
              <a:cs typeface="+mn-lt"/>
            </a:endParaRPr>
          </a:p>
          <a:p>
            <a:endParaRPr lang="en-US">
              <a:ea typeface="+mn-lt"/>
              <a:cs typeface="+mn-lt"/>
            </a:endParaRPr>
          </a:p>
          <a:p>
            <a:r>
              <a:rPr lang="en-US" b="1">
                <a:ea typeface="+mn-lt"/>
                <a:cs typeface="+mn-lt"/>
              </a:rPr>
              <a:t>Bentley </a:t>
            </a:r>
            <a:r>
              <a:rPr lang="en-US" b="1" err="1">
                <a:ea typeface="+mn-lt"/>
                <a:cs typeface="+mn-lt"/>
              </a:rPr>
              <a:t>Bentayga</a:t>
            </a:r>
            <a:r>
              <a:rPr lang="en-US" b="1">
                <a:ea typeface="+mn-lt"/>
                <a:cs typeface="+mn-lt"/>
              </a:rPr>
              <a:t> 4.0L V8 diesel (320KW)</a:t>
            </a:r>
            <a:r>
              <a:rPr lang="en-US">
                <a:ea typeface="+mn-lt"/>
                <a:cs typeface="+mn-lt"/>
              </a:rPr>
              <a:t> - </a:t>
            </a:r>
            <a:r>
              <a:rPr lang="en-US">
                <a:ea typeface="+mn-lt"/>
                <a:cs typeface="+mn-lt"/>
                <a:hlinkClick r:id="rId3"/>
              </a:rPr>
              <a:t>https://www.carexpert.com.au/bentley/bentayga/2020-diesel-2cce954b</a:t>
            </a:r>
          </a:p>
          <a:p>
            <a:endParaRPr lang="en-US">
              <a:ea typeface="+mn-lt"/>
              <a:cs typeface="+mn-lt"/>
            </a:endParaRPr>
          </a:p>
          <a:p>
            <a:r>
              <a:rPr lang="en-US" b="1">
                <a:ea typeface="+mn-lt"/>
                <a:cs typeface="+mn-lt"/>
              </a:rPr>
              <a:t>165 kW</a:t>
            </a:r>
            <a:r>
              <a:rPr lang="en-US">
                <a:ea typeface="+mn-lt"/>
                <a:cs typeface="+mn-lt"/>
              </a:rPr>
              <a:t> - </a:t>
            </a:r>
            <a:r>
              <a:rPr lang="en-US">
                <a:ea typeface="+mn-lt"/>
                <a:cs typeface="+mn-lt"/>
                <a:hlinkClick r:id="rId4"/>
              </a:rPr>
              <a:t>https://en.wikipedia.org/wiki/Volvo_D5_engine</a:t>
            </a:r>
            <a:endParaRPr lang="en-US">
              <a:ea typeface="+mn-lt"/>
              <a:cs typeface="+mn-lt"/>
            </a:endParaRPr>
          </a:p>
          <a:p>
            <a:endParaRPr lang="en-US">
              <a:ea typeface="+mn-lt"/>
              <a:cs typeface="+mn-lt"/>
            </a:endParaRPr>
          </a:p>
          <a:p>
            <a:r>
              <a:rPr lang="en-US" b="1">
                <a:ea typeface="+mn-lt"/>
                <a:cs typeface="+mn-lt"/>
              </a:rPr>
              <a:t>384 kW </a:t>
            </a:r>
            <a:r>
              <a:rPr lang="en-US">
                <a:ea typeface="+mn-lt"/>
                <a:cs typeface="+mn-lt"/>
              </a:rPr>
              <a:t>- </a:t>
            </a:r>
            <a:r>
              <a:rPr lang="en-US">
                <a:ea typeface="+mn-lt"/>
                <a:cs typeface="+mn-lt"/>
                <a:hlinkClick r:id="rId5"/>
              </a:rPr>
              <a:t>https://www.motortrend.com/how-to/5-9-liter-cummins-diesel-engine/</a:t>
            </a:r>
            <a:r>
              <a:rPr lang="en-US">
                <a:ea typeface="+mn-lt"/>
                <a:cs typeface="+mn-lt"/>
              </a:rPr>
              <a:t> </a:t>
            </a:r>
          </a:p>
          <a:p>
            <a:r>
              <a:rPr lang="en-US">
                <a:ea typeface="+mn-lt"/>
                <a:cs typeface="+mn-lt"/>
              </a:rPr>
              <a:t>	</a:t>
            </a:r>
            <a:r>
              <a:rPr lang="en-US">
                <a:ea typeface="+mn-lt"/>
                <a:cs typeface="+mn-lt"/>
                <a:hlinkClick r:id="rId6"/>
              </a:rPr>
              <a:t>https://dieselprogrammers.com/collections/cummins-tuners/products/smarty-touch-programmer?variant=16264533114926</a:t>
            </a:r>
            <a:r>
              <a:rPr lang="en-US">
                <a:ea typeface="+mn-lt"/>
                <a:cs typeface="+mn-lt"/>
              </a:rPr>
              <a:t> </a:t>
            </a:r>
          </a:p>
          <a:p>
            <a:endParaRPr lang="en-US">
              <a:ea typeface="+mn-lt"/>
              <a:cs typeface="+mn-lt"/>
            </a:endParaRPr>
          </a:p>
          <a:p>
            <a:endParaRPr lang="en-US">
              <a:ea typeface="+mn-lt"/>
              <a:cs typeface="+mn-lt"/>
            </a:endParaRPr>
          </a:p>
          <a:p>
            <a:endParaRPr lang="en-US">
              <a:ea typeface="+mn-lt"/>
              <a:cs typeface="+mn-lt"/>
            </a:endParaRPr>
          </a:p>
          <a:p>
            <a:r>
              <a:rPr lang="en-US">
                <a:ea typeface="+mn-lt"/>
                <a:cs typeface="+mn-lt"/>
              </a:rPr>
              <a:t> </a:t>
            </a:r>
            <a:br>
              <a:rPr lang="en-US">
                <a:ea typeface="+mn-lt"/>
                <a:cs typeface="+mn-lt"/>
              </a:rPr>
            </a:br>
            <a:endParaRPr lang="en-US">
              <a:ea typeface="+mn-lt"/>
              <a:cs typeface="+mn-lt"/>
            </a:endParaRPr>
          </a:p>
          <a:p>
            <a:endParaRPr lang="en-US">
              <a:ea typeface="+mn-lt"/>
              <a:cs typeface="+mn-lt"/>
            </a:endParaRPr>
          </a:p>
          <a:p>
            <a:endParaRPr lang="en-US">
              <a:ea typeface="+mn-lt"/>
              <a:cs typeface="+mn-lt"/>
            </a:endParaRPr>
          </a:p>
          <a:p>
            <a:endParaRPr lang="en-US">
              <a:ea typeface="+mn-lt"/>
              <a:cs typeface="+mn-lt"/>
            </a:endParaRPr>
          </a:p>
          <a:p>
            <a:endParaRPr lang="en-US">
              <a:ea typeface="+mn-lt"/>
              <a:cs typeface="+mn-lt"/>
            </a:endParaRPr>
          </a:p>
        </p:txBody>
      </p:sp>
    </p:spTree>
    <p:extLst>
      <p:ext uri="{BB962C8B-B14F-4D97-AF65-F5344CB8AC3E}">
        <p14:creationId xmlns:p14="http://schemas.microsoft.com/office/powerpoint/2010/main" val="1095444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A791E75-D7E5-8638-A424-951DC635211C}"/>
              </a:ext>
            </a:extLst>
          </p:cNvPr>
          <p:cNvPicPr>
            <a:picLocks noChangeAspect="1"/>
          </p:cNvPicPr>
          <p:nvPr/>
        </p:nvPicPr>
        <p:blipFill>
          <a:blip r:embed="rId2">
            <a:clrChange>
              <a:clrFrom>
                <a:srgbClr val="F0F0F0"/>
              </a:clrFrom>
              <a:clrTo>
                <a:srgbClr val="F0F0F0">
                  <a:alpha val="0"/>
                </a:srgbClr>
              </a:clrTo>
            </a:clrChange>
          </a:blip>
          <a:stretch>
            <a:fillRect/>
          </a:stretch>
        </p:blipFill>
        <p:spPr>
          <a:xfrm>
            <a:off x="462117" y="816077"/>
            <a:ext cx="5051168" cy="4896934"/>
          </a:xfrm>
          <a:prstGeom prst="rect">
            <a:avLst/>
          </a:prstGeom>
        </p:spPr>
      </p:pic>
      <p:grpSp>
        <p:nvGrpSpPr>
          <p:cNvPr id="11" name="Group 10">
            <a:extLst>
              <a:ext uri="{FF2B5EF4-FFF2-40B4-BE49-F238E27FC236}">
                <a16:creationId xmlns:a16="http://schemas.microsoft.com/office/drawing/2014/main" id="{89D207A1-5B96-BFE0-9AB7-084930405624}"/>
              </a:ext>
            </a:extLst>
          </p:cNvPr>
          <p:cNvGrpSpPr/>
          <p:nvPr/>
        </p:nvGrpSpPr>
        <p:grpSpPr>
          <a:xfrm>
            <a:off x="6282814" y="816077"/>
            <a:ext cx="5123913" cy="4896934"/>
            <a:chOff x="951916" y="1425678"/>
            <a:chExt cx="5123913" cy="4896934"/>
          </a:xfrm>
        </p:grpSpPr>
        <p:pic>
          <p:nvPicPr>
            <p:cNvPr id="7" name="Picture 6">
              <a:extLst>
                <a:ext uri="{FF2B5EF4-FFF2-40B4-BE49-F238E27FC236}">
                  <a16:creationId xmlns:a16="http://schemas.microsoft.com/office/drawing/2014/main" id="{B35EFC3B-2A60-9B94-0991-E48771B2DDD9}"/>
                </a:ext>
              </a:extLst>
            </p:cNvPr>
            <p:cNvPicPr>
              <a:picLocks noChangeAspect="1"/>
            </p:cNvPicPr>
            <p:nvPr/>
          </p:nvPicPr>
          <p:blipFill rotWithShape="1">
            <a:blip r:embed="rId3">
              <a:clrChange>
                <a:clrFrom>
                  <a:srgbClr val="F0F0F0"/>
                </a:clrFrom>
                <a:clrTo>
                  <a:srgbClr val="F0F0F0">
                    <a:alpha val="0"/>
                  </a:srgbClr>
                </a:clrTo>
              </a:clrChange>
            </a:blip>
            <a:srcRect r="4970"/>
            <a:stretch/>
          </p:blipFill>
          <p:spPr>
            <a:xfrm>
              <a:off x="951916" y="1425678"/>
              <a:ext cx="4888446" cy="4891548"/>
            </a:xfrm>
            <a:prstGeom prst="rect">
              <a:avLst/>
            </a:prstGeom>
          </p:spPr>
        </p:pic>
        <p:pic>
          <p:nvPicPr>
            <p:cNvPr id="10" name="Picture 9">
              <a:extLst>
                <a:ext uri="{FF2B5EF4-FFF2-40B4-BE49-F238E27FC236}">
                  <a16:creationId xmlns:a16="http://schemas.microsoft.com/office/drawing/2014/main" id="{19DBAF6F-A773-35D0-DA3F-FA2AB98F0AEB}"/>
                </a:ext>
              </a:extLst>
            </p:cNvPr>
            <p:cNvPicPr>
              <a:picLocks noChangeAspect="1"/>
            </p:cNvPicPr>
            <p:nvPr/>
          </p:nvPicPr>
          <p:blipFill rotWithShape="1">
            <a:blip r:embed="rId2">
              <a:clrChange>
                <a:clrFrom>
                  <a:srgbClr val="F0F0F0"/>
                </a:clrFrom>
                <a:clrTo>
                  <a:srgbClr val="F0F0F0">
                    <a:alpha val="0"/>
                  </a:srgbClr>
                </a:clrTo>
              </a:clrChange>
            </a:blip>
            <a:srcRect l="96425"/>
            <a:stretch/>
          </p:blipFill>
          <p:spPr>
            <a:xfrm>
              <a:off x="5895239" y="1425678"/>
              <a:ext cx="180590" cy="4896934"/>
            </a:xfrm>
            <a:prstGeom prst="rect">
              <a:avLst/>
            </a:prstGeom>
          </p:spPr>
        </p:pic>
      </p:grpSp>
      <p:sp>
        <p:nvSpPr>
          <p:cNvPr id="4" name="Title 3">
            <a:extLst>
              <a:ext uri="{FF2B5EF4-FFF2-40B4-BE49-F238E27FC236}">
                <a16:creationId xmlns:a16="http://schemas.microsoft.com/office/drawing/2014/main" id="{0A58F888-ED19-1D3D-A83F-6B9AF476E797}"/>
              </a:ext>
            </a:extLst>
          </p:cNvPr>
          <p:cNvSpPr>
            <a:spLocks noGrp="1"/>
          </p:cNvSpPr>
          <p:nvPr>
            <p:ph type="title"/>
          </p:nvPr>
        </p:nvSpPr>
        <p:spPr/>
        <p:txBody>
          <a:bodyPr/>
          <a:lstStyle/>
          <a:p>
            <a:r>
              <a:rPr lang="en-US"/>
              <a:t>Power Demand Window (Max Energy)</a:t>
            </a:r>
          </a:p>
        </p:txBody>
      </p:sp>
      <p:sp>
        <p:nvSpPr>
          <p:cNvPr id="5" name="Slide Number Placeholder 4">
            <a:extLst>
              <a:ext uri="{FF2B5EF4-FFF2-40B4-BE49-F238E27FC236}">
                <a16:creationId xmlns:a16="http://schemas.microsoft.com/office/drawing/2014/main" id="{F3957AC2-724D-B49E-7CB2-6EA2A917978B}"/>
              </a:ext>
            </a:extLst>
          </p:cNvPr>
          <p:cNvSpPr>
            <a:spLocks noGrp="1"/>
          </p:cNvSpPr>
          <p:nvPr>
            <p:ph type="sldNum" sz="quarter" idx="12"/>
          </p:nvPr>
        </p:nvSpPr>
        <p:spPr/>
        <p:txBody>
          <a:bodyPr/>
          <a:lstStyle/>
          <a:p>
            <a:fld id="{878010B2-7609-45BF-BFDC-66C2DCCC65B5}" type="slidenum">
              <a:rPr lang="en-US" smtClean="0"/>
              <a:t>4</a:t>
            </a:fld>
            <a:endParaRPr lang="en-US"/>
          </a:p>
        </p:txBody>
      </p:sp>
      <p:pic>
        <p:nvPicPr>
          <p:cNvPr id="6" name="Picture 5">
            <a:extLst>
              <a:ext uri="{FF2B5EF4-FFF2-40B4-BE49-F238E27FC236}">
                <a16:creationId xmlns:a16="http://schemas.microsoft.com/office/drawing/2014/main" id="{14CC926F-3BD0-6BC8-59CE-0235D2B54543}"/>
              </a:ext>
            </a:extLst>
          </p:cNvPr>
          <p:cNvPicPr>
            <a:picLocks noChangeAspect="1"/>
          </p:cNvPicPr>
          <p:nvPr/>
        </p:nvPicPr>
        <p:blipFill>
          <a:blip r:embed="rId4"/>
          <a:stretch>
            <a:fillRect/>
          </a:stretch>
        </p:blipFill>
        <p:spPr>
          <a:xfrm>
            <a:off x="11610108" y="68638"/>
            <a:ext cx="390178" cy="487722"/>
          </a:xfrm>
          <a:prstGeom prst="rect">
            <a:avLst/>
          </a:prstGeom>
        </p:spPr>
      </p:pic>
      <p:sp>
        <p:nvSpPr>
          <p:cNvPr id="12" name="Rectangle 11">
            <a:extLst>
              <a:ext uri="{FF2B5EF4-FFF2-40B4-BE49-F238E27FC236}">
                <a16:creationId xmlns:a16="http://schemas.microsoft.com/office/drawing/2014/main" id="{264FE723-48E3-E74C-1178-7EF2E3989DF5}"/>
              </a:ext>
            </a:extLst>
          </p:cNvPr>
          <p:cNvSpPr/>
          <p:nvPr/>
        </p:nvSpPr>
        <p:spPr>
          <a:xfrm>
            <a:off x="7567662" y="5695334"/>
            <a:ext cx="2894077" cy="7054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Average Power =719kw</a:t>
            </a:r>
          </a:p>
          <a:p>
            <a:pPr algn="ctr"/>
            <a:r>
              <a:rPr lang="en-US"/>
              <a:t>1.009kwh</a:t>
            </a:r>
          </a:p>
        </p:txBody>
      </p:sp>
      <p:pic>
        <p:nvPicPr>
          <p:cNvPr id="14" name="Picture 13">
            <a:extLst>
              <a:ext uri="{FF2B5EF4-FFF2-40B4-BE49-F238E27FC236}">
                <a16:creationId xmlns:a16="http://schemas.microsoft.com/office/drawing/2014/main" id="{81428FAF-D115-FB3A-BD61-03C595CDC4E2}"/>
              </a:ext>
            </a:extLst>
          </p:cNvPr>
          <p:cNvPicPr>
            <a:picLocks noChangeAspect="1"/>
          </p:cNvPicPr>
          <p:nvPr/>
        </p:nvPicPr>
        <p:blipFill>
          <a:blip r:embed="rId5"/>
          <a:stretch>
            <a:fillRect/>
          </a:stretch>
        </p:blipFill>
        <p:spPr>
          <a:xfrm>
            <a:off x="3362632" y="1211063"/>
            <a:ext cx="1432883" cy="477628"/>
          </a:xfrm>
          <a:prstGeom prst="rect">
            <a:avLst/>
          </a:prstGeom>
        </p:spPr>
      </p:pic>
      <p:pic>
        <p:nvPicPr>
          <p:cNvPr id="15" name="Picture 14">
            <a:extLst>
              <a:ext uri="{FF2B5EF4-FFF2-40B4-BE49-F238E27FC236}">
                <a16:creationId xmlns:a16="http://schemas.microsoft.com/office/drawing/2014/main" id="{A010C8E0-89E1-89A9-F746-0CA177D47917}"/>
              </a:ext>
            </a:extLst>
          </p:cNvPr>
          <p:cNvPicPr>
            <a:picLocks noChangeAspect="1"/>
          </p:cNvPicPr>
          <p:nvPr/>
        </p:nvPicPr>
        <p:blipFill>
          <a:blip r:embed="rId5"/>
          <a:stretch>
            <a:fillRect/>
          </a:stretch>
        </p:blipFill>
        <p:spPr>
          <a:xfrm>
            <a:off x="8406581" y="4193438"/>
            <a:ext cx="1432883" cy="477628"/>
          </a:xfrm>
          <a:prstGeom prst="rect">
            <a:avLst/>
          </a:prstGeom>
        </p:spPr>
      </p:pic>
      <p:sp>
        <p:nvSpPr>
          <p:cNvPr id="3" name="Rectangle 2">
            <a:extLst>
              <a:ext uri="{FF2B5EF4-FFF2-40B4-BE49-F238E27FC236}">
                <a16:creationId xmlns:a16="http://schemas.microsoft.com/office/drawing/2014/main" id="{CF799C94-AF59-C9E4-B87E-5439316FD754}"/>
              </a:ext>
            </a:extLst>
          </p:cNvPr>
          <p:cNvSpPr/>
          <p:nvPr/>
        </p:nvSpPr>
        <p:spPr>
          <a:xfrm>
            <a:off x="2796608" y="5695334"/>
            <a:ext cx="2894077" cy="7054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Average Power =846kw</a:t>
            </a:r>
          </a:p>
          <a:p>
            <a:pPr algn="ctr"/>
            <a:r>
              <a:rPr lang="en-US"/>
              <a:t>0.235kwh</a:t>
            </a:r>
          </a:p>
        </p:txBody>
      </p:sp>
    </p:spTree>
    <p:extLst>
      <p:ext uri="{BB962C8B-B14F-4D97-AF65-F5344CB8AC3E}">
        <p14:creationId xmlns:p14="http://schemas.microsoft.com/office/powerpoint/2010/main" val="2719866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0093CE-71A8-8CD4-A1E2-9CBD29C36CFA}"/>
              </a:ext>
            </a:extLst>
          </p:cNvPr>
          <p:cNvPicPr>
            <a:picLocks noChangeAspect="1"/>
          </p:cNvPicPr>
          <p:nvPr/>
        </p:nvPicPr>
        <p:blipFill rotWithShape="1">
          <a:blip r:embed="rId2">
            <a:clrChange>
              <a:clrFrom>
                <a:srgbClr val="EFEFEF"/>
              </a:clrFrom>
              <a:clrTo>
                <a:srgbClr val="EFEFEF">
                  <a:alpha val="0"/>
                </a:srgbClr>
              </a:clrTo>
            </a:clrChange>
          </a:blip>
          <a:srcRect r="3536"/>
          <a:stretch/>
        </p:blipFill>
        <p:spPr>
          <a:xfrm>
            <a:off x="706085" y="737417"/>
            <a:ext cx="5274506" cy="5353665"/>
          </a:xfrm>
          <a:prstGeom prst="rect">
            <a:avLst/>
          </a:prstGeom>
        </p:spPr>
      </p:pic>
      <p:pic>
        <p:nvPicPr>
          <p:cNvPr id="6" name="Picture 5">
            <a:extLst>
              <a:ext uri="{FF2B5EF4-FFF2-40B4-BE49-F238E27FC236}">
                <a16:creationId xmlns:a16="http://schemas.microsoft.com/office/drawing/2014/main" id="{18092B7E-2DCF-6E25-8BB2-8F3D64F452ED}"/>
              </a:ext>
            </a:extLst>
          </p:cNvPr>
          <p:cNvPicPr>
            <a:picLocks noChangeAspect="1"/>
          </p:cNvPicPr>
          <p:nvPr/>
        </p:nvPicPr>
        <p:blipFill>
          <a:blip r:embed="rId3">
            <a:clrChange>
              <a:clrFrom>
                <a:srgbClr val="F0F0F0"/>
              </a:clrFrom>
              <a:clrTo>
                <a:srgbClr val="F0F0F0">
                  <a:alpha val="0"/>
                </a:srgbClr>
              </a:clrTo>
            </a:clrChange>
          </a:blip>
          <a:stretch>
            <a:fillRect/>
          </a:stretch>
        </p:blipFill>
        <p:spPr>
          <a:xfrm>
            <a:off x="6291908" y="830593"/>
            <a:ext cx="5409259" cy="5167312"/>
          </a:xfrm>
          <a:prstGeom prst="rect">
            <a:avLst/>
          </a:prstGeom>
        </p:spPr>
      </p:pic>
      <p:pic>
        <p:nvPicPr>
          <p:cNvPr id="12" name="Picture 11">
            <a:extLst>
              <a:ext uri="{FF2B5EF4-FFF2-40B4-BE49-F238E27FC236}">
                <a16:creationId xmlns:a16="http://schemas.microsoft.com/office/drawing/2014/main" id="{44265103-DDF1-0C9B-0B33-0FE2C41886DF}"/>
              </a:ext>
            </a:extLst>
          </p:cNvPr>
          <p:cNvPicPr>
            <a:picLocks noChangeAspect="1"/>
          </p:cNvPicPr>
          <p:nvPr/>
        </p:nvPicPr>
        <p:blipFill rotWithShape="1">
          <a:blip r:embed="rId3">
            <a:clrChange>
              <a:clrFrom>
                <a:srgbClr val="F0F0F0"/>
              </a:clrFrom>
              <a:clrTo>
                <a:srgbClr val="F0F0F0">
                  <a:alpha val="0"/>
                </a:srgbClr>
              </a:clrTo>
            </a:clrChange>
          </a:blip>
          <a:srcRect l="94922"/>
          <a:stretch/>
        </p:blipFill>
        <p:spPr>
          <a:xfrm>
            <a:off x="5979341" y="1113502"/>
            <a:ext cx="312567" cy="5879689"/>
          </a:xfrm>
          <a:prstGeom prst="rect">
            <a:avLst/>
          </a:prstGeom>
        </p:spPr>
      </p:pic>
      <p:sp>
        <p:nvSpPr>
          <p:cNvPr id="5" name="Title 4">
            <a:extLst>
              <a:ext uri="{FF2B5EF4-FFF2-40B4-BE49-F238E27FC236}">
                <a16:creationId xmlns:a16="http://schemas.microsoft.com/office/drawing/2014/main" id="{741EA125-BECB-34C5-9689-C6C40C61CCD8}"/>
              </a:ext>
            </a:extLst>
          </p:cNvPr>
          <p:cNvSpPr>
            <a:spLocks noGrp="1"/>
          </p:cNvSpPr>
          <p:nvPr>
            <p:ph type="title"/>
          </p:nvPr>
        </p:nvSpPr>
        <p:spPr/>
        <p:txBody>
          <a:bodyPr/>
          <a:lstStyle/>
          <a:p>
            <a:r>
              <a:rPr lang="en-US"/>
              <a:t>Power Demand Window (Max Energy)</a:t>
            </a:r>
          </a:p>
        </p:txBody>
      </p:sp>
      <p:sp>
        <p:nvSpPr>
          <p:cNvPr id="7" name="Slide Number Placeholder 6">
            <a:extLst>
              <a:ext uri="{FF2B5EF4-FFF2-40B4-BE49-F238E27FC236}">
                <a16:creationId xmlns:a16="http://schemas.microsoft.com/office/drawing/2014/main" id="{B09B76B1-BFB7-4838-2564-EE789FA35FC3}"/>
              </a:ext>
            </a:extLst>
          </p:cNvPr>
          <p:cNvSpPr>
            <a:spLocks noGrp="1"/>
          </p:cNvSpPr>
          <p:nvPr>
            <p:ph type="sldNum" sz="quarter" idx="12"/>
          </p:nvPr>
        </p:nvSpPr>
        <p:spPr/>
        <p:txBody>
          <a:bodyPr/>
          <a:lstStyle/>
          <a:p>
            <a:fld id="{878010B2-7609-45BF-BFDC-66C2DCCC65B5}" type="slidenum">
              <a:rPr lang="en-US" smtClean="0"/>
              <a:t>5</a:t>
            </a:fld>
            <a:endParaRPr lang="en-US"/>
          </a:p>
        </p:txBody>
      </p:sp>
      <p:pic>
        <p:nvPicPr>
          <p:cNvPr id="8" name="Picture 7">
            <a:extLst>
              <a:ext uri="{FF2B5EF4-FFF2-40B4-BE49-F238E27FC236}">
                <a16:creationId xmlns:a16="http://schemas.microsoft.com/office/drawing/2014/main" id="{842D4B3B-AC94-9E17-B653-C596F199633C}"/>
              </a:ext>
            </a:extLst>
          </p:cNvPr>
          <p:cNvPicPr>
            <a:picLocks noChangeAspect="1"/>
          </p:cNvPicPr>
          <p:nvPr/>
        </p:nvPicPr>
        <p:blipFill>
          <a:blip r:embed="rId4"/>
          <a:stretch>
            <a:fillRect/>
          </a:stretch>
        </p:blipFill>
        <p:spPr>
          <a:xfrm>
            <a:off x="11610108" y="68638"/>
            <a:ext cx="390178" cy="487722"/>
          </a:xfrm>
          <a:prstGeom prst="rect">
            <a:avLst/>
          </a:prstGeom>
        </p:spPr>
      </p:pic>
      <p:sp>
        <p:nvSpPr>
          <p:cNvPr id="10" name="Rectangle 9">
            <a:extLst>
              <a:ext uri="{FF2B5EF4-FFF2-40B4-BE49-F238E27FC236}">
                <a16:creationId xmlns:a16="http://schemas.microsoft.com/office/drawing/2014/main" id="{580FFEE3-9F02-CB8E-B420-4524769B6FFA}"/>
              </a:ext>
            </a:extLst>
          </p:cNvPr>
          <p:cNvSpPr/>
          <p:nvPr/>
        </p:nvSpPr>
        <p:spPr>
          <a:xfrm>
            <a:off x="7549499" y="6027407"/>
            <a:ext cx="2894077" cy="533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Average Power =530kw</a:t>
            </a:r>
          </a:p>
          <a:p>
            <a:pPr algn="ctr"/>
            <a:r>
              <a:rPr lang="en-US"/>
              <a:t>8.849KWH</a:t>
            </a:r>
          </a:p>
        </p:txBody>
      </p:sp>
      <p:pic>
        <p:nvPicPr>
          <p:cNvPr id="14" name="Picture 13">
            <a:extLst>
              <a:ext uri="{FF2B5EF4-FFF2-40B4-BE49-F238E27FC236}">
                <a16:creationId xmlns:a16="http://schemas.microsoft.com/office/drawing/2014/main" id="{A8631016-FF40-09D2-0962-2ABF2AC54346}"/>
              </a:ext>
            </a:extLst>
          </p:cNvPr>
          <p:cNvPicPr>
            <a:picLocks noChangeAspect="1"/>
          </p:cNvPicPr>
          <p:nvPr/>
        </p:nvPicPr>
        <p:blipFill>
          <a:blip r:embed="rId5"/>
          <a:stretch>
            <a:fillRect/>
          </a:stretch>
        </p:blipFill>
        <p:spPr>
          <a:xfrm>
            <a:off x="9586452" y="4266271"/>
            <a:ext cx="1432883" cy="477628"/>
          </a:xfrm>
          <a:prstGeom prst="rect">
            <a:avLst/>
          </a:prstGeom>
        </p:spPr>
      </p:pic>
      <p:pic>
        <p:nvPicPr>
          <p:cNvPr id="15" name="Picture 14">
            <a:extLst>
              <a:ext uri="{FF2B5EF4-FFF2-40B4-BE49-F238E27FC236}">
                <a16:creationId xmlns:a16="http://schemas.microsoft.com/office/drawing/2014/main" id="{C65A94DF-92DF-BB20-4059-30AC29488FCB}"/>
              </a:ext>
            </a:extLst>
          </p:cNvPr>
          <p:cNvPicPr>
            <a:picLocks noChangeAspect="1"/>
          </p:cNvPicPr>
          <p:nvPr/>
        </p:nvPicPr>
        <p:blipFill>
          <a:blip r:embed="rId5"/>
          <a:stretch>
            <a:fillRect/>
          </a:stretch>
        </p:blipFill>
        <p:spPr>
          <a:xfrm>
            <a:off x="2074607" y="4266271"/>
            <a:ext cx="1432883" cy="477628"/>
          </a:xfrm>
          <a:prstGeom prst="rect">
            <a:avLst/>
          </a:prstGeom>
        </p:spPr>
      </p:pic>
      <p:sp>
        <p:nvSpPr>
          <p:cNvPr id="2" name="Rectangle 1">
            <a:extLst>
              <a:ext uri="{FF2B5EF4-FFF2-40B4-BE49-F238E27FC236}">
                <a16:creationId xmlns:a16="http://schemas.microsoft.com/office/drawing/2014/main" id="{946B33BC-5E4F-4D92-C9B1-B9C97DF721A8}"/>
              </a:ext>
            </a:extLst>
          </p:cNvPr>
          <p:cNvSpPr/>
          <p:nvPr/>
        </p:nvSpPr>
        <p:spPr>
          <a:xfrm>
            <a:off x="2929605" y="5997905"/>
            <a:ext cx="2894077" cy="533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Average Power = 604kw</a:t>
            </a:r>
          </a:p>
          <a:p>
            <a:pPr algn="ctr"/>
            <a:r>
              <a:rPr lang="en-US"/>
              <a:t>3.374kwh</a:t>
            </a:r>
          </a:p>
        </p:txBody>
      </p:sp>
    </p:spTree>
    <p:extLst>
      <p:ext uri="{BB962C8B-B14F-4D97-AF65-F5344CB8AC3E}">
        <p14:creationId xmlns:p14="http://schemas.microsoft.com/office/powerpoint/2010/main" val="414299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4265103-DDF1-0C9B-0B33-0FE2C41886DF}"/>
              </a:ext>
            </a:extLst>
          </p:cNvPr>
          <p:cNvPicPr>
            <a:picLocks noChangeAspect="1"/>
          </p:cNvPicPr>
          <p:nvPr/>
        </p:nvPicPr>
        <p:blipFill rotWithShape="1">
          <a:blip r:embed="rId2">
            <a:clrChange>
              <a:clrFrom>
                <a:srgbClr val="F0F0F0"/>
              </a:clrFrom>
              <a:clrTo>
                <a:srgbClr val="F0F0F0">
                  <a:alpha val="0"/>
                </a:srgbClr>
              </a:clrTo>
            </a:clrChange>
          </a:blip>
          <a:srcRect l="94922"/>
          <a:stretch/>
        </p:blipFill>
        <p:spPr>
          <a:xfrm>
            <a:off x="5979341" y="1113502"/>
            <a:ext cx="312567" cy="5879689"/>
          </a:xfrm>
          <a:prstGeom prst="rect">
            <a:avLst/>
          </a:prstGeom>
        </p:spPr>
      </p:pic>
      <p:pic>
        <p:nvPicPr>
          <p:cNvPr id="5" name="Picture 4">
            <a:extLst>
              <a:ext uri="{FF2B5EF4-FFF2-40B4-BE49-F238E27FC236}">
                <a16:creationId xmlns:a16="http://schemas.microsoft.com/office/drawing/2014/main" id="{0FF778FE-A690-898E-3E32-1C471592127F}"/>
              </a:ext>
            </a:extLst>
          </p:cNvPr>
          <p:cNvPicPr>
            <a:picLocks noChangeAspect="1"/>
          </p:cNvPicPr>
          <p:nvPr/>
        </p:nvPicPr>
        <p:blipFill>
          <a:blip r:embed="rId3">
            <a:clrChange>
              <a:clrFrom>
                <a:srgbClr val="F0F0F0"/>
              </a:clrFrom>
              <a:clrTo>
                <a:srgbClr val="F0F0F0">
                  <a:alpha val="0"/>
                </a:srgbClr>
              </a:clrTo>
            </a:clrChange>
          </a:blip>
          <a:stretch>
            <a:fillRect/>
          </a:stretch>
        </p:blipFill>
        <p:spPr>
          <a:xfrm>
            <a:off x="622946" y="825910"/>
            <a:ext cx="5356395" cy="5471652"/>
          </a:xfrm>
          <a:prstGeom prst="rect">
            <a:avLst/>
          </a:prstGeom>
        </p:spPr>
      </p:pic>
      <p:pic>
        <p:nvPicPr>
          <p:cNvPr id="8" name="Picture 7">
            <a:extLst>
              <a:ext uri="{FF2B5EF4-FFF2-40B4-BE49-F238E27FC236}">
                <a16:creationId xmlns:a16="http://schemas.microsoft.com/office/drawing/2014/main" id="{174D3392-36B1-9CF9-F9D5-58F18F72E4FF}"/>
              </a:ext>
            </a:extLst>
          </p:cNvPr>
          <p:cNvPicPr>
            <a:picLocks noChangeAspect="1"/>
          </p:cNvPicPr>
          <p:nvPr/>
        </p:nvPicPr>
        <p:blipFill>
          <a:blip r:embed="rId4">
            <a:clrChange>
              <a:clrFrom>
                <a:srgbClr val="F0F0F0"/>
              </a:clrFrom>
              <a:clrTo>
                <a:srgbClr val="F0F0F0">
                  <a:alpha val="0"/>
                </a:srgbClr>
              </a:clrTo>
            </a:clrChange>
          </a:blip>
          <a:stretch>
            <a:fillRect/>
          </a:stretch>
        </p:blipFill>
        <p:spPr>
          <a:xfrm>
            <a:off x="6377807" y="825910"/>
            <a:ext cx="5665972" cy="5540480"/>
          </a:xfrm>
          <a:prstGeom prst="rect">
            <a:avLst/>
          </a:prstGeom>
        </p:spPr>
      </p:pic>
      <p:sp>
        <p:nvSpPr>
          <p:cNvPr id="4" name="Title 3">
            <a:extLst>
              <a:ext uri="{FF2B5EF4-FFF2-40B4-BE49-F238E27FC236}">
                <a16:creationId xmlns:a16="http://schemas.microsoft.com/office/drawing/2014/main" id="{82FE979C-9D0D-7FD0-AE55-40571BB5FD53}"/>
              </a:ext>
            </a:extLst>
          </p:cNvPr>
          <p:cNvSpPr>
            <a:spLocks noGrp="1"/>
          </p:cNvSpPr>
          <p:nvPr>
            <p:ph type="title"/>
          </p:nvPr>
        </p:nvSpPr>
        <p:spPr/>
        <p:txBody>
          <a:bodyPr/>
          <a:lstStyle/>
          <a:p>
            <a:r>
              <a:rPr lang="en-US"/>
              <a:t>Power Demand Window (Max Energy)</a:t>
            </a:r>
          </a:p>
        </p:txBody>
      </p:sp>
      <p:sp>
        <p:nvSpPr>
          <p:cNvPr id="6" name="Slide Number Placeholder 5">
            <a:extLst>
              <a:ext uri="{FF2B5EF4-FFF2-40B4-BE49-F238E27FC236}">
                <a16:creationId xmlns:a16="http://schemas.microsoft.com/office/drawing/2014/main" id="{4CF842A8-CF21-7C02-8C69-C5DC2E29542B}"/>
              </a:ext>
            </a:extLst>
          </p:cNvPr>
          <p:cNvSpPr>
            <a:spLocks noGrp="1"/>
          </p:cNvSpPr>
          <p:nvPr>
            <p:ph type="sldNum" sz="quarter" idx="12"/>
          </p:nvPr>
        </p:nvSpPr>
        <p:spPr/>
        <p:txBody>
          <a:bodyPr/>
          <a:lstStyle/>
          <a:p>
            <a:fld id="{878010B2-7609-45BF-BFDC-66C2DCCC65B5}" type="slidenum">
              <a:rPr lang="en-US" smtClean="0"/>
              <a:t>6</a:t>
            </a:fld>
            <a:endParaRPr lang="en-US"/>
          </a:p>
        </p:txBody>
      </p:sp>
      <p:pic>
        <p:nvPicPr>
          <p:cNvPr id="7" name="Picture 6">
            <a:extLst>
              <a:ext uri="{FF2B5EF4-FFF2-40B4-BE49-F238E27FC236}">
                <a16:creationId xmlns:a16="http://schemas.microsoft.com/office/drawing/2014/main" id="{94872488-97B0-025F-41A4-6BFE962BC2EB}"/>
              </a:ext>
            </a:extLst>
          </p:cNvPr>
          <p:cNvPicPr>
            <a:picLocks noChangeAspect="1"/>
          </p:cNvPicPr>
          <p:nvPr/>
        </p:nvPicPr>
        <p:blipFill>
          <a:blip r:embed="rId5"/>
          <a:stretch>
            <a:fillRect/>
          </a:stretch>
        </p:blipFill>
        <p:spPr>
          <a:xfrm>
            <a:off x="11610108" y="68638"/>
            <a:ext cx="390178" cy="487722"/>
          </a:xfrm>
          <a:prstGeom prst="rect">
            <a:avLst/>
          </a:prstGeom>
        </p:spPr>
      </p:pic>
      <p:sp>
        <p:nvSpPr>
          <p:cNvPr id="9" name="Rectangle 8">
            <a:extLst>
              <a:ext uri="{FF2B5EF4-FFF2-40B4-BE49-F238E27FC236}">
                <a16:creationId xmlns:a16="http://schemas.microsoft.com/office/drawing/2014/main" id="{3BE32CC2-EA33-08C6-28D1-6F8EEA140113}"/>
              </a:ext>
            </a:extLst>
          </p:cNvPr>
          <p:cNvSpPr/>
          <p:nvPr/>
        </p:nvSpPr>
        <p:spPr>
          <a:xfrm>
            <a:off x="2886031" y="6288347"/>
            <a:ext cx="2894077" cy="5727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Average Power = 407kw</a:t>
            </a:r>
          </a:p>
          <a:p>
            <a:pPr algn="ctr"/>
            <a:r>
              <a:rPr lang="en-US"/>
              <a:t>34kwh</a:t>
            </a:r>
          </a:p>
        </p:txBody>
      </p:sp>
      <p:sp>
        <p:nvSpPr>
          <p:cNvPr id="10" name="Rectangle 9">
            <a:extLst>
              <a:ext uri="{FF2B5EF4-FFF2-40B4-BE49-F238E27FC236}">
                <a16:creationId xmlns:a16="http://schemas.microsoft.com/office/drawing/2014/main" id="{1BA72AB2-ECE7-89BE-BE21-2A86D48C72F7}"/>
              </a:ext>
            </a:extLst>
          </p:cNvPr>
          <p:cNvSpPr/>
          <p:nvPr/>
        </p:nvSpPr>
        <p:spPr>
          <a:xfrm>
            <a:off x="7920621" y="6288347"/>
            <a:ext cx="2894077" cy="5727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Average Power = 250kw</a:t>
            </a:r>
          </a:p>
          <a:p>
            <a:pPr algn="ctr"/>
            <a:r>
              <a:rPr lang="en-US"/>
              <a:t>126.49kwh</a:t>
            </a:r>
          </a:p>
        </p:txBody>
      </p:sp>
      <p:pic>
        <p:nvPicPr>
          <p:cNvPr id="11" name="Picture 10">
            <a:extLst>
              <a:ext uri="{FF2B5EF4-FFF2-40B4-BE49-F238E27FC236}">
                <a16:creationId xmlns:a16="http://schemas.microsoft.com/office/drawing/2014/main" id="{95580E4A-DA3A-1FDE-4B63-F968DEE8A0CF}"/>
              </a:ext>
            </a:extLst>
          </p:cNvPr>
          <p:cNvPicPr>
            <a:picLocks noChangeAspect="1"/>
          </p:cNvPicPr>
          <p:nvPr/>
        </p:nvPicPr>
        <p:blipFill>
          <a:blip r:embed="rId6"/>
          <a:stretch>
            <a:fillRect/>
          </a:stretch>
        </p:blipFill>
        <p:spPr>
          <a:xfrm>
            <a:off x="9982200" y="4792834"/>
            <a:ext cx="1432883" cy="477628"/>
          </a:xfrm>
          <a:prstGeom prst="rect">
            <a:avLst/>
          </a:prstGeom>
        </p:spPr>
      </p:pic>
      <p:pic>
        <p:nvPicPr>
          <p:cNvPr id="13" name="Picture 12">
            <a:extLst>
              <a:ext uri="{FF2B5EF4-FFF2-40B4-BE49-F238E27FC236}">
                <a16:creationId xmlns:a16="http://schemas.microsoft.com/office/drawing/2014/main" id="{6E16FCB0-11FA-4611-A91E-EB8A548B9333}"/>
              </a:ext>
            </a:extLst>
          </p:cNvPr>
          <p:cNvPicPr>
            <a:picLocks noChangeAspect="1"/>
          </p:cNvPicPr>
          <p:nvPr/>
        </p:nvPicPr>
        <p:blipFill>
          <a:blip r:embed="rId6"/>
          <a:stretch>
            <a:fillRect/>
          </a:stretch>
        </p:blipFill>
        <p:spPr>
          <a:xfrm>
            <a:off x="1339814" y="4692448"/>
            <a:ext cx="1432883" cy="477628"/>
          </a:xfrm>
          <a:prstGeom prst="rect">
            <a:avLst/>
          </a:prstGeom>
        </p:spPr>
      </p:pic>
    </p:spTree>
    <p:extLst>
      <p:ext uri="{BB962C8B-B14F-4D97-AF65-F5344CB8AC3E}">
        <p14:creationId xmlns:p14="http://schemas.microsoft.com/office/powerpoint/2010/main" val="3442182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E389A7-F98C-8150-E1CD-5C9516E5DA3D}"/>
              </a:ext>
            </a:extLst>
          </p:cNvPr>
          <p:cNvPicPr>
            <a:picLocks noChangeAspect="1"/>
          </p:cNvPicPr>
          <p:nvPr/>
        </p:nvPicPr>
        <p:blipFill>
          <a:blip r:embed="rId2">
            <a:clrChange>
              <a:clrFrom>
                <a:srgbClr val="F0F0F0"/>
              </a:clrFrom>
              <a:clrTo>
                <a:srgbClr val="F0F0F0">
                  <a:alpha val="0"/>
                </a:srgbClr>
              </a:clrTo>
            </a:clrChange>
          </a:blip>
          <a:stretch>
            <a:fillRect/>
          </a:stretch>
        </p:blipFill>
        <p:spPr>
          <a:xfrm>
            <a:off x="1172647" y="1022085"/>
            <a:ext cx="9625781" cy="5201439"/>
          </a:xfrm>
          <a:prstGeom prst="rect">
            <a:avLst/>
          </a:prstGeom>
        </p:spPr>
      </p:pic>
      <p:sp>
        <p:nvSpPr>
          <p:cNvPr id="5" name="Title 4">
            <a:extLst>
              <a:ext uri="{FF2B5EF4-FFF2-40B4-BE49-F238E27FC236}">
                <a16:creationId xmlns:a16="http://schemas.microsoft.com/office/drawing/2014/main" id="{20A2ABAC-CDC3-66DF-2629-C2517B061BBB}"/>
              </a:ext>
            </a:extLst>
          </p:cNvPr>
          <p:cNvSpPr>
            <a:spLocks noGrp="1"/>
          </p:cNvSpPr>
          <p:nvPr>
            <p:ph type="title"/>
          </p:nvPr>
        </p:nvSpPr>
        <p:spPr/>
        <p:txBody>
          <a:bodyPr/>
          <a:lstStyle/>
          <a:p>
            <a:r>
              <a:rPr lang="en-US"/>
              <a:t>Power Demand Window (Max Energy)</a:t>
            </a:r>
          </a:p>
        </p:txBody>
      </p:sp>
      <p:sp>
        <p:nvSpPr>
          <p:cNvPr id="6" name="Slide Number Placeholder 5">
            <a:extLst>
              <a:ext uri="{FF2B5EF4-FFF2-40B4-BE49-F238E27FC236}">
                <a16:creationId xmlns:a16="http://schemas.microsoft.com/office/drawing/2014/main" id="{669DAA16-17F4-760A-93A7-F19D07A4EED5}"/>
              </a:ext>
            </a:extLst>
          </p:cNvPr>
          <p:cNvSpPr>
            <a:spLocks noGrp="1"/>
          </p:cNvSpPr>
          <p:nvPr>
            <p:ph type="sldNum" sz="quarter" idx="12"/>
          </p:nvPr>
        </p:nvSpPr>
        <p:spPr/>
        <p:txBody>
          <a:bodyPr/>
          <a:lstStyle/>
          <a:p>
            <a:fld id="{878010B2-7609-45BF-BFDC-66C2DCCC65B5}" type="slidenum">
              <a:rPr lang="en-US" smtClean="0"/>
              <a:t>7</a:t>
            </a:fld>
            <a:endParaRPr lang="en-US"/>
          </a:p>
        </p:txBody>
      </p:sp>
      <p:pic>
        <p:nvPicPr>
          <p:cNvPr id="7" name="Picture 6">
            <a:extLst>
              <a:ext uri="{FF2B5EF4-FFF2-40B4-BE49-F238E27FC236}">
                <a16:creationId xmlns:a16="http://schemas.microsoft.com/office/drawing/2014/main" id="{B861BD00-047E-C548-0D50-F21D9D850995}"/>
              </a:ext>
            </a:extLst>
          </p:cNvPr>
          <p:cNvPicPr>
            <a:picLocks noChangeAspect="1"/>
          </p:cNvPicPr>
          <p:nvPr/>
        </p:nvPicPr>
        <p:blipFill>
          <a:blip r:embed="rId3"/>
          <a:stretch>
            <a:fillRect/>
          </a:stretch>
        </p:blipFill>
        <p:spPr>
          <a:xfrm>
            <a:off x="11610108" y="68638"/>
            <a:ext cx="390178" cy="487722"/>
          </a:xfrm>
          <a:prstGeom prst="rect">
            <a:avLst/>
          </a:prstGeom>
        </p:spPr>
      </p:pic>
      <p:sp>
        <p:nvSpPr>
          <p:cNvPr id="8" name="Rectangle 7">
            <a:extLst>
              <a:ext uri="{FF2B5EF4-FFF2-40B4-BE49-F238E27FC236}">
                <a16:creationId xmlns:a16="http://schemas.microsoft.com/office/drawing/2014/main" id="{C0664619-14BC-F4FC-4101-AAA192131BD9}"/>
              </a:ext>
            </a:extLst>
          </p:cNvPr>
          <p:cNvSpPr/>
          <p:nvPr/>
        </p:nvSpPr>
        <p:spPr>
          <a:xfrm>
            <a:off x="4648959" y="6219927"/>
            <a:ext cx="2894077" cy="585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Average Power = 235kw</a:t>
            </a:r>
          </a:p>
          <a:p>
            <a:pPr algn="ctr"/>
            <a:r>
              <a:rPr lang="en-US"/>
              <a:t>238kwh</a:t>
            </a:r>
          </a:p>
        </p:txBody>
      </p:sp>
      <p:pic>
        <p:nvPicPr>
          <p:cNvPr id="9" name="Picture 8">
            <a:extLst>
              <a:ext uri="{FF2B5EF4-FFF2-40B4-BE49-F238E27FC236}">
                <a16:creationId xmlns:a16="http://schemas.microsoft.com/office/drawing/2014/main" id="{0D853718-BF64-5970-A011-F112DE948497}"/>
              </a:ext>
            </a:extLst>
          </p:cNvPr>
          <p:cNvPicPr>
            <a:picLocks noChangeAspect="1"/>
          </p:cNvPicPr>
          <p:nvPr/>
        </p:nvPicPr>
        <p:blipFill>
          <a:blip r:embed="rId4"/>
          <a:stretch>
            <a:fillRect/>
          </a:stretch>
        </p:blipFill>
        <p:spPr>
          <a:xfrm>
            <a:off x="8966727" y="1361748"/>
            <a:ext cx="1432883" cy="477628"/>
          </a:xfrm>
          <a:prstGeom prst="rect">
            <a:avLst/>
          </a:prstGeom>
        </p:spPr>
      </p:pic>
    </p:spTree>
    <p:extLst>
      <p:ext uri="{BB962C8B-B14F-4D97-AF65-F5344CB8AC3E}">
        <p14:creationId xmlns:p14="http://schemas.microsoft.com/office/powerpoint/2010/main" val="2711201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DF24776-C9FB-483B-0DD8-63C943FB0E6B}"/>
              </a:ext>
            </a:extLst>
          </p:cNvPr>
          <p:cNvSpPr>
            <a:spLocks noGrp="1"/>
          </p:cNvSpPr>
          <p:nvPr>
            <p:ph type="sldNum" sz="quarter" idx="12"/>
          </p:nvPr>
        </p:nvSpPr>
        <p:spPr/>
        <p:txBody>
          <a:bodyPr/>
          <a:lstStyle/>
          <a:p>
            <a:fld id="{878010B2-7609-45BF-BFDC-66C2DCCC65B5}" type="slidenum">
              <a:rPr lang="en-US" smtClean="0"/>
              <a:t>8</a:t>
            </a:fld>
            <a:endParaRPr lang="en-US"/>
          </a:p>
        </p:txBody>
      </p:sp>
      <p:sp>
        <p:nvSpPr>
          <p:cNvPr id="4" name="Title 3">
            <a:extLst>
              <a:ext uri="{FF2B5EF4-FFF2-40B4-BE49-F238E27FC236}">
                <a16:creationId xmlns:a16="http://schemas.microsoft.com/office/drawing/2014/main" id="{D50C6459-2FC0-8FF6-D569-23F1C8CE6181}"/>
              </a:ext>
            </a:extLst>
          </p:cNvPr>
          <p:cNvSpPr>
            <a:spLocks noGrp="1"/>
          </p:cNvSpPr>
          <p:nvPr>
            <p:ph type="title"/>
          </p:nvPr>
        </p:nvSpPr>
        <p:spPr/>
        <p:txBody>
          <a:bodyPr/>
          <a:lstStyle/>
          <a:p>
            <a:r>
              <a:rPr lang="en-US"/>
              <a:t>Histogram, Velocity and Power</a:t>
            </a:r>
          </a:p>
        </p:txBody>
      </p:sp>
      <p:sp>
        <p:nvSpPr>
          <p:cNvPr id="2" name="TextBox 1">
            <a:extLst>
              <a:ext uri="{FF2B5EF4-FFF2-40B4-BE49-F238E27FC236}">
                <a16:creationId xmlns:a16="http://schemas.microsoft.com/office/drawing/2014/main" id="{A8595CC2-CEB8-A7C3-3260-D0AAFF2F9430}"/>
              </a:ext>
            </a:extLst>
          </p:cNvPr>
          <p:cNvSpPr txBox="1"/>
          <p:nvPr/>
        </p:nvSpPr>
        <p:spPr>
          <a:xfrm>
            <a:off x="480409" y="879894"/>
            <a:ext cx="5080000" cy="369332"/>
          </a:xfrm>
          <a:prstGeom prst="rect">
            <a:avLst/>
          </a:prstGeom>
          <a:noFill/>
        </p:spPr>
        <p:txBody>
          <a:bodyPr wrap="square" rtlCol="0">
            <a:spAutoFit/>
          </a:bodyPr>
          <a:lstStyle/>
          <a:p>
            <a:pPr marL="285750" indent="-285750">
              <a:buFont typeface="Arial" panose="020B0604020202020204" pitchFamily="34" charset="0"/>
              <a:buChar char="•"/>
            </a:pPr>
            <a:r>
              <a:rPr lang="en-US"/>
              <a:t>Add histograms to this slide</a:t>
            </a:r>
          </a:p>
        </p:txBody>
      </p:sp>
    </p:spTree>
    <p:extLst>
      <p:ext uri="{BB962C8B-B14F-4D97-AF65-F5344CB8AC3E}">
        <p14:creationId xmlns:p14="http://schemas.microsoft.com/office/powerpoint/2010/main" val="1618586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F0B8FD1-72AD-A28C-F669-7DAE565C093F}"/>
              </a:ext>
            </a:extLst>
          </p:cNvPr>
          <p:cNvSpPr>
            <a:spLocks noGrp="1"/>
          </p:cNvSpPr>
          <p:nvPr>
            <p:ph type="sldNum" sz="quarter" idx="12"/>
          </p:nvPr>
        </p:nvSpPr>
        <p:spPr/>
        <p:txBody>
          <a:bodyPr/>
          <a:lstStyle/>
          <a:p>
            <a:fld id="{878010B2-7609-45BF-BFDC-66C2DCCC65B5}" type="slidenum">
              <a:rPr lang="en-US" smtClean="0"/>
              <a:t>9</a:t>
            </a:fld>
            <a:endParaRPr lang="en-US"/>
          </a:p>
        </p:txBody>
      </p:sp>
      <p:sp>
        <p:nvSpPr>
          <p:cNvPr id="4" name="Title 3">
            <a:extLst>
              <a:ext uri="{FF2B5EF4-FFF2-40B4-BE49-F238E27FC236}">
                <a16:creationId xmlns:a16="http://schemas.microsoft.com/office/drawing/2014/main" id="{F9FD54AD-C3FA-C8EB-DF00-FA304BC8E366}"/>
              </a:ext>
            </a:extLst>
          </p:cNvPr>
          <p:cNvSpPr>
            <a:spLocks noGrp="1"/>
          </p:cNvSpPr>
          <p:nvPr>
            <p:ph type="title"/>
          </p:nvPr>
        </p:nvSpPr>
        <p:spPr/>
        <p:txBody>
          <a:bodyPr/>
          <a:lstStyle/>
          <a:p>
            <a:r>
              <a:rPr lang="en-US"/>
              <a:t>Vehicle weight as a function of </a:t>
            </a:r>
            <a:r>
              <a:rPr lang="en-US" err="1"/>
              <a:t>hybridness</a:t>
            </a:r>
            <a:r>
              <a:rPr lang="en-US"/>
              <a:t> and power</a:t>
            </a:r>
          </a:p>
        </p:txBody>
      </p:sp>
      <p:graphicFrame>
        <p:nvGraphicFramePr>
          <p:cNvPr id="13" name="Table 12">
            <a:extLst>
              <a:ext uri="{FF2B5EF4-FFF2-40B4-BE49-F238E27FC236}">
                <a16:creationId xmlns:a16="http://schemas.microsoft.com/office/drawing/2014/main" id="{B9F180A2-3C53-D2FB-CF4B-D8EFF14BCEE5}"/>
              </a:ext>
            </a:extLst>
          </p:cNvPr>
          <p:cNvGraphicFramePr>
            <a:graphicFrameLocks noGrp="1"/>
          </p:cNvGraphicFramePr>
          <p:nvPr>
            <p:extLst>
              <p:ext uri="{D42A27DB-BD31-4B8C-83A1-F6EECF244321}">
                <p14:modId xmlns:p14="http://schemas.microsoft.com/office/powerpoint/2010/main" val="369681546"/>
              </p:ext>
            </p:extLst>
          </p:nvPr>
        </p:nvGraphicFramePr>
        <p:xfrm>
          <a:off x="7443019" y="5837792"/>
          <a:ext cx="1828801" cy="868680"/>
        </p:xfrm>
        <a:graphic>
          <a:graphicData uri="http://schemas.openxmlformats.org/drawingml/2006/table">
            <a:tbl>
              <a:tblPr>
                <a:tableStyleId>{5C22544A-7EE6-4342-B048-85BDC9FD1C3A}</a:tableStyleId>
              </a:tblPr>
              <a:tblGrid>
                <a:gridCol w="1125416">
                  <a:extLst>
                    <a:ext uri="{9D8B030D-6E8A-4147-A177-3AD203B41FA5}">
                      <a16:colId xmlns:a16="http://schemas.microsoft.com/office/drawing/2014/main" val="2327400587"/>
                    </a:ext>
                  </a:extLst>
                </a:gridCol>
                <a:gridCol w="703385">
                  <a:extLst>
                    <a:ext uri="{9D8B030D-6E8A-4147-A177-3AD203B41FA5}">
                      <a16:colId xmlns:a16="http://schemas.microsoft.com/office/drawing/2014/main" val="2815015372"/>
                    </a:ext>
                  </a:extLst>
                </a:gridCol>
              </a:tblGrid>
              <a:tr h="182880">
                <a:tc>
                  <a:txBody>
                    <a:bodyPr/>
                    <a:lstStyle/>
                    <a:p>
                      <a:pPr algn="l" fontAlgn="b"/>
                      <a:r>
                        <a:rPr lang="en-US" sz="1100" u="none" strike="noStrike">
                          <a:effectLst/>
                        </a:rPr>
                        <a:t>Motor Density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6.666</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60452570"/>
                  </a:ext>
                </a:extLst>
              </a:tr>
              <a:tr h="182880">
                <a:tc>
                  <a:txBody>
                    <a:bodyPr/>
                    <a:lstStyle/>
                    <a:p>
                      <a:pPr algn="l" fontAlgn="b"/>
                      <a:r>
                        <a:rPr lang="en-US" sz="1100" u="none" strike="noStrike">
                          <a:effectLst/>
                        </a:rPr>
                        <a:t>Diesel Engine Power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0.772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80992917"/>
                  </a:ext>
                </a:extLst>
              </a:tr>
              <a:tr h="182880">
                <a:tc>
                  <a:txBody>
                    <a:bodyPr/>
                    <a:lstStyle/>
                    <a:p>
                      <a:pPr algn="l" fontAlgn="b"/>
                      <a:r>
                        <a:rPr lang="en-US" sz="1100" u="none" strike="noStrike">
                          <a:effectLst/>
                        </a:rPr>
                        <a:t>Battery Energy Density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0.183824</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8054139"/>
                  </a:ext>
                </a:extLst>
              </a:tr>
            </a:tbl>
          </a:graphicData>
        </a:graphic>
      </p:graphicFrame>
      <p:pic>
        <p:nvPicPr>
          <p:cNvPr id="15" name="Picture 14">
            <a:extLst>
              <a:ext uri="{FF2B5EF4-FFF2-40B4-BE49-F238E27FC236}">
                <a16:creationId xmlns:a16="http://schemas.microsoft.com/office/drawing/2014/main" id="{81C5CE79-5082-D8E3-9E69-A0B474569E61}"/>
              </a:ext>
            </a:extLst>
          </p:cNvPr>
          <p:cNvPicPr>
            <a:picLocks noChangeAspect="1"/>
          </p:cNvPicPr>
          <p:nvPr/>
        </p:nvPicPr>
        <p:blipFill>
          <a:blip r:embed="rId2">
            <a:clrChange>
              <a:clrFrom>
                <a:srgbClr val="F0F0F0"/>
              </a:clrFrom>
              <a:clrTo>
                <a:srgbClr val="F0F0F0">
                  <a:alpha val="0"/>
                </a:srgbClr>
              </a:clrTo>
            </a:clrChange>
          </a:blip>
          <a:stretch>
            <a:fillRect/>
          </a:stretch>
        </p:blipFill>
        <p:spPr>
          <a:xfrm>
            <a:off x="1317522" y="1039311"/>
            <a:ext cx="9271819" cy="4783478"/>
          </a:xfrm>
          <a:prstGeom prst="rect">
            <a:avLst/>
          </a:prstGeom>
        </p:spPr>
      </p:pic>
      <p:pic>
        <p:nvPicPr>
          <p:cNvPr id="17" name="Picture 16">
            <a:extLst>
              <a:ext uri="{FF2B5EF4-FFF2-40B4-BE49-F238E27FC236}">
                <a16:creationId xmlns:a16="http://schemas.microsoft.com/office/drawing/2014/main" id="{DEE20CA1-4D54-C5CE-FE58-F30D4674E91A}"/>
              </a:ext>
            </a:extLst>
          </p:cNvPr>
          <p:cNvPicPr>
            <a:picLocks noChangeAspect="1"/>
          </p:cNvPicPr>
          <p:nvPr/>
        </p:nvPicPr>
        <p:blipFill rotWithShape="1">
          <a:blip r:embed="rId3">
            <a:extLst>
              <a:ext uri="{28A0092B-C50C-407E-A947-70E740481C1C}">
                <a14:useLocalDpi xmlns:a14="http://schemas.microsoft.com/office/drawing/2010/main" val="0"/>
              </a:ext>
            </a:extLst>
          </a:blip>
          <a:srcRect t="688" b="688"/>
          <a:stretch/>
        </p:blipFill>
        <p:spPr>
          <a:xfrm>
            <a:off x="1458541" y="902046"/>
            <a:ext cx="9271819" cy="4914869"/>
          </a:xfrm>
          <a:prstGeom prst="rect">
            <a:avLst/>
          </a:prstGeom>
        </p:spPr>
      </p:pic>
    </p:spTree>
    <p:extLst>
      <p:ext uri="{BB962C8B-B14F-4D97-AF65-F5344CB8AC3E}">
        <p14:creationId xmlns:p14="http://schemas.microsoft.com/office/powerpoint/2010/main" val="31697123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A1D42225-7ACE-4B34-BF1C-51A4DE00CA09}" vid="{4516FA3A-58F7-444B-B13D-91C067DFBA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C2E4C604C241445B3A2F7FF9BBE4812" ma:contentTypeVersion="14" ma:contentTypeDescription="Create a new document." ma:contentTypeScope="" ma:versionID="2ac3c68d61d6ba3b9625f1ac9bcd2f40">
  <xsd:schema xmlns:xsd="http://www.w3.org/2001/XMLSchema" xmlns:xs="http://www.w3.org/2001/XMLSchema" xmlns:p="http://schemas.microsoft.com/office/2006/metadata/properties" xmlns:ns2="466cec24-4aea-4a1f-92a3-a6581cd4d1b2" xmlns:ns3="b633baad-fb97-4f73-b354-8d610af00e6c" targetNamespace="http://schemas.microsoft.com/office/2006/metadata/properties" ma:root="true" ma:fieldsID="8ce4088c6c958963b7bafbc66ffeafe0" ns2:_="" ns3:_="">
    <xsd:import namespace="466cec24-4aea-4a1f-92a3-a6581cd4d1b2"/>
    <xsd:import namespace="b633baad-fb97-4f73-b354-8d610af00e6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LengthInSeconds" minOccurs="0"/>
                <xsd:element ref="ns2:MediaServiceLocation" minOccurs="0"/>
                <xsd:element ref="ns2:MediaServiceOCR"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6cec24-4aea-4a1f-92a3-a6581cd4d1b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8e6246e5-a6e5-4eb2-9fa7-364669911932"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Location" ma:index="19" nillable="true" ma:displayName="Location" ma:indexed="true"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633baad-fb97-4f73-b354-8d610af00e6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cb80bf71-27e3-497c-a875-a589d8ad29d5}" ma:internalName="TaxCatchAll" ma:showField="CatchAllData" ma:web="b633baad-fb97-4f73-b354-8d610af00e6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b633baad-fb97-4f73-b354-8d610af00e6c" xsi:nil="true"/>
    <lcf76f155ced4ddcb4097134ff3c332f xmlns="466cec24-4aea-4a1f-92a3-a6581cd4d1b2">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9388F56F-2E26-4776-84DF-02B4190C6E22}">
  <ds:schemaRefs>
    <ds:schemaRef ds:uri="http://schemas.microsoft.com/sharepoint/v3/contenttype/forms"/>
  </ds:schemaRefs>
</ds:datastoreItem>
</file>

<file path=customXml/itemProps2.xml><?xml version="1.0" encoding="utf-8"?>
<ds:datastoreItem xmlns:ds="http://schemas.openxmlformats.org/officeDocument/2006/customXml" ds:itemID="{41634D88-AD04-4D2C-825A-E353002E4B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66cec24-4aea-4a1f-92a3-a6581cd4d1b2"/>
    <ds:schemaRef ds:uri="b633baad-fb97-4f73-b354-8d610af00e6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D59EAC3-A643-4CEF-9FC9-B7808A88DDA3}">
  <ds:schemaRefs>
    <ds:schemaRef ds:uri="466cec24-4aea-4a1f-92a3-a6581cd4d1b2"/>
    <ds:schemaRef ds:uri="b633baad-fb97-4f73-b354-8d610af00e6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2880</Words>
  <Application>Microsoft Office PowerPoint</Application>
  <PresentationFormat>Widescreen</PresentationFormat>
  <Paragraphs>709</Paragraphs>
  <Slides>37</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Roboto</vt:lpstr>
      <vt:lpstr>Office Theme</vt:lpstr>
      <vt:lpstr>Week 1</vt:lpstr>
      <vt:lpstr>Track map</vt:lpstr>
      <vt:lpstr>Track map and Power Demand</vt:lpstr>
      <vt:lpstr>Power Demand Window (Max Energy)</vt:lpstr>
      <vt:lpstr>Power Demand Window (Max Energy)</vt:lpstr>
      <vt:lpstr>Power Demand Window (Max Energy)</vt:lpstr>
      <vt:lpstr>Power Demand Window (Max Energy)</vt:lpstr>
      <vt:lpstr>Histogram, Velocity and Power</vt:lpstr>
      <vt:lpstr>Vehicle weight as a function of hybridness and power</vt:lpstr>
      <vt:lpstr>Week 2</vt:lpstr>
      <vt:lpstr>Questions? 5/22/23</vt:lpstr>
      <vt:lpstr>Range</vt:lpstr>
      <vt:lpstr>HWFET cycle</vt:lpstr>
      <vt:lpstr>UDDS cycle</vt:lpstr>
      <vt:lpstr>Lap Time v Vehicle Power</vt:lpstr>
      <vt:lpstr>Kwh/mi</vt:lpstr>
      <vt:lpstr>Updated Lap Time Simulations, (500kg FOS Mass)</vt:lpstr>
      <vt:lpstr>How to size components for series?</vt:lpstr>
      <vt:lpstr>PowerPoint Presentation</vt:lpstr>
      <vt:lpstr>Decision Matrix for Powertrain Architecture</vt:lpstr>
      <vt:lpstr>Week 3</vt:lpstr>
      <vt:lpstr>Powertrain Sizing</vt:lpstr>
      <vt:lpstr>Assumptions</vt:lpstr>
      <vt:lpstr>Energy per mile </vt:lpstr>
      <vt:lpstr>Drive cycle analysis - Max tractive force</vt:lpstr>
      <vt:lpstr>Drive cycle analysis - Max tractive force</vt:lpstr>
      <vt:lpstr>Drive cycle analysis - Max tractive force</vt:lpstr>
      <vt:lpstr>Observations from KOH drive cycle</vt:lpstr>
      <vt:lpstr>Total Race Time Analysis</vt:lpstr>
      <vt:lpstr>Powertrain Sizing: Options</vt:lpstr>
      <vt:lpstr>Powertrain Sizing: Options</vt:lpstr>
      <vt:lpstr>Powertrain Sizing: Options</vt:lpstr>
      <vt:lpstr>Powertrain Sizing: Options</vt:lpstr>
      <vt:lpstr>Scaled Downed accleration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dc:title>
  <dc:creator>Saumil Pramod Jain</dc:creator>
  <cp:lastModifiedBy>Saumil Pramod Jain</cp:lastModifiedBy>
  <cp:revision>1</cp:revision>
  <dcterms:created xsi:type="dcterms:W3CDTF">2023-05-17T21:54:09Z</dcterms:created>
  <dcterms:modified xsi:type="dcterms:W3CDTF">2024-04-01T00:49:41Z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0x010100EC2E4C604C241445B3A2F7FF9BBE4812</vt:lpwstr>
  </property>
  <property fmtid="{D5CDD505-2E9C-101B-9397-08002B2CF9AE}" pid="3" name="MediaServiceImageTags">
    <vt:lpwstr/>
  </property>
</Properties>
</file>