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F08C2-DC6C-1DA5-574A-1D9F4C65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309A3-1203-8E0B-9768-637E47C04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E8547-5863-656C-069B-7C8BB698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CD6EB-B71B-B9F0-5F58-1A568C51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EBD08-E50C-79BB-786D-C0429C55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7CCC3-6769-226F-7669-38DBE254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D8A8E5-0796-CD8D-30DA-0B89A7BBE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38377-1F3B-5070-3CB1-C6BCA9AF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E455E-C95F-5350-6C5C-F7A06537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54802-6497-7E77-A040-375A112F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A5BC78-0E60-1CEC-3514-569983204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B04CCC-04D6-B64B-E107-78AE2B0FA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C440F-BF42-2FD6-345C-E012F783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49A53-C3E7-93EF-C4A8-99AFF7AE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84CF5-CF10-F308-1A23-8A63FD46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C82C8-2658-8BD7-FE3E-AA13732D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CF76A-D6F7-3B75-8317-1FC2B9B7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BE127-A61E-0462-42AE-400EB403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D8450-DD5D-4D5B-E295-739609A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32A8F-BF9E-9598-A691-5BEBDDE9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6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06475-9384-94A5-7672-E73E9C46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5B7FD-C5A3-464F-0127-1FB5F171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A674B-EF1E-A9D8-1952-6E825E8A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4506E-0091-7630-3BA4-69ECEF36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D736D-6483-3FAD-E767-F81F94B2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7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351E8-AC45-0212-A0AA-2DA76BC5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3E4BF-C00D-97BC-BFCD-E52A5002A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4CE4E-80CE-5E9A-DDB9-3DF1FC2A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E3251-F3F0-A47C-F780-C7B95E83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81FC97-D0A7-4522-C61D-641AD624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51CB2-AB3F-3401-121B-F61DA954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2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38348-BEE1-025F-E69E-E99B41F4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A3DBB-1CC3-BE5C-1691-F2F7EC749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66333-9178-A1AB-3AFB-75984AC2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B45681-DAE9-A667-6863-CDEE24D9B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E1AEB2-E49E-545D-A03F-6E9FED5A7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3DBA92-1CFA-723D-F869-AA07BC9F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ABCBEC-EAFD-8BCB-ED61-CEFD7084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B7546-1C1C-ECAF-7DB5-C3F62249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8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F87A3-372B-D0E2-3818-85ABD6AD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4CDCA1-D0CB-1A7F-852E-8B72E458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79D88-FE7E-FBFF-7F49-64EEA32A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247BA6-D77A-BD3B-89D0-930C6037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362850-24E3-2906-418F-D2B8161F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3F8BE-EEB6-72ED-B4EC-6B3134DC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9DAFD-37C3-EAEC-5D21-8D04323B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E3154-6FE4-EC70-5F53-72E60CCD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EA9D3-4F4B-9768-9EF6-A98C3BE64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4B0EA-6489-7AE3-80CA-0DE4DA8D8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E4721-7804-ACC8-FF80-6C8982F0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39F22-87B4-7DAB-3B9A-9F397919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A01F1-C310-AB99-2AA1-77C9F602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4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3CD4-A756-5FFD-A95B-AA17166B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57BAE-948F-44F3-0000-5AA4681E5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ADC9ED-4AD7-467A-5BC4-B38C11882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F9817-DBD4-E26F-0F24-0E9BC078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93E65-2EE1-600D-83F9-51710593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019EF-444D-502C-F32B-721D1468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5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6D5CA5-16D5-6936-5371-54EB9FB0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B175E-FF9E-4BAE-BE18-C15C9FB3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06B90-6CBB-EC3F-C218-D2829D8C3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FECDD-95EE-0D55-DC5E-AD547BE5A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2E650-2F5C-C3E1-B1A8-77BBC6ED8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j1131/py_mini_g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삼각형을 형성하도록 정렬된 네온 레이저 조명">
            <a:extLst>
              <a:ext uri="{FF2B5EF4-FFF2-40B4-BE49-F238E27FC236}">
                <a16:creationId xmlns:a16="http://schemas.microsoft.com/office/drawing/2014/main" id="{9D7769AF-2A59-36D4-F16F-A45D6C0AF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818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3A4593-5E7F-019A-DDAF-E3E5837DB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/>
              <a:t>간단한</a:t>
            </a:r>
            <a:br>
              <a:rPr lang="en-US" altLang="ko-KR" sz="4800" dirty="0"/>
            </a:br>
            <a:r>
              <a:rPr lang="ko-KR" altLang="en-US" sz="4800" dirty="0"/>
              <a:t>미니게임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BADE2-2530-CE64-0FA7-39ACB5744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이승현 </a:t>
            </a:r>
            <a:r>
              <a:rPr lang="en-US" altLang="ko-KR" sz="2000" dirty="0"/>
              <a:t>202310871</a:t>
            </a:r>
            <a:endParaRPr lang="ko-KR" alt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847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0D6B09-945F-0776-7EED-2D81607E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프로그램</a:t>
            </a:r>
            <a:r>
              <a:rPr lang="ko-KR" altLang="en-US" sz="2400" spc="-300" dirty="0"/>
              <a:t>　</a:t>
            </a:r>
            <a:r>
              <a:rPr lang="ko-KR" altLang="en-US" sz="4000" spc="-300" dirty="0"/>
              <a:t>시연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66607-54EF-6EFF-F45B-AC3BB910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164" y="2276856"/>
            <a:ext cx="5270198" cy="2453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  <a:hlinkClick r:id="rId2" tooltip="ｇｉｔｈｕｂ　주소"/>
              </a:rPr>
              <a:t>https://github.com/sj1131/py_mini_game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AA4BCB-8BC8-39F3-BB01-EBC947B6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9" y="2276856"/>
            <a:ext cx="5934955" cy="428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2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A029C-D99D-D3F7-E18A-DE146EF8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44358-1974-2AD5-C018-AC75A0AA4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  <a:ln w="19050">
            <a:solidFill>
              <a:srgbClr val="ED7D31"/>
            </a:solidFill>
          </a:ln>
        </p:spPr>
        <p:txBody>
          <a:bodyPr>
            <a:normAutofit/>
          </a:bodyPr>
          <a:lstStyle/>
          <a:p>
            <a:r>
              <a:rPr lang="ko-KR" altLang="en-US" sz="2200" dirty="0"/>
              <a:t>만들게 된 이유</a:t>
            </a:r>
            <a:endParaRPr lang="en-US" altLang="ko-KR" sz="2200" dirty="0"/>
          </a:p>
          <a:p>
            <a:r>
              <a:rPr lang="ko-KR" altLang="en-US" sz="2200" dirty="0"/>
              <a:t>프로그램 소개</a:t>
            </a:r>
            <a:endParaRPr lang="en-US" altLang="ko-KR" sz="22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sz="2000" dirty="0"/>
              <a:t>메인 화면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묵찌빠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sz="2000" dirty="0"/>
              <a:t>숫자야구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sz="2000" dirty="0"/>
              <a:t>서든어택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ko-KR" sz="2000" dirty="0"/>
              <a:t>369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홀짝놀이</a:t>
            </a:r>
            <a:endParaRPr lang="en-US" altLang="ko-KR" sz="2000" dirty="0"/>
          </a:p>
          <a:p>
            <a:r>
              <a:rPr lang="ko-KR" altLang="en-US" sz="2200" dirty="0"/>
              <a:t>프로그램 시연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09904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542E54-F4D2-A5CB-811B-591EF4F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만들게 된 이유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21B52-4D0A-DDFA-50C3-4EE3AA65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  <a:ln w="19050">
            <a:solidFill>
              <a:srgbClr val="ED7D31"/>
            </a:solidFill>
          </a:ln>
        </p:spPr>
        <p:txBody>
          <a:bodyPr>
            <a:normAutofit/>
          </a:bodyPr>
          <a:lstStyle/>
          <a:p>
            <a:r>
              <a:rPr lang="ko-KR" altLang="en-US" sz="2200" dirty="0"/>
              <a:t>코로나 시기에 집 밖에 나가지 못하고 친구들을 만나지 못하면서 친구들과 하던 놀이를 혼자서도 할 수 있으면 좋겠다고 생각</a:t>
            </a:r>
            <a:endParaRPr lang="en-US" altLang="ko-KR" sz="2200" dirty="0"/>
          </a:p>
          <a:p>
            <a:r>
              <a:rPr lang="ko-KR" altLang="en-US" sz="2200" dirty="0"/>
              <a:t>혼자서 할 수 있는 놀이가 아니었기에 컴퓨터를 상대로 놀 수 있도록 함</a:t>
            </a:r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0868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9F69E1-4B26-0EE6-86BB-D2220FEA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메인 화면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CE49F-4B77-0234-6995-2BC38CCE7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ko-KR" altLang="en-US" sz="2200" dirty="0"/>
          </a:p>
        </p:txBody>
      </p:sp>
      <p:pic>
        <p:nvPicPr>
          <p:cNvPr id="4" name="그림 3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C52B5BFA-9055-E323-255A-57F87EB15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59" b="56259"/>
          <a:stretch/>
        </p:blipFill>
        <p:spPr>
          <a:xfrm>
            <a:off x="566928" y="2103638"/>
            <a:ext cx="7232941" cy="4205062"/>
          </a:xfrm>
          <a:prstGeom prst="rect">
            <a:avLst/>
          </a:prstGeom>
          <a:ln w="12700">
            <a:noFill/>
          </a:ln>
        </p:spPr>
      </p:pic>
      <p:pic>
        <p:nvPicPr>
          <p:cNvPr id="5" name="그림 4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93D3DAA-F6F0-B47C-5686-5DFCB26DB0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61" b="44120"/>
          <a:stretch/>
        </p:blipFill>
        <p:spPr>
          <a:xfrm>
            <a:off x="3744228" y="2096512"/>
            <a:ext cx="7978380" cy="4205061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28508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2243DF-F78C-75C3-A307-380AAE72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묵찌빠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텍스트, 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C6DF02D8-974E-A704-7AF8-E1395B09D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19" b="31164"/>
          <a:stretch/>
        </p:blipFill>
        <p:spPr>
          <a:xfrm>
            <a:off x="558210" y="2221991"/>
            <a:ext cx="6667238" cy="4437617"/>
          </a:xfrm>
          <a:ln w="12700">
            <a:noFill/>
          </a:ln>
        </p:spPr>
      </p:pic>
      <p:pic>
        <p:nvPicPr>
          <p:cNvPr id="7" name="그림 6" descr="텍스트, 스크린샷, 도표, 디스플레이이(가) 표시된 사진&#10;&#10;자동 생성된 설명">
            <a:extLst>
              <a:ext uri="{FF2B5EF4-FFF2-40B4-BE49-F238E27FC236}">
                <a16:creationId xmlns:a16="http://schemas.microsoft.com/office/drawing/2014/main" id="{074AD75A-11B2-05E8-A669-A344DC4F29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-265"/>
          <a:stretch/>
        </p:blipFill>
        <p:spPr>
          <a:xfrm>
            <a:off x="5044088" y="2212755"/>
            <a:ext cx="3798155" cy="4454316"/>
          </a:xfrm>
          <a:prstGeom prst="rect">
            <a:avLst/>
          </a:prstGeom>
          <a:ln>
            <a:noFill/>
          </a:ln>
        </p:spPr>
      </p:pic>
      <p:pic>
        <p:nvPicPr>
          <p:cNvPr id="11" name="그림 10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5D2DAAFA-24A0-DF9E-C667-C157EE45D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18" b="70820"/>
          <a:stretch/>
        </p:blipFill>
        <p:spPr>
          <a:xfrm>
            <a:off x="7920930" y="2212755"/>
            <a:ext cx="3790396" cy="2234436"/>
          </a:xfrm>
          <a:prstGeom prst="rect">
            <a:avLst/>
          </a:prstGeom>
        </p:spPr>
      </p:pic>
      <p:pic>
        <p:nvPicPr>
          <p:cNvPr id="15" name="그림 14" descr="스크린샷, 텍스트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919BBE4A-2421-8158-6C55-43229BC6EF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82" b="67782"/>
          <a:stretch/>
        </p:blipFill>
        <p:spPr>
          <a:xfrm>
            <a:off x="7920929" y="4425172"/>
            <a:ext cx="3790396" cy="22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5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F901F0-71B9-D0D3-4913-FA1E039E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숫자야구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F33616-28CE-AF42-1519-7BFCD726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9" y="2257262"/>
            <a:ext cx="3553321" cy="1933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C78B04-A17D-CAE8-1276-423276C3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75" y="2250136"/>
            <a:ext cx="4225809" cy="1933844"/>
          </a:xfrm>
          <a:prstGeom prst="rect">
            <a:avLst/>
          </a:prstGeom>
        </p:spPr>
      </p:pic>
      <p:pic>
        <p:nvPicPr>
          <p:cNvPr id="11" name="그림 10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0F35F218-2CCC-9A13-1545-4950220E6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9" y="4183980"/>
            <a:ext cx="6144482" cy="2219635"/>
          </a:xfrm>
          <a:prstGeom prst="rect">
            <a:avLst/>
          </a:prstGeom>
        </p:spPr>
      </p:pic>
      <p:pic>
        <p:nvPicPr>
          <p:cNvPr id="15" name="그림 14" descr="텍스트, 폰트, 스크린샷, 블랙이(가) 표시된 사진&#10;&#10;자동 생성된 설명">
            <a:extLst>
              <a:ext uri="{FF2B5EF4-FFF2-40B4-BE49-F238E27FC236}">
                <a16:creationId xmlns:a16="http://schemas.microsoft.com/office/drawing/2014/main" id="{8D6EBC4C-149C-AF18-F4C3-53DB00F73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75" y="2243009"/>
            <a:ext cx="5950042" cy="1771642"/>
          </a:xfrm>
          <a:prstGeom prst="rect">
            <a:avLst/>
          </a:prstGeom>
        </p:spPr>
      </p:pic>
      <p:pic>
        <p:nvPicPr>
          <p:cNvPr id="17" name="그림 16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AC183E50-98FD-5187-8622-98BB8F517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91" y="3938398"/>
            <a:ext cx="6697349" cy="246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58FDB8-1D7A-3F4A-E438-AAD9A3DF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서든어택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05129F45-F156-1A38-E173-82FB5333A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2276856"/>
            <a:ext cx="5741113" cy="194514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F5CC34-D610-E05D-E3DA-1E40AD37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9" y="4221997"/>
            <a:ext cx="3901872" cy="22840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1CA339-FA6C-41F1-3B7A-A60CC1C04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081" y="2276856"/>
            <a:ext cx="3120297" cy="4229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12CB1AB-217C-2F1F-5B83-AB555C6F3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42" y="2269730"/>
            <a:ext cx="5417166" cy="42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D2A53-3652-B8E3-119E-ACE41518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３６９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87378F-83C7-90AE-1D0A-DDC5EFDD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2276856"/>
            <a:ext cx="3813260" cy="43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5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1725DF-CD7C-2093-E05B-4D1929D3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홀짝놀이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67376-1A06-5AD3-C0C9-94F8D05A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9" y="2276856"/>
            <a:ext cx="6781220" cy="41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75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Wingdings</vt:lpstr>
      <vt:lpstr>Office 테마</vt:lpstr>
      <vt:lpstr>간단한 미니게임</vt:lpstr>
      <vt:lpstr>목차</vt:lpstr>
      <vt:lpstr>만들게 된 이유</vt:lpstr>
      <vt:lpstr>메인 화면</vt:lpstr>
      <vt:lpstr>묵찌빠</vt:lpstr>
      <vt:lpstr>숫자야구</vt:lpstr>
      <vt:lpstr>서든어택</vt:lpstr>
      <vt:lpstr>３６９</vt:lpstr>
      <vt:lpstr>홀짝놀이</vt:lpstr>
      <vt:lpstr>프로그램　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간단한 미니게임</dc:title>
  <dc:creator>sh</dc:creator>
  <cp:lastModifiedBy>sh</cp:lastModifiedBy>
  <cp:revision>7</cp:revision>
  <dcterms:created xsi:type="dcterms:W3CDTF">2023-05-29T15:30:07Z</dcterms:created>
  <dcterms:modified xsi:type="dcterms:W3CDTF">2023-06-13T05:47:03Z</dcterms:modified>
</cp:coreProperties>
</file>