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82" r:id="rId3"/>
    <p:sldId id="283" r:id="rId4"/>
    <p:sldId id="293" r:id="rId5"/>
    <p:sldId id="291" r:id="rId6"/>
    <p:sldId id="298" r:id="rId7"/>
    <p:sldId id="290" r:id="rId8"/>
    <p:sldId id="297" r:id="rId9"/>
    <p:sldId id="299" r:id="rId10"/>
    <p:sldId id="287" r:id="rId11"/>
    <p:sldId id="292" r:id="rId12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11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AEC8DF"/>
    <a:srgbClr val="BDD2F2"/>
    <a:srgbClr val="D4E3F7"/>
    <a:srgbClr val="DDDDDD"/>
    <a:srgbClr val="EAEAEA"/>
    <a:srgbClr val="96B8D6"/>
    <a:srgbClr val="B4CCE2"/>
    <a:srgbClr val="00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0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62" y="102"/>
      </p:cViewPr>
      <p:guideLst>
        <p:guide orient="horz" pos="1680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EEF6CB-C50F-488A-99E7-79215D4B1CC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28986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2D11F8D7-571E-4947-BB12-0CF48399898F}" type="slidenum">
              <a:rPr lang="en-GB" altLang="en-US" sz="1200" b="0">
                <a:solidFill>
                  <a:schemeClr val="tx1"/>
                </a:solidFill>
              </a:rPr>
              <a:pPr/>
              <a:t>1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38459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2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734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3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2862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4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75181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stuf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www.company.com</a:t>
            </a:r>
            <a:endParaRPr lang="fr-FR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5029200"/>
            <a:ext cx="57150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429000" y="3581400"/>
            <a:ext cx="5715000" cy="147002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511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55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1400175"/>
            <a:ext cx="1828800" cy="477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400175"/>
            <a:ext cx="5334000" cy="4772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192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828800" y="2133600"/>
            <a:ext cx="7162800" cy="4038600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94930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32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37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723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5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59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7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11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20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724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stuff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3"/>
          <p:cNvSpPr>
            <a:spLocks noChangeArrowheads="1"/>
          </p:cNvSpPr>
          <p:nvPr userDrawn="1"/>
        </p:nvSpPr>
        <p:spPr bwMode="auto">
          <a:xfrm>
            <a:off x="1295400" y="1752600"/>
            <a:ext cx="78486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400175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133600"/>
            <a:ext cx="7162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Click to edit Master text styles</a:t>
            </a:r>
          </a:p>
          <a:p>
            <a:pPr lvl="1"/>
            <a:r>
              <a:rPr lang="fr-FR" altLang="en-US"/>
              <a:t>Second level</a:t>
            </a:r>
          </a:p>
          <a:p>
            <a:pPr lvl="2"/>
            <a:r>
              <a:rPr lang="fr-FR" altLang="en-US"/>
              <a:t>Third level</a:t>
            </a:r>
          </a:p>
          <a:p>
            <a:pPr lvl="3"/>
            <a:r>
              <a:rPr lang="fr-FR" altLang="en-US"/>
              <a:t>Fourth level</a:t>
            </a:r>
          </a:p>
          <a:p>
            <a:pPr lvl="4"/>
            <a:r>
              <a:rPr lang="fr-FR" altLang="en-US"/>
              <a:t>Fifth level</a:t>
            </a:r>
          </a:p>
        </p:txBody>
      </p:sp>
      <p:sp>
        <p:nvSpPr>
          <p:cNvPr id="1030" name="Rectangle 19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www.company.com</a:t>
            </a:r>
            <a:endParaRPr lang="fr-FR" altLang="en-US"/>
          </a:p>
        </p:txBody>
      </p:sp>
      <p:sp>
        <p:nvSpPr>
          <p:cNvPr id="1031" name="Oval 23"/>
          <p:cNvSpPr>
            <a:spLocks noChangeArrowheads="1"/>
          </p:cNvSpPr>
          <p:nvPr userDrawn="1"/>
        </p:nvSpPr>
        <p:spPr bwMode="auto">
          <a:xfrm>
            <a:off x="143351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2" name="Oval 24"/>
          <p:cNvSpPr>
            <a:spLocks noChangeArrowheads="1"/>
          </p:cNvSpPr>
          <p:nvPr userDrawn="1"/>
        </p:nvSpPr>
        <p:spPr bwMode="auto">
          <a:xfrm>
            <a:off x="2193925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3" name="Oval 25"/>
          <p:cNvSpPr>
            <a:spLocks noChangeArrowheads="1"/>
          </p:cNvSpPr>
          <p:nvPr userDrawn="1"/>
        </p:nvSpPr>
        <p:spPr bwMode="auto">
          <a:xfrm>
            <a:off x="2954338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4" name="Oval 26"/>
          <p:cNvSpPr>
            <a:spLocks noChangeArrowheads="1"/>
          </p:cNvSpPr>
          <p:nvPr userDrawn="1"/>
        </p:nvSpPr>
        <p:spPr bwMode="auto">
          <a:xfrm>
            <a:off x="371475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5" name="Oval 27"/>
          <p:cNvSpPr>
            <a:spLocks noChangeArrowheads="1"/>
          </p:cNvSpPr>
          <p:nvPr userDrawn="1"/>
        </p:nvSpPr>
        <p:spPr bwMode="auto">
          <a:xfrm>
            <a:off x="447516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6" name="Oval 28"/>
          <p:cNvSpPr>
            <a:spLocks noChangeArrowheads="1"/>
          </p:cNvSpPr>
          <p:nvPr userDrawn="1"/>
        </p:nvSpPr>
        <p:spPr bwMode="auto">
          <a:xfrm>
            <a:off x="523716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7" name="Oval 29"/>
          <p:cNvSpPr>
            <a:spLocks noChangeArrowheads="1"/>
          </p:cNvSpPr>
          <p:nvPr userDrawn="1"/>
        </p:nvSpPr>
        <p:spPr bwMode="auto">
          <a:xfrm>
            <a:off x="5997575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8" name="Oval 30"/>
          <p:cNvSpPr>
            <a:spLocks noChangeArrowheads="1"/>
          </p:cNvSpPr>
          <p:nvPr userDrawn="1"/>
        </p:nvSpPr>
        <p:spPr bwMode="auto">
          <a:xfrm>
            <a:off x="6757988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9" name="Oval 31"/>
          <p:cNvSpPr>
            <a:spLocks noChangeArrowheads="1"/>
          </p:cNvSpPr>
          <p:nvPr userDrawn="1"/>
        </p:nvSpPr>
        <p:spPr bwMode="auto">
          <a:xfrm>
            <a:off x="751840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40" name="Oval 32"/>
          <p:cNvSpPr>
            <a:spLocks noChangeArrowheads="1"/>
          </p:cNvSpPr>
          <p:nvPr userDrawn="1"/>
        </p:nvSpPr>
        <p:spPr bwMode="auto">
          <a:xfrm>
            <a:off x="828040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teamssdweb.kr/1.mp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5268" y="1416146"/>
            <a:ext cx="7178794" cy="4504007"/>
          </a:xfrm>
        </p:spPr>
        <p:txBody>
          <a:bodyPr/>
          <a:lstStyle/>
          <a:p>
            <a:pPr eaLnBrk="1" hangingPunct="1"/>
            <a:r>
              <a:rPr lang="en-US" altLang="ko-KR" sz="4600" dirty="0">
                <a:solidFill>
                  <a:srgbClr val="003366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/>
            </a:r>
            <a:br>
              <a:rPr lang="en-US" altLang="ko-KR" sz="4600" dirty="0">
                <a:solidFill>
                  <a:srgbClr val="003366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en-US" altLang="ko-KR" sz="4600" dirty="0">
                <a:solidFill>
                  <a:srgbClr val="003366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/>
            </a:r>
            <a:br>
              <a:rPr lang="en-US" altLang="ko-KR" sz="4600" dirty="0">
                <a:solidFill>
                  <a:srgbClr val="003366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en-US" altLang="ko-KR" sz="4600" dirty="0">
                <a:solidFill>
                  <a:srgbClr val="003366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/>
            </a:r>
            <a:br>
              <a:rPr lang="en-US" altLang="ko-KR" sz="4600" dirty="0">
                <a:solidFill>
                  <a:srgbClr val="003366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ko-KR" altLang="en-US" sz="4600" dirty="0" err="1">
                <a:solidFill>
                  <a:srgbClr val="003366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캡스톤</a:t>
            </a:r>
            <a:r>
              <a:rPr lang="ko-KR" altLang="en-US" sz="4600" dirty="0">
                <a:solidFill>
                  <a:srgbClr val="003366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프로젝트</a:t>
            </a:r>
            <a:r>
              <a:rPr lang="en-US" altLang="ko-KR" sz="4600" dirty="0">
                <a:solidFill>
                  <a:srgbClr val="003366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/>
            </a:r>
            <a:br>
              <a:rPr lang="en-US" altLang="ko-KR" sz="4600" dirty="0">
                <a:solidFill>
                  <a:srgbClr val="003366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en-US" altLang="ko-KR" sz="4600" dirty="0">
                <a:solidFill>
                  <a:srgbClr val="003366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/>
            </a:r>
            <a:br>
              <a:rPr lang="en-US" altLang="ko-KR" sz="4600" dirty="0">
                <a:solidFill>
                  <a:srgbClr val="003366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en-US" altLang="ko-KR" sz="1500" dirty="0">
                <a:solidFill>
                  <a:srgbClr val="003366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2800" dirty="0">
                <a:solidFill>
                  <a:srgbClr val="003366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/>
            </a:r>
            <a:br>
              <a:rPr lang="en-US" altLang="ko-KR" sz="2800" dirty="0">
                <a:solidFill>
                  <a:srgbClr val="003366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en-US" altLang="ko-KR" sz="2800" dirty="0">
                <a:solidFill>
                  <a:srgbClr val="003366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TEAM : SSD (</a:t>
            </a:r>
            <a:r>
              <a:rPr lang="ko-KR" altLang="en-US" sz="2800" dirty="0">
                <a:solidFill>
                  <a:srgbClr val="003366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김동섭 이상진 한석환</a:t>
            </a:r>
            <a:r>
              <a:rPr lang="en-US" altLang="ko-KR" sz="2800" dirty="0">
                <a:solidFill>
                  <a:srgbClr val="003366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br>
              <a:rPr lang="en-US" altLang="ko-KR" sz="2800" dirty="0">
                <a:solidFill>
                  <a:srgbClr val="003366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ko-KR" altLang="en-US" sz="2800" dirty="0">
                <a:solidFill>
                  <a:srgbClr val="003366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발표자 </a:t>
            </a:r>
            <a:r>
              <a:rPr lang="ko-KR" altLang="en-US" sz="2800" dirty="0" smtClean="0">
                <a:solidFill>
                  <a:srgbClr val="003366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김동섭</a:t>
            </a:r>
            <a:endParaRPr lang="en-US" altLang="en-US" sz="2800" dirty="0">
              <a:solidFill>
                <a:srgbClr val="003366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1676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fr-FR" altLang="en-US" sz="1600" b="0" dirty="0"/>
              <a:t>TEAM SSD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7829006" y="6679474"/>
            <a:ext cx="1314994" cy="178526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다음주 프로젝트 스케줄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1676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fr-FR" altLang="en-US" sz="1600" b="0" dirty="0"/>
              <a:t>TEAM SSD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11230C69-8501-4F78-B980-45380A925ABE}"/>
              </a:ext>
            </a:extLst>
          </p:cNvPr>
          <p:cNvGrpSpPr/>
          <p:nvPr/>
        </p:nvGrpSpPr>
        <p:grpSpPr>
          <a:xfrm>
            <a:off x="1981200" y="2246721"/>
            <a:ext cx="6389914" cy="3884662"/>
            <a:chOff x="1981200" y="2333807"/>
            <a:chExt cx="6000750" cy="364807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439993CC-FDC3-4129-BA6B-96A398050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1200" y="2333807"/>
              <a:ext cx="6000750" cy="364807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ABF44900-0104-455A-B5BC-E4DD370B7C7D}"/>
                </a:ext>
              </a:extLst>
            </p:cNvPr>
            <p:cNvSpPr/>
            <p:nvPr/>
          </p:nvSpPr>
          <p:spPr bwMode="auto">
            <a:xfrm>
              <a:off x="6061861" y="2350317"/>
              <a:ext cx="337351" cy="3631565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072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1676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fr-FR" altLang="en-US" sz="1600" b="0" dirty="0"/>
              <a:t>TEAM SSD</a:t>
            </a:r>
          </a:p>
        </p:txBody>
      </p:sp>
    </p:spTree>
    <p:extLst>
      <p:ext uri="{BB962C8B-B14F-4D97-AF65-F5344CB8AC3E}">
        <p14:creationId xmlns:p14="http://schemas.microsoft.com/office/powerpoint/2010/main" val="234337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목차</a:t>
            </a:r>
            <a:endParaRPr lang="en-US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1676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fr-FR" altLang="en-US" sz="1600" b="0" dirty="0"/>
              <a:t>TEAM SSD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7829006" y="6679474"/>
            <a:ext cx="1314994" cy="178526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828800" y="2323425"/>
            <a:ext cx="2943922" cy="444139"/>
            <a:chOff x="1907177" y="2336806"/>
            <a:chExt cx="3709851" cy="687977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1907177" y="2336806"/>
              <a:ext cx="3709851" cy="687977"/>
            </a:xfrm>
            <a:prstGeom prst="roundRect">
              <a:avLst/>
            </a:prstGeom>
            <a:solidFill>
              <a:srgbClr val="AEC8DF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83376" y="2449416"/>
              <a:ext cx="3503024" cy="476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50000"/>
                    </a:schemeClr>
                  </a:solidFill>
                </a:rPr>
                <a:t>1. </a:t>
              </a:r>
              <a:r>
                <a:rPr lang="ko-KR" altLang="en-US" sz="1400" dirty="0" smtClean="0">
                  <a:solidFill>
                    <a:schemeClr val="tx1">
                      <a:lumMod val="50000"/>
                    </a:schemeClr>
                  </a:solidFill>
                </a:rPr>
                <a:t>프로젝트 진행 상황</a:t>
              </a:r>
              <a:endParaRPr lang="en-US" altLang="ko-KR" sz="1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828800" y="3052816"/>
            <a:ext cx="2943922" cy="444139"/>
            <a:chOff x="1907177" y="2329841"/>
            <a:chExt cx="3709851" cy="687977"/>
          </a:xfrm>
        </p:grpSpPr>
        <p:sp>
          <p:nvSpPr>
            <p:cNvPr id="15" name="모서리가 둥근 직사각형 14"/>
            <p:cNvSpPr/>
            <p:nvPr/>
          </p:nvSpPr>
          <p:spPr bwMode="auto">
            <a:xfrm>
              <a:off x="1907177" y="2329841"/>
              <a:ext cx="3709851" cy="687977"/>
            </a:xfrm>
            <a:prstGeom prst="roundRect">
              <a:avLst/>
            </a:prstGeom>
            <a:solidFill>
              <a:srgbClr val="AEC8DF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83376" y="2449417"/>
              <a:ext cx="3503024" cy="476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50000"/>
                    </a:schemeClr>
                  </a:solidFill>
                </a:rPr>
                <a:t>2.</a:t>
              </a:r>
              <a:r>
                <a:rPr lang="ko-KR" altLang="en-US" sz="1400" dirty="0" smtClean="0">
                  <a:solidFill>
                    <a:schemeClr val="tx1">
                      <a:lumMod val="50000"/>
                    </a:schemeClr>
                  </a:solidFill>
                </a:rPr>
                <a:t>하드웨어 소개 </a:t>
              </a:r>
              <a:endParaRPr lang="en-US" altLang="ko-KR" sz="1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828800" y="3782207"/>
            <a:ext cx="2943922" cy="444139"/>
            <a:chOff x="1907178" y="2343801"/>
            <a:chExt cx="3709851" cy="687977"/>
          </a:xfrm>
        </p:grpSpPr>
        <p:sp>
          <p:nvSpPr>
            <p:cNvPr id="21" name="모서리가 둥근 직사각형 20"/>
            <p:cNvSpPr/>
            <p:nvPr/>
          </p:nvSpPr>
          <p:spPr bwMode="auto">
            <a:xfrm>
              <a:off x="1907178" y="2343801"/>
              <a:ext cx="3709851" cy="687977"/>
            </a:xfrm>
            <a:prstGeom prst="roundRect">
              <a:avLst/>
            </a:prstGeom>
            <a:solidFill>
              <a:srgbClr val="AEC8DF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83376" y="2449416"/>
              <a:ext cx="3503024" cy="476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50000"/>
                    </a:schemeClr>
                  </a:solidFill>
                </a:rPr>
                <a:t>3. </a:t>
              </a:r>
              <a:r>
                <a:rPr lang="ko-KR" altLang="en-US" sz="1400" dirty="0">
                  <a:solidFill>
                    <a:schemeClr val="tx1">
                      <a:lumMod val="50000"/>
                    </a:schemeClr>
                  </a:solidFill>
                </a:rPr>
                <a:t>다음 주 프로젝트 진행</a:t>
              </a:r>
              <a:endParaRPr lang="en-US" altLang="ko-KR" sz="1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828800" y="4513391"/>
            <a:ext cx="2943922" cy="444139"/>
            <a:chOff x="1907177" y="2335243"/>
            <a:chExt cx="3709851" cy="687977"/>
          </a:xfrm>
        </p:grpSpPr>
        <p:sp>
          <p:nvSpPr>
            <p:cNvPr id="24" name="모서리가 둥근 직사각형 23"/>
            <p:cNvSpPr/>
            <p:nvPr/>
          </p:nvSpPr>
          <p:spPr bwMode="auto">
            <a:xfrm>
              <a:off x="1907177" y="2335243"/>
              <a:ext cx="3709851" cy="687977"/>
            </a:xfrm>
            <a:prstGeom prst="roundRect">
              <a:avLst/>
            </a:prstGeom>
            <a:solidFill>
              <a:srgbClr val="AEC8DF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83376" y="2449416"/>
              <a:ext cx="3503024" cy="476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50000"/>
                    </a:schemeClr>
                  </a:solidFill>
                </a:rPr>
                <a:t>4. Q &amp;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648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프로젝트 진행 상황</a:t>
            </a:r>
            <a:endParaRPr lang="en-US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1676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fr-FR" altLang="en-US" sz="1600" b="0" dirty="0"/>
              <a:t>TEAM SSD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7829006" y="6679474"/>
            <a:ext cx="1314994" cy="178526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981199" y="2246721"/>
            <a:ext cx="6389914" cy="3884662"/>
            <a:chOff x="1981199" y="2333807"/>
            <a:chExt cx="6000750" cy="36480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1199" y="2333807"/>
              <a:ext cx="6000750" cy="3648075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 bwMode="auto">
            <a:xfrm>
              <a:off x="5743169" y="2342062"/>
              <a:ext cx="337351" cy="3631565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29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영상처리</a:t>
            </a:r>
            <a:r>
              <a:rPr lang="en-US" altLang="ko-KR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담뱃불</a:t>
            </a:r>
            <a:r>
              <a:rPr lang="en-US" altLang="ko-KR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1676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fr-FR" altLang="en-US" sz="1600" b="0" dirty="0"/>
              <a:t>TEAM SSD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7829006" y="6679474"/>
            <a:ext cx="1314994" cy="178526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0" y="2241063"/>
            <a:ext cx="4250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50000"/>
                  </a:schemeClr>
                </a:solidFill>
              </a:rPr>
              <a:t>담뱃불 인식 알고리즘</a:t>
            </a:r>
            <a:endParaRPr lang="en-US" altLang="ko-KR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808703"/>
            <a:ext cx="2394783" cy="319304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076" y="2808703"/>
            <a:ext cx="2403795" cy="322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5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영상 처리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1676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fr-FR" altLang="en-US" sz="1600" b="0" dirty="0"/>
              <a:t>TEAM SSD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5A38A27-315C-4D7A-97A6-0E519A192DD2}"/>
              </a:ext>
            </a:extLst>
          </p:cNvPr>
          <p:cNvSpPr txBox="1"/>
          <p:nvPr/>
        </p:nvSpPr>
        <p:spPr>
          <a:xfrm>
            <a:off x="2254928" y="3007501"/>
            <a:ext cx="42502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>
                    <a:lumMod val="50000"/>
                  </a:schemeClr>
                </a:solidFill>
              </a:rPr>
              <a:t>주변이 어두워서 담배에 대한 영상처리가 불가능 할 때 사용</a:t>
            </a:r>
            <a:endParaRPr lang="en-US" altLang="ko-KR" sz="14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>
                    <a:lumMod val="50000"/>
                  </a:schemeClr>
                </a:solidFill>
              </a:rPr>
              <a:t>사진의 </a:t>
            </a:r>
            <a:r>
              <a:rPr lang="ko-KR" altLang="en-US" sz="1400" dirty="0" err="1" smtClean="0">
                <a:solidFill>
                  <a:schemeClr val="tx1">
                    <a:lumMod val="50000"/>
                  </a:schemeClr>
                </a:solidFill>
              </a:rPr>
              <a:t>밝기값이</a:t>
            </a:r>
            <a:r>
              <a:rPr lang="ko-KR" altLang="en-US" sz="1400" dirty="0" smtClean="0">
                <a:solidFill>
                  <a:schemeClr val="tx1">
                    <a:lumMod val="50000"/>
                  </a:schemeClr>
                </a:solidFill>
              </a:rPr>
              <a:t> 일정 수준 이하일 때</a:t>
            </a:r>
            <a:r>
              <a:rPr lang="en-US" altLang="ko-KR" sz="1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50000"/>
                  </a:schemeClr>
                </a:solidFill>
              </a:rPr>
              <a:t>담뱃불에 대한 영상처리가 유효하다고 판단</a:t>
            </a:r>
            <a:endParaRPr lang="en-US" altLang="ko-KR" sz="14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>
                    <a:lumMod val="50000"/>
                  </a:schemeClr>
                </a:solidFill>
              </a:rPr>
              <a:t>담뱃불이 있는지 없는지에 대해서만 확인</a:t>
            </a:r>
            <a:endParaRPr lang="en-US" altLang="ko-KR" sz="14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E70B75F-A800-424E-BD81-A3B82AE60B68}"/>
              </a:ext>
            </a:extLst>
          </p:cNvPr>
          <p:cNvSpPr txBox="1"/>
          <p:nvPr/>
        </p:nvSpPr>
        <p:spPr>
          <a:xfrm>
            <a:off x="1828799" y="2299615"/>
            <a:ext cx="5236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50000"/>
                  </a:schemeClr>
                </a:solidFill>
              </a:rPr>
              <a:t>영상처리 알고리즘 동작 </a:t>
            </a:r>
            <a:r>
              <a:rPr lang="ko-KR" altLang="en-US" sz="2000" dirty="0" smtClean="0">
                <a:solidFill>
                  <a:schemeClr val="tx1">
                    <a:lumMod val="50000"/>
                  </a:schemeClr>
                </a:solidFill>
              </a:rPr>
              <a:t>시나리오</a:t>
            </a:r>
            <a:r>
              <a:rPr lang="en-US" altLang="ko-KR" sz="20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50000"/>
                  </a:schemeClr>
                </a:solidFill>
              </a:rPr>
              <a:t>담뱃불</a:t>
            </a:r>
            <a:r>
              <a:rPr lang="en-US" altLang="ko-KR" sz="20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altLang="ko-KR" sz="2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66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모터 동작 알고리즘</a:t>
            </a:r>
            <a:endParaRPr lang="ko-KR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1676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fr-FR" altLang="en-US" sz="1600" b="0" dirty="0"/>
              <a:t>TEAM SSD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09A62A9-ADC9-46E6-9223-997A996F3E07}"/>
              </a:ext>
            </a:extLst>
          </p:cNvPr>
          <p:cNvSpPr txBox="1"/>
          <p:nvPr/>
        </p:nvSpPr>
        <p:spPr>
          <a:xfrm>
            <a:off x="1828800" y="2241063"/>
            <a:ext cx="4582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</a:schemeClr>
                </a:solidFill>
              </a:rPr>
              <a:t>90</a:t>
            </a:r>
            <a:r>
              <a:rPr lang="ko-KR" altLang="en-US" sz="1400" dirty="0" smtClean="0">
                <a:solidFill>
                  <a:schemeClr val="tx1">
                    <a:lumMod val="50000"/>
                  </a:schemeClr>
                </a:solidFill>
              </a:rPr>
              <a:t>도씩 회전하며 전 방위 촬영</a:t>
            </a:r>
            <a:endParaRPr lang="en-US" altLang="ko-KR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http://teamssdweb.kr/1.mp4</a:t>
            </a:r>
            <a:endParaRPr lang="en-US" altLang="ko-KR" sz="1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36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 - GUI</a:t>
            </a:r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1676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fr-FR" altLang="en-US" sz="1600" b="0" dirty="0"/>
              <a:t>TEAM SSD</a:t>
            </a:r>
          </a:p>
        </p:txBody>
      </p:sp>
    </p:spTree>
    <p:extLst>
      <p:ext uri="{BB962C8B-B14F-4D97-AF65-F5344CB8AC3E}">
        <p14:creationId xmlns:p14="http://schemas.microsoft.com/office/powerpoint/2010/main" val="68537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시행착오</a:t>
            </a:r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1676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fr-FR" altLang="en-US" sz="1600" b="0" dirty="0"/>
              <a:t>TEAM SSD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799" y="2241061"/>
            <a:ext cx="68144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50000"/>
                  </a:schemeClr>
                </a:solidFill>
              </a:rPr>
              <a:t>하드웨어 적 부분 </a:t>
            </a:r>
            <a:r>
              <a:rPr lang="en-US" altLang="ko-KR" sz="1400" dirty="0" smtClean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>
                    <a:lumMod val="50000"/>
                  </a:schemeClr>
                </a:solidFill>
              </a:rPr>
              <a:t>아두이노</a:t>
            </a:r>
            <a:r>
              <a:rPr lang="ko-KR" altLang="en-US" sz="1400" dirty="0" smtClean="0">
                <a:solidFill>
                  <a:schemeClr val="tx1">
                    <a:lumMod val="50000"/>
                  </a:schemeClr>
                </a:solidFill>
              </a:rPr>
              <a:t> 모터의 </a:t>
            </a:r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</a:rPr>
              <a:t>성</a:t>
            </a:r>
            <a:r>
              <a:rPr lang="ko-KR" altLang="en-US" sz="1400" dirty="0" smtClean="0">
                <a:solidFill>
                  <a:schemeClr val="tx1">
                    <a:lumMod val="50000"/>
                  </a:schemeClr>
                </a:solidFill>
              </a:rPr>
              <a:t>능</a:t>
            </a:r>
            <a:r>
              <a:rPr lang="ko-KR" altLang="en-US" sz="1400" dirty="0" smtClean="0">
                <a:solidFill>
                  <a:schemeClr val="tx1">
                    <a:lumMod val="50000"/>
                  </a:schemeClr>
                </a:solidFill>
              </a:rPr>
              <a:t>이 매우 낮음</a:t>
            </a:r>
            <a:endParaRPr lang="en-US" altLang="ko-KR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50000"/>
                  </a:schemeClr>
                </a:solidFill>
              </a:rPr>
              <a:t>  </a:t>
            </a:r>
            <a:endParaRPr lang="en-US" altLang="ko-KR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50000"/>
                  </a:schemeClr>
                </a:solidFill>
              </a:rPr>
              <a:t>                              90</a:t>
            </a:r>
            <a:r>
              <a:rPr lang="ko-KR" altLang="en-US" sz="1400" dirty="0" smtClean="0">
                <a:solidFill>
                  <a:schemeClr val="tx1">
                    <a:lumMod val="50000"/>
                  </a:schemeClr>
                </a:solidFill>
              </a:rPr>
              <a:t>도 마다 정확한 방향을 유지를 해야 하는데 미세하게 다름</a:t>
            </a:r>
            <a:endParaRPr lang="en-US" altLang="ko-KR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50000"/>
                  </a:schemeClr>
                </a:solidFill>
              </a:rPr>
              <a:t>                             </a:t>
            </a:r>
            <a:r>
              <a:rPr lang="ko-KR" altLang="en-US" sz="1400" dirty="0" smtClean="0">
                <a:solidFill>
                  <a:schemeClr val="tx1">
                    <a:lumMod val="50000"/>
                  </a:schemeClr>
                </a:solidFill>
              </a:rPr>
              <a:t>회로 구성 및 선 정리</a:t>
            </a: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</a:rPr>
              <a:t>?</a:t>
            </a:r>
            <a:endParaRPr lang="en-US" altLang="ko-KR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3688865"/>
            <a:ext cx="6411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50000"/>
                  </a:schemeClr>
                </a:solidFill>
              </a:rPr>
              <a:t>소프트웨어</a:t>
            </a:r>
            <a:r>
              <a:rPr lang="ko-KR" altLang="en-US" sz="1400" dirty="0" smtClean="0">
                <a:solidFill>
                  <a:schemeClr val="tx1">
                    <a:lumMod val="50000"/>
                  </a:schemeClr>
                </a:solidFill>
              </a:rPr>
              <a:t> 적 부분 </a:t>
            </a:r>
            <a:r>
              <a:rPr lang="en-US" altLang="ko-KR" sz="1400" dirty="0" smtClean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50000"/>
                  </a:schemeClr>
                </a:solidFill>
              </a:rPr>
              <a:t>영상처리 쪽에서 서버로 돌리는 부분을 아직 못함</a:t>
            </a:r>
            <a:endParaRPr lang="en-US" altLang="ko-KR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50000"/>
                  </a:schemeClr>
                </a:solidFill>
              </a:rPr>
              <a:t>                                 </a:t>
            </a:r>
            <a:r>
              <a:rPr lang="ko-KR" altLang="en-US" sz="1400" dirty="0" err="1" smtClean="0">
                <a:solidFill>
                  <a:schemeClr val="tx1">
                    <a:lumMod val="50000"/>
                  </a:schemeClr>
                </a:solidFill>
              </a:rPr>
              <a:t>썸바뤼헲미</a:t>
            </a:r>
            <a:r>
              <a:rPr lang="en-US" altLang="ko-KR" sz="1400" dirty="0" smtClean="0">
                <a:solidFill>
                  <a:schemeClr val="tx1">
                    <a:lumMod val="50000"/>
                  </a:schemeClr>
                </a:solidFill>
              </a:rPr>
              <a:t>  </a:t>
            </a:r>
            <a:endParaRPr lang="en-US" altLang="ko-KR" sz="1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5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1676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fr-FR" altLang="en-US" sz="1600" b="0" dirty="0"/>
              <a:t>TEAM SSD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551611"/>
            <a:ext cx="6908694" cy="300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3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</TotalTime>
  <Words>156</Words>
  <Application>Microsoft Office PowerPoint</Application>
  <PresentationFormat>화면 슬라이드 쇼(4:3)</PresentationFormat>
  <Paragraphs>48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함초롬돋움</vt:lpstr>
      <vt:lpstr>Arial</vt:lpstr>
      <vt:lpstr>Verdana</vt:lpstr>
      <vt:lpstr>Default Design</vt:lpstr>
      <vt:lpstr>   캡스톤 프로젝트    TEAM : SSD (김동섭 이상진 한석환) 발표자 김동섭</vt:lpstr>
      <vt:lpstr>목차</vt:lpstr>
      <vt:lpstr>프로젝트 진행 상황</vt:lpstr>
      <vt:lpstr>영상처리(담뱃불)</vt:lpstr>
      <vt:lpstr>영상 처리</vt:lpstr>
      <vt:lpstr>모터 동작 알고리즘</vt:lpstr>
      <vt:lpstr>APP - GUI</vt:lpstr>
      <vt:lpstr>시행착오</vt:lpstr>
      <vt:lpstr>Github</vt:lpstr>
      <vt:lpstr>다음주 프로젝트 스케줄</vt:lpstr>
      <vt:lpstr>Q &amp; A</vt:lpstr>
    </vt:vector>
  </TitlesOfParts>
  <Company>Presentation Magazine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2 Template</dc:title>
  <dc:creator>Presentation Magazine</dc:creator>
  <cp:lastModifiedBy>caucse</cp:lastModifiedBy>
  <cp:revision>129</cp:revision>
  <dcterms:created xsi:type="dcterms:W3CDTF">2005-02-28T14:06:28Z</dcterms:created>
  <dcterms:modified xsi:type="dcterms:W3CDTF">2018-11-08T11:56:55Z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Presentation Helper</vt:lpwstr>
  </property>
</Properties>
</file>