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758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8" r:id="rId20"/>
    <p:sldId id="261" r:id="rId21"/>
    <p:sldId id="263" r:id="rId22"/>
    <p:sldId id="262" r:id="rId23"/>
    <p:sldId id="259" r:id="rId24"/>
    <p:sldId id="260" r:id="rId25"/>
    <p:sldId id="265" r:id="rId26"/>
    <p:sldId id="264" r:id="rId27"/>
    <p:sldId id="266" r:id="rId28"/>
    <p:sldId id="26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12/17/2020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12/17/2020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12/17/2020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12/17/2020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12/17/2020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12/17/2020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12/17/2020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12/17/2020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12/17/2020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12/17/2020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12/17/2020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12/17/2020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1" r:id="rId1"/>
    <p:sldLayoutId id="2147484742" r:id="rId2"/>
    <p:sldLayoutId id="2147484743" r:id="rId3"/>
    <p:sldLayoutId id="2147484744" r:id="rId4"/>
    <p:sldLayoutId id="2147484745" r:id="rId5"/>
    <p:sldLayoutId id="2147484746" r:id="rId6"/>
    <p:sldLayoutId id="2147484747" r:id="rId7"/>
    <p:sldLayoutId id="2147484748" r:id="rId8"/>
    <p:sldLayoutId id="2147484749" r:id="rId9"/>
    <p:sldLayoutId id="2147484750" r:id="rId10"/>
    <p:sldLayoutId id="214748475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88793552218.png"></Relationship><Relationship Id="rId3" Type="http://schemas.openxmlformats.org/officeDocument/2006/relationships/image" Target="../media/fImage14193563875.pn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88793682454.png"></Relationship><Relationship Id="rId3" Type="http://schemas.openxmlformats.org/officeDocument/2006/relationships/image" Target="../media/fImage14193691367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1770" y="143510"/>
            <a:ext cx="2459355" cy="5499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000">
                <a:latin typeface="제주고딕" charset="0"/>
                <a:ea typeface="제주고딕" charset="0"/>
              </a:rPr>
              <a:t>1. 메인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  <a:endParaRPr lang="ko-KR" altLang="en-US"/>
          </a:p>
        </p:txBody>
      </p:sp>
      <p:graphicFrame>
        <p:nvGraphicFramePr>
          <p:cNvPr id="5" name="표 47"/>
          <p:cNvGraphicFramePr>
            <a:graphicFrameLocks noGrp="1"/>
          </p:cNvGraphicFramePr>
          <p:nvPr/>
        </p:nvGraphicFramePr>
        <p:xfrm>
          <a:off x="2032000" y="4922520"/>
          <a:ext cx="8128000" cy="151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6973570"/>
              </a:tblGrid>
              <a:tr h="4305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요약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홈페이지의 첫 화면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07950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6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세부사항</a:t>
                      </a:r>
                      <a:endParaRPr lang="ko-KR" altLang="en-US" sz="16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여러 카테고리의 글들이 최신 5개까지 제목이 보임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카테고리명을 클릭 시 해당 카테고리의 페이지로 넘어감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[타이틀 image]를 누르면 1.메인으로 이동됨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카테고리 대략 6개 만들 예정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</a:tr>
            </a:tbl>
          </a:graphicData>
        </a:graphic>
      </p:graphicFrame>
      <p:sp>
        <p:nvSpPr>
          <p:cNvPr id="6" name="도형 15"/>
          <p:cNvSpPr>
            <a:spLocks/>
          </p:cNvSpPr>
          <p:nvPr/>
        </p:nvSpPr>
        <p:spPr>
          <a:xfrm rot="0">
            <a:off x="2346325" y="323215"/>
            <a:ext cx="7250430" cy="730250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9" name="도형 30"/>
          <p:cNvSpPr>
            <a:spLocks/>
          </p:cNvSpPr>
          <p:nvPr/>
        </p:nvSpPr>
        <p:spPr>
          <a:xfrm rot="0">
            <a:off x="2484755" y="396875"/>
            <a:ext cx="1543685" cy="6013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(타이틀</a:t>
            </a: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image)</a:t>
            </a:r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0" name="도형 32"/>
          <p:cNvSpPr>
            <a:spLocks/>
          </p:cNvSpPr>
          <p:nvPr/>
        </p:nvSpPr>
        <p:spPr>
          <a:xfrm rot="0">
            <a:off x="4405630" y="480060"/>
            <a:ext cx="3390265" cy="4248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제주고딕" charset="0"/>
              <a:ea typeface="제주고딕" charset="0"/>
            </a:endParaRPr>
          </a:p>
        </p:txBody>
      </p:sp>
      <p:sp>
        <p:nvSpPr>
          <p:cNvPr id="8" name="도형 23"/>
          <p:cNvSpPr>
            <a:spLocks/>
          </p:cNvSpPr>
          <p:nvPr/>
        </p:nvSpPr>
        <p:spPr>
          <a:xfrm>
            <a:off x="4525010" y="544830"/>
            <a:ext cx="297815" cy="2965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제주고딕" charset="0"/>
                <a:ea typeface="제주고딕" charset="0"/>
              </a:rPr>
              <a:t>돋</a:t>
            </a:r>
            <a:endParaRPr lang="ko-KR" altLang="en-US" sz="14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1" name="도형 33"/>
          <p:cNvSpPr>
            <a:spLocks/>
          </p:cNvSpPr>
          <p:nvPr/>
        </p:nvSpPr>
        <p:spPr>
          <a:xfrm>
            <a:off x="4922520" y="563245"/>
            <a:ext cx="2753360" cy="2692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통합검색</a:t>
            </a: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 </a:t>
            </a: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(해당단어포함</a:t>
            </a: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 </a:t>
            </a: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제목글</a:t>
            </a: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 </a:t>
            </a: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검색)</a:t>
            </a:r>
            <a:endParaRPr lang="ko-KR" altLang="en-US" sz="12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도형 35"/>
          <p:cNvSpPr>
            <a:spLocks/>
          </p:cNvSpPr>
          <p:nvPr/>
        </p:nvSpPr>
        <p:spPr>
          <a:xfrm rot="0">
            <a:off x="2336800" y="1154430"/>
            <a:ext cx="7259955" cy="342265"/>
          </a:xfrm>
          <a:prstGeom prst="rect"/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제주고딕" charset="0"/>
                <a:ea typeface="제주고딕" charset="0"/>
              </a:rPr>
              <a:t>카테고리 : name_link1, name_link2, name_link3, name_link4.... </a:t>
            </a:r>
            <a:endParaRPr lang="ko-KR" altLang="en-US" sz="1600">
              <a:latin typeface="제주고딕" charset="0"/>
              <a:ea typeface="제주고딕" charset="0"/>
            </a:endParaRPr>
          </a:p>
        </p:txBody>
      </p:sp>
      <p:sp>
        <p:nvSpPr>
          <p:cNvPr id="13" name="도형 37"/>
          <p:cNvSpPr>
            <a:spLocks/>
          </p:cNvSpPr>
          <p:nvPr/>
        </p:nvSpPr>
        <p:spPr>
          <a:xfrm rot="0">
            <a:off x="7934325" y="553720"/>
            <a:ext cx="1570355" cy="287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로그인, 회원가입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45"/>
          <p:cNvSpPr txBox="1">
            <a:spLocks/>
          </p:cNvSpPr>
          <p:nvPr/>
        </p:nvSpPr>
        <p:spPr>
          <a:xfrm rot="0">
            <a:off x="2345690" y="1579245"/>
            <a:ext cx="279019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[카테고리명1]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46"/>
          <p:cNvSpPr txBox="1">
            <a:spLocks/>
          </p:cNvSpPr>
          <p:nvPr/>
        </p:nvSpPr>
        <p:spPr>
          <a:xfrm rot="0">
            <a:off x="6183630" y="1621155"/>
            <a:ext cx="457263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[카테고리명2]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52"/>
          <p:cNvGraphicFramePr>
            <a:graphicFrameLocks noGrp="1"/>
          </p:cNvGraphicFramePr>
          <p:nvPr/>
        </p:nvGraphicFramePr>
        <p:xfrm>
          <a:off x="2346325" y="1946275"/>
          <a:ext cx="3472815" cy="185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90"/>
                <a:gridCol w="2854325"/>
              </a:tblGrid>
              <a:tr h="309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해당 카테고리 최신 글 제목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0" name="텍스트 상자 55"/>
          <p:cNvSpPr txBox="1">
            <a:spLocks/>
          </p:cNvSpPr>
          <p:nvPr/>
        </p:nvSpPr>
        <p:spPr>
          <a:xfrm rot="0">
            <a:off x="2343785" y="4209415"/>
            <a:ext cx="279019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[카테고리명3]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56"/>
          <p:cNvSpPr txBox="1">
            <a:spLocks/>
          </p:cNvSpPr>
          <p:nvPr/>
        </p:nvSpPr>
        <p:spPr>
          <a:xfrm rot="0">
            <a:off x="6111875" y="4199890"/>
            <a:ext cx="279019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[카테고리명4]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57"/>
          <p:cNvSpPr txBox="1">
            <a:spLocks/>
          </p:cNvSpPr>
          <p:nvPr/>
        </p:nvSpPr>
        <p:spPr>
          <a:xfrm rot="0">
            <a:off x="2884170" y="4515485"/>
            <a:ext cx="579755" cy="3606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eaVert" anchor="t">
            <a:spAutoFit/>
          </a:bodyPr>
          <a:lstStyle/>
          <a:p>
            <a:pPr marL="0" indent="0" algn="l" hangingPunct="1"/>
            <a:r>
              <a:rPr lang="ko-KR" sz="2600">
                <a:latin typeface="맑은 고딕" charset="0"/>
                <a:ea typeface="맑은 고딕" charset="0"/>
              </a:rPr>
              <a:t>...</a:t>
            </a:r>
            <a:endParaRPr lang="ko-KR" altLang="en-US" sz="26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58"/>
          <p:cNvSpPr txBox="1">
            <a:spLocks/>
          </p:cNvSpPr>
          <p:nvPr/>
        </p:nvSpPr>
        <p:spPr>
          <a:xfrm rot="0">
            <a:off x="6604000" y="4513580"/>
            <a:ext cx="579755" cy="3606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eaVert" anchor="t">
            <a:spAutoFit/>
          </a:bodyPr>
          <a:lstStyle/>
          <a:p>
            <a:pPr marL="0" indent="0" algn="l" hangingPunct="1"/>
            <a:r>
              <a:rPr lang="ko-KR" sz="2600">
                <a:latin typeface="맑은 고딕" charset="0"/>
                <a:ea typeface="맑은 고딕" charset="0"/>
              </a:rPr>
              <a:t>...</a:t>
            </a:r>
            <a:endParaRPr lang="ko-KR" altLang="en-US" sz="26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59"/>
          <p:cNvGraphicFramePr>
            <a:graphicFrameLocks noGrp="1"/>
          </p:cNvGraphicFramePr>
          <p:nvPr/>
        </p:nvGraphicFramePr>
        <p:xfrm>
          <a:off x="6121400" y="1937385"/>
          <a:ext cx="3472815" cy="185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90"/>
                <a:gridCol w="2854325"/>
              </a:tblGrid>
              <a:tr h="309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해당 카테고리 최신 글 제목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1770" y="143510"/>
            <a:ext cx="2459355" cy="5499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000">
                <a:latin typeface="제주고딕" charset="0"/>
                <a:ea typeface="제주고딕" charset="0"/>
              </a:rPr>
              <a:t>10. 글 수정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10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2032000" y="4922520"/>
          <a:ext cx="8128000" cy="148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6973570"/>
              </a:tblGrid>
              <a:tr h="4305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요약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글 수정하기</a:t>
                      </a:r>
                      <a:endParaRPr lang="ko-KR" altLang="en-US" sz="1600" kern="1200" i="0" b="0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05918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6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세부사항</a:t>
                      </a:r>
                      <a:endParaRPr lang="ko-KR" altLang="en-US" sz="16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8. 글 내용에서 [수정하기] 를 눌렀을 시 나오는 화면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>
            <a:spLocks/>
          </p:cNvSpPr>
          <p:nvPr/>
        </p:nvSpPr>
        <p:spPr>
          <a:xfrm rot="0">
            <a:off x="2346325" y="323215"/>
            <a:ext cx="7250430" cy="730250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484755" y="396875"/>
            <a:ext cx="1543685" cy="6013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(타이틀 image)</a:t>
            </a:r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405630" y="480060"/>
            <a:ext cx="3390265" cy="4248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제주고딕" charset="0"/>
              <a:ea typeface="제주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525010" y="544830"/>
            <a:ext cx="297815" cy="2965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제주고딕" charset="0"/>
                <a:ea typeface="제주고딕" charset="0"/>
              </a:rPr>
              <a:t>돋</a:t>
            </a:r>
            <a:endParaRPr lang="ko-KR" altLang="en-US" sz="14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4922520" y="563245"/>
            <a:ext cx="2753360" cy="2692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통합검색 (해당단어포함 제목글 검색)</a:t>
            </a:r>
            <a:endParaRPr lang="ko-KR" altLang="en-US" sz="12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336800" y="1154430"/>
            <a:ext cx="7259955" cy="342265"/>
          </a:xfrm>
          <a:prstGeom prst="rect"/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제주고딕" charset="0"/>
                <a:ea typeface="제주고딕" charset="0"/>
              </a:rPr>
              <a:t>카테고리 : name_link1, name_link2, name_link3, name_link4.... </a:t>
            </a:r>
            <a:endParaRPr lang="ko-KR" altLang="en-US" sz="1600">
              <a:latin typeface="제주고딕" charset="0"/>
              <a:ea typeface="제주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34325" y="553720"/>
            <a:ext cx="1570355" cy="287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비번변경, 회원탈퇴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4" name="도형 112"/>
          <p:cNvSpPr>
            <a:spLocks/>
          </p:cNvSpPr>
          <p:nvPr/>
        </p:nvSpPr>
        <p:spPr>
          <a:xfrm rot="0">
            <a:off x="2326640" y="2262505"/>
            <a:ext cx="7270115" cy="17462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작성할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글 내용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13"/>
          <p:cNvSpPr>
            <a:spLocks/>
          </p:cNvSpPr>
          <p:nvPr/>
        </p:nvSpPr>
        <p:spPr>
          <a:xfrm rot="0">
            <a:off x="8033385" y="4163060"/>
            <a:ext cx="1561465" cy="416560"/>
          </a:xfrm>
          <a:prstGeom prst="flowChartProcess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등록하기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22"/>
          <p:cNvSpPr txBox="1">
            <a:spLocks/>
          </p:cNvSpPr>
          <p:nvPr/>
        </p:nvSpPr>
        <p:spPr>
          <a:xfrm rot="0">
            <a:off x="2345690" y="1726565"/>
            <a:ext cx="30581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[ 글 제목] 내용 수정하기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1770" y="143510"/>
            <a:ext cx="2459355" cy="5499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000">
                <a:latin typeface="제주고딕" charset="0"/>
                <a:ea typeface="제주고딕" charset="0"/>
              </a:rPr>
              <a:t>11. 글 삭제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11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2032000" y="4922520"/>
          <a:ext cx="8128000" cy="153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6973570"/>
              </a:tblGrid>
              <a:tr h="43180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요약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단순한 글 삭제</a:t>
                      </a:r>
                      <a:endParaRPr lang="ko-KR" altLang="en-US" sz="1600" kern="1200" i="0" b="0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10299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6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세부사항</a:t>
                      </a:r>
                      <a:endParaRPr lang="ko-KR" altLang="en-US" sz="16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다양한 에러 메세지 출력 기능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(비밀번호를 입력해 주세요.), (비밀번호가 일치하지 않습니다.)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이후 팝업으로 [글이 삭제 되었습니다]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이후 6. 글 목록으로 보냄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>
            <a:spLocks/>
          </p:cNvSpPr>
          <p:nvPr/>
        </p:nvSpPr>
        <p:spPr>
          <a:xfrm rot="0">
            <a:off x="2346325" y="323215"/>
            <a:ext cx="7250430" cy="730250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484755" y="396875"/>
            <a:ext cx="1543685" cy="6013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(타이틀 image)</a:t>
            </a:r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405630" y="480060"/>
            <a:ext cx="3390265" cy="4248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제주고딕" charset="0"/>
              <a:ea typeface="제주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525010" y="544830"/>
            <a:ext cx="297815" cy="2965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제주고딕" charset="0"/>
                <a:ea typeface="제주고딕" charset="0"/>
              </a:rPr>
              <a:t>돋</a:t>
            </a:r>
            <a:endParaRPr lang="ko-KR" altLang="en-US" sz="14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4922520" y="563245"/>
            <a:ext cx="2753360" cy="2692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통합검색 (해당단어포함 제목글 검색)</a:t>
            </a:r>
            <a:endParaRPr lang="ko-KR" altLang="en-US" sz="12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336800" y="1154430"/>
            <a:ext cx="7259955" cy="342265"/>
          </a:xfrm>
          <a:prstGeom prst="rect"/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제주고딕" charset="0"/>
                <a:ea typeface="제주고딕" charset="0"/>
              </a:rPr>
              <a:t>카테고리 : name_link1, name_link2, name_link3, name_link4.... </a:t>
            </a:r>
            <a:endParaRPr lang="ko-KR" altLang="en-US" sz="1600">
              <a:latin typeface="제주고딕" charset="0"/>
              <a:ea typeface="제주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34325" y="553720"/>
            <a:ext cx="1570355" cy="287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비번변경, 회원탈퇴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15"/>
          <p:cNvSpPr txBox="1">
            <a:spLocks/>
          </p:cNvSpPr>
          <p:nvPr/>
        </p:nvSpPr>
        <p:spPr>
          <a:xfrm rot="0">
            <a:off x="4229735" y="1708785"/>
            <a:ext cx="3815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3000" b="1">
                <a:latin typeface="맑은 고딕" charset="0"/>
                <a:ea typeface="맑은 고딕" charset="0"/>
              </a:rPr>
              <a:t>글 삭제하기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16"/>
          <p:cNvSpPr txBox="1">
            <a:spLocks/>
          </p:cNvSpPr>
          <p:nvPr/>
        </p:nvSpPr>
        <p:spPr>
          <a:xfrm rot="0">
            <a:off x="3288030" y="2512060"/>
            <a:ext cx="5727065" cy="582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17"/>
          <p:cNvSpPr txBox="1">
            <a:spLocks/>
          </p:cNvSpPr>
          <p:nvPr/>
        </p:nvSpPr>
        <p:spPr>
          <a:xfrm rot="0">
            <a:off x="2484755" y="2678430"/>
            <a:ext cx="19494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18"/>
          <p:cNvSpPr txBox="1">
            <a:spLocks/>
          </p:cNvSpPr>
          <p:nvPr/>
        </p:nvSpPr>
        <p:spPr>
          <a:xfrm rot="0">
            <a:off x="2484120" y="3305810"/>
            <a:ext cx="23190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  확인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19"/>
          <p:cNvSpPr>
            <a:spLocks/>
          </p:cNvSpPr>
          <p:nvPr/>
        </p:nvSpPr>
        <p:spPr>
          <a:xfrm rot="0">
            <a:off x="3722370" y="2660015"/>
            <a:ext cx="3297555" cy="407035"/>
          </a:xfrm>
          <a:prstGeom prst="flowChartProcess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20"/>
          <p:cNvSpPr>
            <a:spLocks/>
          </p:cNvSpPr>
          <p:nvPr/>
        </p:nvSpPr>
        <p:spPr>
          <a:xfrm rot="0">
            <a:off x="3719830" y="3286125"/>
            <a:ext cx="3297555" cy="407035"/>
          </a:xfrm>
          <a:prstGeom prst="flowChartProcess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21"/>
          <p:cNvSpPr>
            <a:spLocks/>
          </p:cNvSpPr>
          <p:nvPr/>
        </p:nvSpPr>
        <p:spPr>
          <a:xfrm rot="0">
            <a:off x="7277735" y="2650490"/>
            <a:ext cx="1155065" cy="1025525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1770" y="143510"/>
            <a:ext cx="2459355" cy="5499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000">
                <a:latin typeface="제주고딕" charset="0"/>
                <a:ea typeface="제주고딕" charset="0"/>
              </a:rPr>
              <a:t>2. 로그인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2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2032000" y="4922520"/>
          <a:ext cx="8128000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6973570"/>
              </a:tblGrid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요약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오른쪽 상단 로그인 버튼을 눌렀을때 나오는 화면</a:t>
                      </a:r>
                      <a:endParaRPr lang="ko-KR" altLang="en-US" sz="1600" kern="1200" i="0" b="0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32588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6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세부사항</a:t>
                      </a:r>
                      <a:endParaRPr lang="ko-KR" altLang="en-US" sz="16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다양한 에러 메세지 출력 기능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(이미 존재하는 아이디 입니다.), (아이디를 적어 주십시오),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(비밀번호를 적어 주십시오.)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이후 팝업으로 [로그인 되었습니다] 띄워주고 5번으로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>
            <a:spLocks/>
          </p:cNvSpPr>
          <p:nvPr/>
        </p:nvSpPr>
        <p:spPr>
          <a:xfrm rot="0">
            <a:off x="2346325" y="323215"/>
            <a:ext cx="7250430" cy="730250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484755" y="396875"/>
            <a:ext cx="1543685" cy="6013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(타이틀 image)</a:t>
            </a:r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405630" y="480060"/>
            <a:ext cx="3390265" cy="4248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제주고딕" charset="0"/>
              <a:ea typeface="제주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525010" y="544830"/>
            <a:ext cx="297815" cy="2965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제주고딕" charset="0"/>
                <a:ea typeface="제주고딕" charset="0"/>
              </a:rPr>
              <a:t>돋</a:t>
            </a:r>
            <a:endParaRPr lang="ko-KR" altLang="en-US" sz="14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4922520" y="563245"/>
            <a:ext cx="2753360" cy="2692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통합검색 (해당단어포함 제목글 검색)</a:t>
            </a:r>
            <a:endParaRPr lang="ko-KR" altLang="en-US" sz="12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336800" y="1154430"/>
            <a:ext cx="7259955" cy="342265"/>
          </a:xfrm>
          <a:prstGeom prst="rect"/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제주고딕" charset="0"/>
                <a:ea typeface="제주고딕" charset="0"/>
              </a:rPr>
              <a:t>카테고리 : name_link1, name_link2, name_link3, name_link4.... </a:t>
            </a:r>
            <a:endParaRPr lang="ko-KR" altLang="en-US" sz="1600">
              <a:latin typeface="제주고딕" charset="0"/>
              <a:ea typeface="제주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34325" y="553720"/>
            <a:ext cx="1570355" cy="287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로그인, 회원가입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60"/>
          <p:cNvSpPr txBox="1">
            <a:spLocks/>
          </p:cNvSpPr>
          <p:nvPr/>
        </p:nvSpPr>
        <p:spPr>
          <a:xfrm rot="0">
            <a:off x="4229735" y="1708785"/>
            <a:ext cx="3815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3000" b="1">
                <a:latin typeface="맑은 고딕" charset="0"/>
                <a:ea typeface="맑은 고딕" charset="0"/>
              </a:rPr>
              <a:t>LOGIN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61"/>
          <p:cNvSpPr txBox="1">
            <a:spLocks/>
          </p:cNvSpPr>
          <p:nvPr/>
        </p:nvSpPr>
        <p:spPr>
          <a:xfrm rot="0">
            <a:off x="3288030" y="2512060"/>
            <a:ext cx="5727065" cy="582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62"/>
          <p:cNvSpPr txBox="1">
            <a:spLocks/>
          </p:cNvSpPr>
          <p:nvPr/>
        </p:nvSpPr>
        <p:spPr>
          <a:xfrm rot="0">
            <a:off x="2484755" y="2678430"/>
            <a:ext cx="19494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63"/>
          <p:cNvSpPr txBox="1">
            <a:spLocks/>
          </p:cNvSpPr>
          <p:nvPr/>
        </p:nvSpPr>
        <p:spPr>
          <a:xfrm rot="0">
            <a:off x="2484120" y="3305810"/>
            <a:ext cx="23190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64"/>
          <p:cNvSpPr>
            <a:spLocks/>
          </p:cNvSpPr>
          <p:nvPr/>
        </p:nvSpPr>
        <p:spPr>
          <a:xfrm rot="0">
            <a:off x="3722370" y="2660015"/>
            <a:ext cx="3297555" cy="407035"/>
          </a:xfrm>
          <a:prstGeom prst="flowChartProcess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65"/>
          <p:cNvSpPr>
            <a:spLocks/>
          </p:cNvSpPr>
          <p:nvPr/>
        </p:nvSpPr>
        <p:spPr>
          <a:xfrm rot="0">
            <a:off x="3719830" y="3286125"/>
            <a:ext cx="3297555" cy="407035"/>
          </a:xfrm>
          <a:prstGeom prst="flowChartProcess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76"/>
          <p:cNvSpPr>
            <a:spLocks/>
          </p:cNvSpPr>
          <p:nvPr/>
        </p:nvSpPr>
        <p:spPr>
          <a:xfrm rot="0">
            <a:off x="7277735" y="2650490"/>
            <a:ext cx="1155065" cy="1025525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1770" y="143510"/>
            <a:ext cx="2459355" cy="5499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000">
                <a:latin typeface="제주고딕" charset="0"/>
                <a:ea typeface="제주고딕" charset="0"/>
              </a:rPr>
              <a:t>3. 로그인 후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3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2032000" y="4922520"/>
          <a:ext cx="8128000" cy="148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6973570"/>
              </a:tblGrid>
              <a:tr h="4305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요약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로그인 이후 홈페이지의 첫 화면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05918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6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세부사항</a:t>
                      </a:r>
                      <a:endParaRPr lang="ko-KR" altLang="en-US" sz="16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로그인 성공 후 authUser 상태이기 때문에 오른쪽 상단 링크를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[비밀번호 변경], [회원 탈퇴] 로 변경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>
            <a:spLocks/>
          </p:cNvSpPr>
          <p:nvPr/>
        </p:nvSpPr>
        <p:spPr>
          <a:xfrm rot="0">
            <a:off x="2346325" y="323215"/>
            <a:ext cx="7250430" cy="730250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484755" y="396875"/>
            <a:ext cx="1543685" cy="6013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(타이틀 image)</a:t>
            </a:r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405630" y="480060"/>
            <a:ext cx="3390265" cy="4248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제주고딕" charset="0"/>
              <a:ea typeface="제주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525010" y="544830"/>
            <a:ext cx="297815" cy="2965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제주고딕" charset="0"/>
                <a:ea typeface="제주고딕" charset="0"/>
              </a:rPr>
              <a:t>돋</a:t>
            </a:r>
            <a:endParaRPr lang="ko-KR" altLang="en-US" sz="14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4922520" y="563245"/>
            <a:ext cx="2753360" cy="2692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통합검색 (해당단어포함 제목글 검색)</a:t>
            </a:r>
            <a:endParaRPr lang="ko-KR" altLang="en-US" sz="12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336800" y="1154430"/>
            <a:ext cx="7259955" cy="342265"/>
          </a:xfrm>
          <a:prstGeom prst="rect"/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제주고딕" charset="0"/>
                <a:ea typeface="제주고딕" charset="0"/>
              </a:rPr>
              <a:t>카테고리 : name_link1, name_link2, name_link3, name_link4.... </a:t>
            </a:r>
            <a:endParaRPr lang="ko-KR" altLang="en-US" sz="1600">
              <a:latin typeface="제주고딕" charset="0"/>
              <a:ea typeface="제주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34325" y="553720"/>
            <a:ext cx="1570355" cy="287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비번변경, 회원탈퇴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345690" y="1579245"/>
            <a:ext cx="279019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[카테고리명1]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6183630" y="1621155"/>
            <a:ext cx="457263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[카테고리명2]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2346325" y="1939290"/>
          <a:ext cx="3472815" cy="185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90"/>
                <a:gridCol w="2854325"/>
              </a:tblGrid>
              <a:tr h="30988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해당 카테고리 최신 글 제목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0" name="Rect 0"/>
          <p:cNvSpPr txBox="1">
            <a:spLocks/>
          </p:cNvSpPr>
          <p:nvPr/>
        </p:nvSpPr>
        <p:spPr>
          <a:xfrm rot="0">
            <a:off x="2343785" y="4209415"/>
            <a:ext cx="279019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[카테고리명3]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111875" y="4199890"/>
            <a:ext cx="279019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[카테고리명4]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 rot="0">
            <a:off x="2884170" y="4515485"/>
            <a:ext cx="579755" cy="3606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eaVert" anchor="t">
            <a:spAutoFit/>
          </a:bodyPr>
          <a:lstStyle/>
          <a:p>
            <a:pPr marL="0" indent="0" algn="l" hangingPunct="1"/>
            <a:r>
              <a:rPr lang="ko-KR" sz="2600">
                <a:latin typeface="맑은 고딕" charset="0"/>
                <a:ea typeface="맑은 고딕" charset="0"/>
              </a:rPr>
              <a:t>...</a:t>
            </a:r>
            <a:endParaRPr lang="ko-KR" altLang="en-US" sz="26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604000" y="4513580"/>
            <a:ext cx="579755" cy="3606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eaVert" anchor="t">
            <a:spAutoFit/>
          </a:bodyPr>
          <a:lstStyle/>
          <a:p>
            <a:pPr marL="0" indent="0" algn="l" hangingPunct="1"/>
            <a:r>
              <a:rPr lang="ko-KR" sz="2600">
                <a:latin typeface="맑은 고딕" charset="0"/>
                <a:ea typeface="맑은 고딕" charset="0"/>
              </a:rPr>
              <a:t>...</a:t>
            </a:r>
            <a:endParaRPr lang="ko-KR" altLang="en-US" sz="26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Table 3"/>
          <p:cNvGraphicFramePr>
            <a:graphicFrameLocks noGrp="1"/>
          </p:cNvGraphicFramePr>
          <p:nvPr/>
        </p:nvGraphicFramePr>
        <p:xfrm>
          <a:off x="6121400" y="1955800"/>
          <a:ext cx="3472815" cy="185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90"/>
                <a:gridCol w="2854325"/>
              </a:tblGrid>
              <a:tr h="30988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해당 카테고리 최신 글 제목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092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최신 글 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5" name="도형 96"/>
          <p:cNvSpPr>
            <a:spLocks/>
          </p:cNvSpPr>
          <p:nvPr/>
        </p:nvSpPr>
        <p:spPr>
          <a:xfrm rot="0">
            <a:off x="9789795" y="470535"/>
            <a:ext cx="1617345" cy="443865"/>
          </a:xfrm>
          <a:prstGeom prst="leftArrow">
            <a:avLst>
              <a:gd name="adj1" fmla="val 33231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1770" y="143510"/>
            <a:ext cx="2459355" cy="5499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000">
                <a:latin typeface="제주고딕" charset="0"/>
                <a:ea typeface="제주고딕" charset="0"/>
              </a:rPr>
              <a:t>4. 회원 탈퇴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4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2032000" y="4922520"/>
          <a:ext cx="8128000" cy="151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6973570"/>
              </a:tblGrid>
              <a:tr h="4305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요약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오른쪽 상단 [회원 탈퇴] 를 눌렀을 시 나오는 </a:t>
                      </a:r>
                      <a:endParaRPr lang="ko-KR" altLang="en-US" sz="1600" kern="1200" i="0" b="0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07950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6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세부사항</a:t>
                      </a:r>
                      <a:endParaRPr lang="ko-KR" altLang="en-US" sz="16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다양한 에러 메세지 출력 기능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(비밀번호를 입력해 주세요.), (비밀번호가 일치하지 않습니다.)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이후 팝업으로 [회원 탈퇴 되었습니다]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>
            <a:spLocks/>
          </p:cNvSpPr>
          <p:nvPr/>
        </p:nvSpPr>
        <p:spPr>
          <a:xfrm rot="0">
            <a:off x="2346325" y="323215"/>
            <a:ext cx="7250430" cy="730250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484755" y="396875"/>
            <a:ext cx="1543685" cy="6013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(타이틀</a:t>
            </a: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image)</a:t>
            </a:r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405630" y="480060"/>
            <a:ext cx="3390265" cy="4248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제주고딕" charset="0"/>
              <a:ea typeface="제주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525010" y="544830"/>
            <a:ext cx="297815" cy="2965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제주고딕" charset="0"/>
                <a:ea typeface="제주고딕" charset="0"/>
              </a:rPr>
              <a:t>돋</a:t>
            </a:r>
            <a:endParaRPr lang="ko-KR" altLang="en-US" sz="14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4922520" y="563245"/>
            <a:ext cx="2753360" cy="2692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통합검색</a:t>
            </a: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 </a:t>
            </a: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(해당단어포함</a:t>
            </a: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 </a:t>
            </a: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제목글</a:t>
            </a: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 </a:t>
            </a: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검색)</a:t>
            </a:r>
            <a:endParaRPr lang="ko-KR" altLang="en-US" sz="12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336800" y="1154430"/>
            <a:ext cx="7259955" cy="342265"/>
          </a:xfrm>
          <a:prstGeom prst="rect"/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제주고딕" charset="0"/>
                <a:ea typeface="제주고딕" charset="0"/>
              </a:rPr>
              <a:t>카테고리 : name_link1, name_link2, name_link3, name_link4.... </a:t>
            </a:r>
            <a:endParaRPr lang="ko-KR" altLang="en-US" sz="1600">
              <a:latin typeface="제주고딕" charset="0"/>
              <a:ea typeface="제주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34325" y="553720"/>
            <a:ext cx="1570355" cy="287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비번변경, 회원탈퇴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4229735" y="1708785"/>
            <a:ext cx="3815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3000" b="1">
                <a:latin typeface="맑은 고딕" charset="0"/>
                <a:ea typeface="맑은 고딕" charset="0"/>
              </a:rPr>
              <a:t>회원 탈퇴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3288030" y="2512060"/>
            <a:ext cx="5727065" cy="582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484755" y="2678430"/>
            <a:ext cx="19494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2484120" y="3305810"/>
            <a:ext cx="23190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  확인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3722370" y="2660015"/>
            <a:ext cx="3297555" cy="407035"/>
          </a:xfrm>
          <a:prstGeom prst="flowChartProcess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3719830" y="3286125"/>
            <a:ext cx="3297555" cy="407035"/>
          </a:xfrm>
          <a:prstGeom prst="flowChartProcess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7277735" y="2650490"/>
            <a:ext cx="1155065" cy="1025525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1770" y="143510"/>
            <a:ext cx="2459355" cy="5499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000">
                <a:latin typeface="제주고딕" charset="0"/>
                <a:ea typeface="제주고딕" charset="0"/>
              </a:rPr>
              <a:t>5. 회원가입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5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2032000" y="4922520"/>
          <a:ext cx="8128000" cy="151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6973570"/>
              </a:tblGrid>
              <a:tr h="4305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요약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오른쪽 상단 로그인 버튼을 눌렀을때 나오는 화면</a:t>
                      </a:r>
                      <a:endParaRPr lang="ko-KR" altLang="en-US" sz="1600" kern="1200" i="0" b="0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07950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6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세부사항</a:t>
                      </a:r>
                      <a:endParaRPr lang="ko-KR" altLang="en-US" sz="16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다양한 에러 메세지 출력 기능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(이미 존재하는 아이디 입니다.), (아이디를 적어 주십시오),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(비밀번호를 적어 주십시오.)</a:t>
                      </a:r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 등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회원가입에 성공하면 authUser상태로 메인으로 돌려보냄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>
            <a:spLocks/>
          </p:cNvSpPr>
          <p:nvPr/>
        </p:nvSpPr>
        <p:spPr>
          <a:xfrm rot="0">
            <a:off x="2346325" y="323215"/>
            <a:ext cx="7250430" cy="730250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484755" y="396875"/>
            <a:ext cx="1543685" cy="6013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(타이틀 image)</a:t>
            </a:r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405630" y="480060"/>
            <a:ext cx="3390265" cy="4248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제주고딕" charset="0"/>
              <a:ea typeface="제주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525010" y="544830"/>
            <a:ext cx="297815" cy="2965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제주고딕" charset="0"/>
                <a:ea typeface="제주고딕" charset="0"/>
              </a:rPr>
              <a:t>돋</a:t>
            </a:r>
            <a:endParaRPr lang="ko-KR" altLang="en-US" sz="14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4922520" y="563245"/>
            <a:ext cx="2753360" cy="2692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통합검색 (해당단어포함 제목글 검색)</a:t>
            </a:r>
            <a:endParaRPr lang="ko-KR" altLang="en-US" sz="12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336800" y="1154430"/>
            <a:ext cx="7259955" cy="342265"/>
          </a:xfrm>
          <a:prstGeom prst="rect"/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제주고딕" charset="0"/>
                <a:ea typeface="제주고딕" charset="0"/>
              </a:rPr>
              <a:t>카테고리 : name_link1, name_link2, name_link3, name_link4.... </a:t>
            </a:r>
            <a:endParaRPr lang="ko-KR" altLang="en-US" sz="1600">
              <a:latin typeface="제주고딕" charset="0"/>
              <a:ea typeface="제주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34325" y="553720"/>
            <a:ext cx="1570355" cy="287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로그인, 회원가입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4192905" y="1644650"/>
            <a:ext cx="3815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3000" b="1">
                <a:latin typeface="맑은 고딕" charset="0"/>
                <a:ea typeface="맑은 고딕" charset="0"/>
              </a:rPr>
              <a:t>회원 가입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3288030" y="2299335"/>
            <a:ext cx="5727065" cy="582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484755" y="2465705"/>
            <a:ext cx="19494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2484120" y="3093085"/>
            <a:ext cx="23190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3722370" y="2447290"/>
            <a:ext cx="3297555" cy="407035"/>
          </a:xfrm>
          <a:prstGeom prst="flowChartProcess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3719830" y="3073400"/>
            <a:ext cx="3297555" cy="407035"/>
          </a:xfrm>
          <a:prstGeom prst="flowChartProcess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7277735" y="2437765"/>
            <a:ext cx="1155065" cy="1025525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가입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98"/>
          <p:cNvSpPr txBox="1">
            <a:spLocks/>
          </p:cNvSpPr>
          <p:nvPr/>
        </p:nvSpPr>
        <p:spPr>
          <a:xfrm rot="0">
            <a:off x="2484120" y="3673475"/>
            <a:ext cx="23177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  확인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99"/>
          <p:cNvSpPr>
            <a:spLocks/>
          </p:cNvSpPr>
          <p:nvPr/>
        </p:nvSpPr>
        <p:spPr>
          <a:xfrm rot="0">
            <a:off x="3720465" y="3673475"/>
            <a:ext cx="3297555" cy="407035"/>
          </a:xfrm>
          <a:prstGeom prst="flowChartProcess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1770" y="143510"/>
            <a:ext cx="2459355" cy="5499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000">
                <a:latin typeface="제주고딕" charset="0"/>
                <a:ea typeface="제주고딕" charset="0"/>
              </a:rPr>
              <a:t>6. 글 목록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6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2032000" y="4922520"/>
          <a:ext cx="8128000" cy="148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6973570"/>
              </a:tblGrid>
              <a:tr h="4305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요약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index에서 카테고리 누르면 나오는 해당 카테고리 글 목록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05918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6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세부사항</a:t>
                      </a:r>
                      <a:endParaRPr lang="ko-KR" altLang="en-US" sz="16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제목, 작성자, 작성일, 조회수 표기 + 제목 옆에 덧글 수 같이 표기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한 페이지당 보이는 글 수 15개 / 페이지 목록은 1~10 유형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>
            <a:spLocks/>
          </p:cNvSpPr>
          <p:nvPr/>
        </p:nvSpPr>
        <p:spPr>
          <a:xfrm rot="0">
            <a:off x="2346325" y="323215"/>
            <a:ext cx="7250430" cy="730250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484755" y="396875"/>
            <a:ext cx="1543050" cy="60071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제주고딕" charset="0"/>
                <a:ea typeface="제주고딕" charset="0"/>
              </a:rPr>
              <a:t>(타이틀 image)</a:t>
            </a:r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405630" y="480060"/>
            <a:ext cx="3390265" cy="4248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제주고딕" charset="0"/>
              <a:ea typeface="제주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4525010" y="544830"/>
            <a:ext cx="297180" cy="29591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제주고딕" charset="0"/>
                <a:ea typeface="제주고딕" charset="0"/>
              </a:rPr>
              <a:t>돋</a:t>
            </a:r>
            <a:endParaRPr lang="ko-KR" altLang="en-US" sz="14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4922520" y="563245"/>
            <a:ext cx="2753360" cy="2692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통합검색 (해당단어포함 제목글 검색)</a:t>
            </a:r>
            <a:endParaRPr lang="ko-KR" altLang="en-US" sz="12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336800" y="1154430"/>
            <a:ext cx="7259955" cy="342265"/>
          </a:xfrm>
          <a:prstGeom prst="rect"/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제주고딕" charset="0"/>
                <a:ea typeface="제주고딕" charset="0"/>
              </a:rPr>
              <a:t>카테고리 : name_link1, name_link2, name_link3, name_link4.... </a:t>
            </a:r>
            <a:endParaRPr lang="ko-KR" altLang="en-US" sz="1600">
              <a:latin typeface="제주고딕" charset="0"/>
              <a:ea typeface="제주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34325" y="553720"/>
            <a:ext cx="1570355" cy="287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로그인, 회원가입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84"/>
          <p:cNvSpPr txBox="1">
            <a:spLocks/>
          </p:cNvSpPr>
          <p:nvPr/>
        </p:nvSpPr>
        <p:spPr>
          <a:xfrm rot="0">
            <a:off x="3482340" y="1635125"/>
            <a:ext cx="241109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[카테고리 이름]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pic>
        <p:nvPicPr>
          <p:cNvPr id="15" name="그림 9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84245" y="2035175"/>
            <a:ext cx="5039360" cy="2048510"/>
          </a:xfrm>
          <a:prstGeom prst="rect"/>
          <a:noFill/>
        </p:spPr>
      </p:pic>
      <p:pic>
        <p:nvPicPr>
          <p:cNvPr id="16" name="그림 9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29330" y="4293235"/>
            <a:ext cx="5077460" cy="524510"/>
          </a:xfrm>
          <a:prstGeom prst="rect"/>
          <a:noFill/>
        </p:spPr>
      </p:pic>
      <p:sp>
        <p:nvSpPr>
          <p:cNvPr id="17" name="텍스트 상자 95"/>
          <p:cNvSpPr txBox="1">
            <a:spLocks/>
          </p:cNvSpPr>
          <p:nvPr/>
        </p:nvSpPr>
        <p:spPr>
          <a:xfrm rot="0">
            <a:off x="3611245" y="2355215"/>
            <a:ext cx="335280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글 예시 입니다. [3]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23"/>
          <p:cNvSpPr txBox="1">
            <a:spLocks/>
          </p:cNvSpPr>
          <p:nvPr/>
        </p:nvSpPr>
        <p:spPr>
          <a:xfrm rot="0">
            <a:off x="3609340" y="2602230"/>
            <a:ext cx="335280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글 예1시 입니다. [4]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24"/>
          <p:cNvSpPr txBox="1">
            <a:spLocks/>
          </p:cNvSpPr>
          <p:nvPr/>
        </p:nvSpPr>
        <p:spPr>
          <a:xfrm rot="0">
            <a:off x="3609340" y="2842895"/>
            <a:ext cx="335280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글 예2시 입니다. [12]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25"/>
          <p:cNvSpPr txBox="1">
            <a:spLocks/>
          </p:cNvSpPr>
          <p:nvPr/>
        </p:nvSpPr>
        <p:spPr>
          <a:xfrm rot="0">
            <a:off x="3609340" y="3110230"/>
            <a:ext cx="335280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글 예3시 입니다.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1" name="도형 5"/>
          <p:cNvSpPr>
            <a:spLocks/>
          </p:cNvSpPr>
          <p:nvPr/>
        </p:nvSpPr>
        <p:spPr>
          <a:xfrm rot="0">
            <a:off x="2484755" y="396875"/>
            <a:ext cx="1543685" cy="6013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(타이틀 image)</a:t>
            </a:r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2" name="도형 6"/>
          <p:cNvSpPr>
            <a:spLocks/>
          </p:cNvSpPr>
          <p:nvPr/>
        </p:nvSpPr>
        <p:spPr>
          <a:xfrm rot="0">
            <a:off x="4525010" y="544830"/>
            <a:ext cx="297815" cy="2965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제주고딕" charset="0"/>
                <a:ea typeface="제주고딕" charset="0"/>
              </a:rPr>
              <a:t>돋</a:t>
            </a:r>
            <a:endParaRPr lang="ko-KR" altLang="en-US" sz="14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1770" y="143510"/>
            <a:ext cx="2459355" cy="5499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000">
                <a:latin typeface="제주고딕" charset="0"/>
                <a:ea typeface="제주고딕" charset="0"/>
              </a:rPr>
              <a:t>7. 검색결과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7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2032000" y="4922520"/>
          <a:ext cx="8128000" cy="148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6973570"/>
              </a:tblGrid>
              <a:tr h="4305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요약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검색 칸에 넣은 단어를 포함하는 제목을 가진 글들을 표시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05918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6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세부사항</a:t>
                      </a:r>
                      <a:endParaRPr lang="ko-KR" altLang="en-US" sz="16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돋보기 아이콘을 누르거나, 검색할 내용을 치고 엔터를 누르면 이동됨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카테고리 이름대신 ‘검색 결과입니다’ 가 대신 뜸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검색한 단어를 bold 체로 표시함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>
            <a:spLocks/>
          </p:cNvSpPr>
          <p:nvPr/>
        </p:nvSpPr>
        <p:spPr>
          <a:xfrm rot="0">
            <a:off x="2346325" y="323215"/>
            <a:ext cx="7250430" cy="730250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484755" y="396875"/>
            <a:ext cx="1543685" cy="6013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(타이틀 image)</a:t>
            </a:r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405630" y="480060"/>
            <a:ext cx="3390265" cy="4248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제주고딕" charset="0"/>
              <a:ea typeface="제주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525010" y="544830"/>
            <a:ext cx="297815" cy="2965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제주고딕" charset="0"/>
                <a:ea typeface="제주고딕" charset="0"/>
              </a:rPr>
              <a:t>돋</a:t>
            </a:r>
            <a:endParaRPr lang="ko-KR" altLang="en-US" sz="14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4922520" y="563245"/>
            <a:ext cx="2753360" cy="2692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(검색 입력 :) 예시</a:t>
            </a:r>
            <a:endParaRPr lang="ko-KR" altLang="en-US" sz="12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336800" y="1154430"/>
            <a:ext cx="7259955" cy="342265"/>
          </a:xfrm>
          <a:prstGeom prst="rect"/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제주고딕" charset="0"/>
                <a:ea typeface="제주고딕" charset="0"/>
              </a:rPr>
              <a:t>카테고리 : name_link1, name_link2, name_link3, name_link4.... </a:t>
            </a:r>
            <a:endParaRPr lang="ko-KR" altLang="en-US" sz="1600">
              <a:latin typeface="제주고딕" charset="0"/>
              <a:ea typeface="제주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34325" y="553720"/>
            <a:ext cx="1570355" cy="287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로그인, 회원가입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3482340" y="1635125"/>
            <a:ext cx="241109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[검색 결과입니다]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pic>
        <p:nvPicPr>
          <p:cNvPr id="1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84245" y="2035175"/>
            <a:ext cx="5039360" cy="2048510"/>
          </a:xfrm>
          <a:prstGeom prst="rect"/>
          <a:noFill/>
        </p:spPr>
      </p:pic>
      <p:pic>
        <p:nvPicPr>
          <p:cNvPr id="1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29330" y="4293235"/>
            <a:ext cx="5077460" cy="524510"/>
          </a:xfrm>
          <a:prstGeom prst="rect"/>
          <a:noFill/>
        </p:spPr>
      </p:pic>
      <p:sp>
        <p:nvSpPr>
          <p:cNvPr id="17" name="텍스트 상자 94"/>
          <p:cNvSpPr txBox="1">
            <a:spLocks/>
          </p:cNvSpPr>
          <p:nvPr/>
        </p:nvSpPr>
        <p:spPr>
          <a:xfrm rot="0">
            <a:off x="3611245" y="2355215"/>
            <a:ext cx="335280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글 </a:t>
            </a:r>
            <a:r>
              <a:rPr lang="ko-KR" sz="1000" b="1">
                <a:latin typeface="맑은 고딕" charset="0"/>
                <a:ea typeface="맑은 고딕" charset="0"/>
              </a:rPr>
              <a:t>예시</a:t>
            </a:r>
            <a:r>
              <a:rPr lang="ko-KR" sz="1000">
                <a:latin typeface="맑은 고딕" charset="0"/>
                <a:ea typeface="맑은 고딕" charset="0"/>
              </a:rPr>
              <a:t> 입니다. [3]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8" name="도형 127"/>
          <p:cNvSpPr>
            <a:spLocks/>
          </p:cNvSpPr>
          <p:nvPr/>
        </p:nvSpPr>
        <p:spPr>
          <a:xfrm rot="2040000">
            <a:off x="6758940" y="1147445"/>
            <a:ext cx="2545080" cy="490855"/>
          </a:xfrm>
          <a:prstGeom prst="leftArrow">
            <a:avLst>
              <a:gd name="adj1" fmla="val 33352"/>
              <a:gd name="adj2" fmla="val 7722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1770" y="143510"/>
            <a:ext cx="2459355" cy="5499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000">
                <a:latin typeface="제주고딕" charset="0"/>
                <a:ea typeface="제주고딕" charset="0"/>
              </a:rPr>
              <a:t>8. 글 내용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8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2032000" y="4922520"/>
          <a:ext cx="8128000" cy="148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6973570"/>
              </a:tblGrid>
              <a:tr h="4305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요약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글 목록에서 제목을 누르면 뜨는 글 내용</a:t>
                      </a:r>
                      <a:endParaRPr lang="ko-KR" altLang="en-US" sz="1600" kern="1200" i="0" b="0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05918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6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세부사항</a:t>
                      </a:r>
                      <a:endParaRPr lang="ko-KR" altLang="en-US" sz="16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글 작성자와 다르면 [수정하기], [삭제하기]가 안보임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>
            <a:spLocks/>
          </p:cNvSpPr>
          <p:nvPr/>
        </p:nvSpPr>
        <p:spPr>
          <a:xfrm rot="0">
            <a:off x="2346325" y="323215"/>
            <a:ext cx="7250430" cy="730250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484755" y="396875"/>
            <a:ext cx="1543685" cy="6013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(타이틀 image)</a:t>
            </a:r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405630" y="480060"/>
            <a:ext cx="3390265" cy="4248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제주고딕" charset="0"/>
              <a:ea typeface="제주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525010" y="544830"/>
            <a:ext cx="297815" cy="2965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제주고딕" charset="0"/>
                <a:ea typeface="제주고딕" charset="0"/>
              </a:rPr>
              <a:t>돋</a:t>
            </a:r>
            <a:endParaRPr lang="ko-KR" altLang="en-US" sz="14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4922520" y="563245"/>
            <a:ext cx="2753360" cy="2692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통합검색 (해당단어포함 제목글 검색)</a:t>
            </a:r>
            <a:endParaRPr lang="ko-KR" altLang="en-US" sz="12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336800" y="1154430"/>
            <a:ext cx="7259955" cy="342265"/>
          </a:xfrm>
          <a:prstGeom prst="rect"/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제주고딕" charset="0"/>
                <a:ea typeface="제주고딕" charset="0"/>
              </a:rPr>
              <a:t>카테고리 : name_link1, name_link2, name_link3, name_link4.... </a:t>
            </a:r>
            <a:endParaRPr lang="ko-KR" altLang="en-US" sz="1600">
              <a:latin typeface="제주고딕" charset="0"/>
              <a:ea typeface="제주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34325" y="553720"/>
            <a:ext cx="1570355" cy="287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비번변경, 회원탈퇴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4" name="도형 100"/>
          <p:cNvSpPr>
            <a:spLocks/>
          </p:cNvSpPr>
          <p:nvPr/>
        </p:nvSpPr>
        <p:spPr>
          <a:xfrm rot="0">
            <a:off x="2326640" y="2262505"/>
            <a:ext cx="7270115" cy="17462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글 내용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02"/>
          <p:cNvSpPr txBox="1">
            <a:spLocks/>
          </p:cNvSpPr>
          <p:nvPr/>
        </p:nvSpPr>
        <p:spPr>
          <a:xfrm rot="0">
            <a:off x="2345690" y="1708150"/>
            <a:ext cx="26511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[ 글 제목]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6" name="도형 103"/>
          <p:cNvSpPr>
            <a:spLocks/>
          </p:cNvSpPr>
          <p:nvPr/>
        </p:nvSpPr>
        <p:spPr>
          <a:xfrm rot="0">
            <a:off x="6114415" y="4156075"/>
            <a:ext cx="1561465" cy="416560"/>
          </a:xfrm>
          <a:prstGeom prst="flowChartProcess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수정하기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06"/>
          <p:cNvSpPr>
            <a:spLocks/>
          </p:cNvSpPr>
          <p:nvPr/>
        </p:nvSpPr>
        <p:spPr>
          <a:xfrm rot="0">
            <a:off x="8033385" y="4163060"/>
            <a:ext cx="1561465" cy="416560"/>
          </a:xfrm>
          <a:prstGeom prst="flowChartProcess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삭제하기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1770" y="143510"/>
            <a:ext cx="2459355" cy="5499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3000">
                <a:latin typeface="제주고딕" charset="0"/>
                <a:ea typeface="제주고딕" charset="0"/>
              </a:rPr>
              <a:t>9. 글 작성</a:t>
            </a:r>
            <a:endParaRPr lang="ko-KR" altLang="en-US" sz="3000">
              <a:latin typeface="제주고딕" charset="0"/>
              <a:ea typeface="제주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9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2032000" y="4922520"/>
          <a:ext cx="8128000" cy="148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6973570"/>
              </a:tblGrid>
              <a:tr h="4305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요약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lt1"/>
                          </a:solidFill>
                          <a:latin typeface="제주고딕" charset="0"/>
                          <a:ea typeface="제주고딕" charset="0"/>
                        </a:rPr>
                        <a:t>단순한 글 작성</a:t>
                      </a:r>
                      <a:endParaRPr lang="ko-KR" altLang="en-US" sz="1600" kern="1200" i="0" b="0">
                        <a:solidFill>
                          <a:schemeClr val="lt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05918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600" kern="1200" i="0" b="1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세부사항</a:t>
                      </a:r>
                      <a:endParaRPr lang="ko-KR" altLang="en-US" sz="1600" kern="1200" i="0" b="1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600" kern="1200" i="0" b="0">
                          <a:solidFill>
                            <a:schemeClr val="bg1"/>
                          </a:solidFill>
                          <a:latin typeface="제주고딕" charset="0"/>
                          <a:ea typeface="제주고딕" charset="0"/>
                        </a:rPr>
                        <a:t>글 작성 후 자신이 작성한 글 내용으로 보냄</a:t>
                      </a:r>
                      <a:endParaRPr lang="ko-KR" altLang="en-US" sz="1600" kern="1200" i="0" b="0">
                        <a:solidFill>
                          <a:schemeClr val="bg1"/>
                        </a:solidFill>
                        <a:latin typeface="제주고딕" charset="0"/>
                        <a:ea typeface="제주고딕" charset="0"/>
                      </a:endParaRPr>
                    </a:p>
                  </a:txBody>
                  <a:tcPr marL="90170" marR="90170" marT="46990" marB="46990" anchor="t">
                    <a:solidFill>
                      <a:srgbClr val="9EB8DC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>
            <a:spLocks/>
          </p:cNvSpPr>
          <p:nvPr/>
        </p:nvSpPr>
        <p:spPr>
          <a:xfrm rot="0">
            <a:off x="2346325" y="323215"/>
            <a:ext cx="7250430" cy="730250"/>
          </a:xfrm>
          <a:prstGeom prst="rect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484755" y="396875"/>
            <a:ext cx="1543685" cy="6013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제주고딕" charset="0"/>
                <a:ea typeface="제주고딕" charset="0"/>
              </a:rPr>
              <a:t>(타이틀 image)</a:t>
            </a:r>
            <a:endParaRPr lang="ko-KR" altLang="en-US" sz="18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4405630" y="480060"/>
            <a:ext cx="3390265" cy="4248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제주고딕" charset="0"/>
              <a:ea typeface="제주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525010" y="544830"/>
            <a:ext cx="297815" cy="2965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제주고딕" charset="0"/>
                <a:ea typeface="제주고딕" charset="0"/>
              </a:rPr>
              <a:t>돋</a:t>
            </a:r>
            <a:endParaRPr lang="ko-KR" altLang="en-US" sz="14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4922520" y="563245"/>
            <a:ext cx="2753360" cy="2692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제주고딕" charset="0"/>
                <a:ea typeface="제주고딕" charset="0"/>
              </a:rPr>
              <a:t>통합검색 (해당단어포함 제목글 검색)</a:t>
            </a:r>
            <a:endParaRPr lang="ko-KR" altLang="en-US" sz="120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336800" y="1154430"/>
            <a:ext cx="7259955" cy="342265"/>
          </a:xfrm>
          <a:prstGeom prst="rect"/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제주고딕" charset="0"/>
                <a:ea typeface="제주고딕" charset="0"/>
              </a:rPr>
              <a:t>카테고리 : name_link1, name_link2, name_link3, name_link4.... </a:t>
            </a:r>
            <a:endParaRPr lang="ko-KR" altLang="en-US" sz="1600">
              <a:latin typeface="제주고딕" charset="0"/>
              <a:ea typeface="제주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34325" y="553720"/>
            <a:ext cx="1570355" cy="287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비번변경, 회원탈퇴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4" name="도형 107"/>
          <p:cNvSpPr>
            <a:spLocks/>
          </p:cNvSpPr>
          <p:nvPr/>
        </p:nvSpPr>
        <p:spPr>
          <a:xfrm rot="0">
            <a:off x="2326640" y="2262505"/>
            <a:ext cx="7270115" cy="17462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작성할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글 내용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10"/>
          <p:cNvSpPr>
            <a:spLocks/>
          </p:cNvSpPr>
          <p:nvPr/>
        </p:nvSpPr>
        <p:spPr>
          <a:xfrm rot="0">
            <a:off x="8033385" y="4163060"/>
            <a:ext cx="1561465" cy="416560"/>
          </a:xfrm>
          <a:prstGeom prst="flowChartProcess"/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등록하기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11"/>
          <p:cNvSpPr>
            <a:spLocks/>
          </p:cNvSpPr>
          <p:nvPr/>
        </p:nvSpPr>
        <p:spPr>
          <a:xfrm rot="0">
            <a:off x="2345690" y="1717675"/>
            <a:ext cx="7195185" cy="434975"/>
          </a:xfrm>
          <a:prstGeom prst="flowChartProcess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작성할 글 제목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Wow Much</dc:creator>
  <cp:lastModifiedBy>Wow Much</cp:lastModifiedBy>
  <dc:title>PowerPoint 프레젠테이션</dc:title>
  <cp:version>9.102.62.42430</cp:version>
</cp:coreProperties>
</file>