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Angular </a:t>
            </a:r>
            <a:r>
              <a:rPr lang="zh-CN" altLang="en-US" b="1" dirty="0">
                <a:solidFill>
                  <a:srgbClr val="FF0000"/>
                </a:solidFill>
              </a:rPr>
              <a:t>服务异步请求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请求</a:t>
            </a:r>
            <a:r>
              <a:rPr lang="zh-CN" altLang="en-US" b="1" dirty="0">
                <a:solidFill>
                  <a:schemeClr val="bg1"/>
                </a:solidFill>
              </a:rPr>
              <a:t>服务异步请求</a:t>
            </a:r>
            <a:r>
              <a:rPr lang="zh-CN" altLang="en-US" dirty="0">
                <a:solidFill>
                  <a:schemeClr val="bg1"/>
                </a:solidFill>
              </a:rPr>
              <a:t> 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00"/>
                </a:solidFill>
              </a:rPr>
              <a:t>请求</a:t>
            </a:r>
            <a:r>
              <a:rPr lang="en-US" altLang="zh-CN" sz="4000" dirty="0">
                <a:solidFill>
                  <a:srgbClr val="FFFF00"/>
                </a:solidFill>
              </a:rPr>
              <a:t>ajax</a:t>
            </a:r>
            <a:r>
              <a:rPr lang="zh-CN" altLang="en-US" sz="4000" dirty="0">
                <a:solidFill>
                  <a:srgbClr val="FFFF00"/>
                </a:solidFill>
              </a:rPr>
              <a:t>地址</a:t>
            </a:r>
            <a:endParaRPr lang="zh-CN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74067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{ Http } from '@angular/http'; //</a:t>
            </a:r>
            <a:r>
              <a:rPr lang="zh-CN" altLang="en-US" dirty="0">
                <a:solidFill>
                  <a:schemeClr val="bg1"/>
                </a:solidFill>
              </a:rPr>
              <a:t>请求</a:t>
            </a:r>
            <a:r>
              <a:rPr lang="en-US" altLang="zh-CN" dirty="0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{ </a:t>
            </a:r>
            <a:r>
              <a:rPr lang="en-US" altLang="zh-CN" dirty="0" err="1">
                <a:solidFill>
                  <a:schemeClr val="bg1"/>
                </a:solidFill>
              </a:rPr>
              <a:t>catchError</a:t>
            </a:r>
            <a:r>
              <a:rPr lang="en-US" altLang="zh-CN" dirty="0">
                <a:solidFill>
                  <a:schemeClr val="bg1"/>
                </a:solidFill>
              </a:rPr>
              <a:t>, map, tap } from '</a:t>
            </a:r>
            <a:r>
              <a:rPr lang="en-US" altLang="zh-CN" dirty="0" err="1">
                <a:solidFill>
                  <a:schemeClr val="bg1"/>
                </a:solidFill>
              </a:rPr>
              <a:t>rxjs</a:t>
            </a:r>
            <a:r>
              <a:rPr lang="en-US" altLang="zh-CN" dirty="0">
                <a:solidFill>
                  <a:schemeClr val="bg1"/>
                </a:solidFill>
              </a:rPr>
              <a:t>/operators'; //</a:t>
            </a:r>
            <a:r>
              <a:rPr lang="zh-CN" altLang="en-US" dirty="0">
                <a:solidFill>
                  <a:schemeClr val="bg1"/>
                </a:solidFill>
              </a:rPr>
              <a:t>请求</a:t>
            </a:r>
            <a:r>
              <a:rPr lang="en-US" altLang="zh-CN" dirty="0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import { Observable } from '</a:t>
            </a:r>
            <a:r>
              <a:rPr lang="en-US" altLang="zh-CN" dirty="0" err="1">
                <a:solidFill>
                  <a:schemeClr val="bg1"/>
                </a:solidFill>
              </a:rPr>
              <a:t>rxjs</a:t>
            </a:r>
            <a:r>
              <a:rPr lang="en-US" altLang="zh-CN" dirty="0">
                <a:solidFill>
                  <a:schemeClr val="bg1"/>
                </a:solidFill>
              </a:rPr>
              <a:t>'; //</a:t>
            </a:r>
            <a:r>
              <a:rPr lang="zh-CN" altLang="en-US" dirty="0">
                <a:solidFill>
                  <a:schemeClr val="bg1"/>
                </a:solidFill>
              </a:rPr>
              <a:t>处理</a:t>
            </a:r>
            <a:r>
              <a:rPr lang="en-US" altLang="zh-CN" dirty="0">
                <a:solidFill>
                  <a:schemeClr val="bg1"/>
                </a:solidFill>
              </a:rPr>
              <a:t>ajax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nb-NO" altLang="zh-CN" dirty="0">
                <a:solidFill>
                  <a:schemeClr val="bg1"/>
                </a:solidFill>
              </a:rPr>
              <a:t>private url: string = "http://www.wwtliu.com/sxtstu/blueberrypai/getIndexBanner.php"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/>
          <a:lstStyle/>
          <a:p>
            <a:r>
              <a:rPr lang="zh-CN" altLang="en-US" b="1" dirty="0">
                <a:solidFill>
                  <a:srgbClr val="00B0F0"/>
                </a:solidFill>
              </a:rPr>
              <a:t>配置</a:t>
            </a:r>
            <a:r>
              <a:rPr lang="en-US" altLang="zh-CN" dirty="0" err="1">
                <a:solidFill>
                  <a:srgbClr val="00B0F0"/>
                </a:solidFill>
              </a:rPr>
              <a:t>Axios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b="1" dirty="0">
                <a:solidFill>
                  <a:srgbClr val="00B0F0"/>
                </a:solidFill>
              </a:rPr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4816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constructor(private http: Http) { }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getData</a:t>
            </a:r>
            <a:r>
              <a:rPr lang="en-US" altLang="zh-CN" dirty="0">
                <a:solidFill>
                  <a:schemeClr val="bg1"/>
                </a:solidFill>
              </a:rPr>
              <a:t>(): Observable&lt;any&gt;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return </a:t>
            </a:r>
            <a:r>
              <a:rPr lang="en-US" altLang="zh-CN" dirty="0" err="1">
                <a:solidFill>
                  <a:schemeClr val="bg1"/>
                </a:solidFill>
              </a:rPr>
              <a:t>this.http.get</a:t>
            </a:r>
            <a:r>
              <a:rPr lang="en-US" altLang="zh-CN" dirty="0">
                <a:solidFill>
                  <a:schemeClr val="bg1"/>
                </a:solidFill>
              </a:rPr>
              <a:t>(this.url)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.pipe(map(</a:t>
            </a:r>
            <a:r>
              <a:rPr lang="en-US" altLang="zh-CN" dirty="0" err="1">
                <a:solidFill>
                  <a:schemeClr val="bg1"/>
                </a:solidFill>
              </a:rPr>
              <a:t>this.dataInit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dataInit</a:t>
            </a:r>
            <a:r>
              <a:rPr lang="en-US" altLang="zh-CN" dirty="0">
                <a:solidFill>
                  <a:schemeClr val="bg1"/>
                </a:solidFill>
              </a:rPr>
              <a:t>(res)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var body = </a:t>
            </a:r>
            <a:r>
              <a:rPr lang="en-US" altLang="zh-CN" dirty="0" err="1">
                <a:solidFill>
                  <a:schemeClr val="bg1"/>
                </a:solidFill>
              </a:rPr>
              <a:t>res.json</a:t>
            </a:r>
            <a:r>
              <a:rPr lang="en-US" altLang="zh-CN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return body;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执行 </a:t>
            </a:r>
            <a:r>
              <a:rPr lang="en-US" altLang="zh-CN" dirty="0">
                <a:solidFill>
                  <a:srgbClr val="00B050"/>
                </a:solidFill>
              </a:rPr>
              <a:t>GET </a:t>
            </a:r>
            <a:r>
              <a:rPr lang="zh-CN" altLang="en-US" dirty="0">
                <a:solidFill>
                  <a:srgbClr val="00B050"/>
                </a:solidFill>
              </a:rPr>
              <a:t>请求：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03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this.tset1.getData().subscribe(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(data) =&gt;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this.data</a:t>
            </a:r>
            <a:r>
              <a:rPr lang="en-US" altLang="zh-CN" dirty="0">
                <a:solidFill>
                  <a:schemeClr val="bg1"/>
                </a:solidFill>
              </a:rPr>
              <a:t> = data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data:{}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158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Angular 服务异步请求</vt:lpstr>
      <vt:lpstr>请求ajax地址</vt:lpstr>
      <vt:lpstr>配置Axios ：</vt:lpstr>
      <vt:lpstr>执行 GET 请求：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顺新 周</cp:lastModifiedBy>
  <cp:revision>55</cp:revision>
  <dcterms:created xsi:type="dcterms:W3CDTF">2018-06-10T05:22:54Z</dcterms:created>
  <dcterms:modified xsi:type="dcterms:W3CDTF">2018-08-01T16:11:57Z</dcterms:modified>
</cp:coreProperties>
</file>