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 </a:t>
            </a:r>
            <a:r>
              <a:rPr lang="zh-CN" altLang="en-US" b="1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单元测试，是为了测试某一个类的某一个方法能否正常工作，而写的测试代码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了解单元测试</a:t>
            </a:r>
            <a:r>
              <a:rPr lang="zh-CN" altLang="zh-CN" sz="4000" b="1" dirty="0">
                <a:solidFill>
                  <a:srgbClr val="FFC000"/>
                </a:solidFill>
              </a:rPr>
              <a:t>：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单元测试是什么：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单元测试是针对 </a:t>
            </a:r>
            <a:r>
              <a:rPr lang="zh-CN" altLang="en-US" b="1" dirty="0">
                <a:solidFill>
                  <a:schemeClr val="bg1"/>
                </a:solidFill>
              </a:rPr>
              <a:t>程序的最小单元</a:t>
            </a:r>
            <a:r>
              <a:rPr lang="zh-CN" altLang="en-US" dirty="0">
                <a:solidFill>
                  <a:schemeClr val="bg1"/>
                </a:solidFill>
              </a:rPr>
              <a:t> 来进行正确性检验的测试工作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单元测试的意义：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减少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、提高代码质量、快速定位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、减少调试时间、放心重构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单元测试的目的：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当你的项目足够大的时候，在叠加模块和组件的过程中，是很有可能影响之前的模块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测试命令：</a:t>
            </a:r>
            <a:r>
              <a:rPr lang="en-US" altLang="zh-CN" b="1" dirty="0" err="1">
                <a:solidFill>
                  <a:schemeClr val="bg1"/>
                </a:solidFill>
              </a:rPr>
              <a:t>npm</a:t>
            </a:r>
            <a:r>
              <a:rPr lang="en-US" altLang="zh-CN" b="1" dirty="0">
                <a:solidFill>
                  <a:schemeClr val="bg1"/>
                </a:solidFill>
              </a:rPr>
              <a:t> run unit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配置单元测试：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 fontScale="32500" lnSpcReduction="20000"/>
          </a:bodyPr>
          <a:lstStyle/>
          <a:p>
            <a:pPr latinLnBrk="1"/>
            <a:r>
              <a:rPr lang="en-US" altLang="zh-CN" b="1" dirty="0" err="1">
                <a:solidFill>
                  <a:schemeClr val="bg1"/>
                </a:solidFill>
              </a:rPr>
              <a:t>src</a:t>
            </a:r>
            <a:r>
              <a:rPr lang="en-US" altLang="zh-CN" b="1" dirty="0">
                <a:solidFill>
                  <a:schemeClr val="bg1"/>
                </a:solidFill>
              </a:rPr>
              <a:t>/components   </a:t>
            </a:r>
            <a:r>
              <a:rPr lang="en-US" altLang="zh-CN" b="1" dirty="0" err="1">
                <a:solidFill>
                  <a:schemeClr val="bg1"/>
                </a:solidFill>
              </a:rPr>
              <a:t>List.vue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&lt;template&gt;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&lt;h1&gt;My To Do List&lt;/h1&gt;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</a:t>
            </a:r>
            <a:r>
              <a:rPr lang="en-US" altLang="zh-CN" dirty="0" err="1">
                <a:solidFill>
                  <a:schemeClr val="bg1"/>
                </a:solidFill>
              </a:rPr>
              <a:t>br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&lt;!--displays list --&gt;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&lt;ul&gt;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&lt;li v-for="item in </a:t>
            </a:r>
            <a:r>
              <a:rPr lang="en-US" altLang="zh-CN" dirty="0" err="1">
                <a:solidFill>
                  <a:schemeClr val="bg1"/>
                </a:solidFill>
              </a:rPr>
              <a:t>listItems</a:t>
            </a:r>
            <a:r>
              <a:rPr lang="en-US" altLang="zh-CN" dirty="0">
                <a:solidFill>
                  <a:schemeClr val="bg1"/>
                </a:solidFill>
              </a:rPr>
              <a:t>"&gt;{{ item }}&lt;/li&gt;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&lt;/ul&gt;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&lt;/template&gt;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&lt;script&gt;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export default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name: 'list',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 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listItems</a:t>
            </a:r>
            <a:r>
              <a:rPr lang="en-US" altLang="zh-CN" dirty="0">
                <a:solidFill>
                  <a:schemeClr val="bg1"/>
                </a:solidFill>
              </a:rPr>
              <a:t>: ['buy food', 'play games', 'sleep'],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&lt;/script&gt;</a:t>
            </a:r>
          </a:p>
          <a:p>
            <a:pPr lvl="1" latinLnBrk="1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配置单元测试：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src</a:t>
            </a:r>
            <a:r>
              <a:rPr lang="en-US" altLang="zh-CN" b="1" dirty="0">
                <a:solidFill>
                  <a:schemeClr val="bg1"/>
                </a:solidFill>
              </a:rPr>
              <a:t>/router/index.js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import Vue from '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Router from '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Hello from '@/components/HelloWorld'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List from '@/components/List'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Vue.use</a:t>
            </a:r>
            <a:r>
              <a:rPr lang="en-US" altLang="zh-CN" dirty="0">
                <a:solidFill>
                  <a:schemeClr val="bg1"/>
                </a:solidFill>
              </a:rPr>
              <a:t>(Router)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export default new Router({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routes: [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path: '/',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name: 'Hello',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component: Hello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path: '/to-do',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name: '</a:t>
            </a:r>
            <a:r>
              <a:rPr lang="en-US" altLang="zh-CN" dirty="0" err="1">
                <a:solidFill>
                  <a:schemeClr val="bg1"/>
                </a:solidFill>
              </a:rPr>
              <a:t>ToDo</a:t>
            </a:r>
            <a:r>
              <a:rPr lang="en-US" altLang="zh-CN" dirty="0">
                <a:solidFill>
                  <a:schemeClr val="bg1"/>
                </a:solidFill>
              </a:rPr>
              <a:t>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component: List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DF8-93BA-4E3E-A9E8-AED0FDB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调试使用说明：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6E5FF-B571-4482-899A-21C23DE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8968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List.spec.js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List from '@/components/List';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Vue from '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';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describe('</a:t>
            </a:r>
            <a:r>
              <a:rPr lang="en-US" altLang="zh-CN" dirty="0" err="1">
                <a:solidFill>
                  <a:schemeClr val="bg1"/>
                </a:solidFill>
              </a:rPr>
              <a:t>List.vue</a:t>
            </a:r>
            <a:r>
              <a:rPr lang="en-US" altLang="zh-CN" dirty="0">
                <a:solidFill>
                  <a:schemeClr val="bg1"/>
                </a:solidFill>
              </a:rPr>
              <a:t>', () =&gt; {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it('displays items from the list', () =&gt;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 </a:t>
            </a:r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mount</a:t>
            </a:r>
            <a:r>
              <a:rPr lang="zh-CN" altLang="en-US" dirty="0">
                <a:solidFill>
                  <a:schemeClr val="bg1"/>
                </a:solidFill>
              </a:rPr>
              <a:t>中的组件实例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Constructor = </a:t>
            </a:r>
            <a:r>
              <a:rPr lang="en-US" altLang="zh-CN" dirty="0" err="1">
                <a:solidFill>
                  <a:schemeClr val="bg1"/>
                </a:solidFill>
              </a:rPr>
              <a:t>Vue.extend</a:t>
            </a:r>
            <a:r>
              <a:rPr lang="en-US" altLang="zh-CN" dirty="0">
                <a:solidFill>
                  <a:schemeClr val="bg1"/>
                </a:solidFill>
              </a:rPr>
              <a:t>(List);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</a:t>
            </a:r>
            <a:r>
              <a:rPr lang="en-US" altLang="zh-CN" dirty="0" err="1">
                <a:solidFill>
                  <a:schemeClr val="bg1"/>
                </a:solidFill>
              </a:rPr>
              <a:t>ListComponent</a:t>
            </a:r>
            <a:r>
              <a:rPr lang="en-US" altLang="zh-CN" dirty="0">
                <a:solidFill>
                  <a:schemeClr val="bg1"/>
                </a:solidFill>
              </a:rPr>
              <a:t> = new Constructor().$mount();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 expect(</a:t>
            </a:r>
            <a:r>
              <a:rPr lang="en-US" altLang="zh-CN" dirty="0" err="1">
                <a:solidFill>
                  <a:schemeClr val="bg1"/>
                </a:solidFill>
              </a:rPr>
              <a:t>vmComponent.count</a:t>
            </a:r>
            <a:r>
              <a:rPr lang="en-US" altLang="zh-CN" dirty="0">
                <a:solidFill>
                  <a:schemeClr val="bg1"/>
                </a:solidFill>
              </a:rPr>
              <a:t>).</a:t>
            </a:r>
            <a:r>
              <a:rPr lang="en-US" altLang="zh-CN" dirty="0" err="1">
                <a:solidFill>
                  <a:schemeClr val="bg1"/>
                </a:solidFill>
              </a:rPr>
              <a:t>toBe</a:t>
            </a:r>
            <a:r>
              <a:rPr lang="en-US" altLang="zh-CN" dirty="0">
                <a:solidFill>
                  <a:schemeClr val="bg1"/>
                </a:solidFill>
              </a:rPr>
              <a:t>(2);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3692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149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Vue 单元测试</vt:lpstr>
      <vt:lpstr>了解单元测试：</vt:lpstr>
      <vt:lpstr>配置单元测试：</vt:lpstr>
      <vt:lpstr>配置单元测试：</vt:lpstr>
      <vt:lpstr>调试使用说明：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55</cp:revision>
  <dcterms:created xsi:type="dcterms:W3CDTF">2018-06-10T05:22:54Z</dcterms:created>
  <dcterms:modified xsi:type="dcterms:W3CDTF">2018-07-05T16:30:13Z</dcterms:modified>
</cp:coreProperties>
</file>