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Vue </a:t>
            </a:r>
            <a:r>
              <a:rPr lang="zh-CN" altLang="en-US" b="1" dirty="0">
                <a:solidFill>
                  <a:srgbClr val="FF0000"/>
                </a:solidFill>
              </a:rPr>
              <a:t>自定义组件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211"/>
            <a:ext cx="9144000" cy="212958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组件就是零件，将零件组装成想要的工具（页面）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）全局组件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）局部组件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）组件数据特点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D8AC-736D-4F5F-8638-3A28D8C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567"/>
          </a:xfrm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组件使用好处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20A-659E-477A-9F3E-09184C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47434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）组件是可复用；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）组件易于维护；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）组件有封装性，易于使用；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）大型项目中组件之间降低重复性；</a:t>
            </a:r>
          </a:p>
        </p:txBody>
      </p:sp>
    </p:spTree>
    <p:extLst>
      <p:ext uri="{BB962C8B-B14F-4D97-AF65-F5344CB8AC3E}">
        <p14:creationId xmlns:p14="http://schemas.microsoft.com/office/powerpoint/2010/main" val="32658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全局组件</a:t>
            </a:r>
            <a:r>
              <a:rPr lang="zh-CN" altLang="zh-CN" sz="4000" b="1" dirty="0">
                <a:solidFill>
                  <a:srgbClr val="FFFF00"/>
                </a:solidFill>
              </a:rPr>
              <a:t>：</a:t>
            </a:r>
            <a:endParaRPr lang="zh-CN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Vue.component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vue-hesder</a:t>
            </a:r>
            <a:r>
              <a:rPr lang="en-US" altLang="zh-CN" dirty="0">
                <a:solidFill>
                  <a:schemeClr val="bg1"/>
                </a:solidFill>
              </a:rPr>
              <a:t>",{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template:'&lt;h1&gt;</a:t>
            </a:r>
            <a:r>
              <a:rPr lang="zh-CN" altLang="en-US" dirty="0">
                <a:solidFill>
                  <a:schemeClr val="bg1"/>
                </a:solidFill>
              </a:rPr>
              <a:t>标题</a:t>
            </a:r>
            <a:r>
              <a:rPr lang="en-US" altLang="zh-CN" dirty="0">
                <a:solidFill>
                  <a:schemeClr val="bg1"/>
                </a:solidFill>
              </a:rPr>
              <a:t>&lt;/h1&gt;'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局部组件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components: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en-US" altLang="zh-CN" dirty="0" err="1">
                <a:solidFill>
                  <a:schemeClr val="bg1"/>
                </a:solidFill>
              </a:rPr>
              <a:t>vue-hesder</a:t>
            </a:r>
            <a:r>
              <a:rPr lang="en-US" altLang="zh-CN" dirty="0">
                <a:solidFill>
                  <a:schemeClr val="bg1"/>
                </a:solidFill>
              </a:rPr>
              <a:t>":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template: '&lt;h1 @click="add"&gt;</a:t>
            </a:r>
            <a:r>
              <a:rPr lang="zh-CN" altLang="en-US" dirty="0">
                <a:solidFill>
                  <a:schemeClr val="bg1"/>
                </a:solidFill>
              </a:rPr>
              <a:t>标题</a:t>
            </a:r>
            <a:r>
              <a:rPr lang="en-US" altLang="zh-CN" dirty="0">
                <a:solidFill>
                  <a:schemeClr val="bg1"/>
                </a:solidFill>
              </a:rPr>
              <a:t>{{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}}&lt;/h1&gt;',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组件数据特点</a:t>
            </a:r>
            <a:r>
              <a:rPr lang="zh-CN" altLang="en-US" b="1" dirty="0">
                <a:solidFill>
                  <a:srgbClr val="00B0F0"/>
                </a:solidFill>
              </a:rPr>
              <a:t>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var data =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: 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: " hello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components: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en-US" altLang="zh-CN" dirty="0" err="1">
                <a:solidFill>
                  <a:schemeClr val="bg1"/>
                </a:solidFill>
              </a:rPr>
              <a:t>vue-hesder</a:t>
            </a:r>
            <a:r>
              <a:rPr lang="en-US" altLang="zh-CN" dirty="0">
                <a:solidFill>
                  <a:schemeClr val="bg1"/>
                </a:solidFill>
              </a:rPr>
              <a:t>":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template: '&lt;h1 @click="add"&gt;</a:t>
            </a:r>
            <a:r>
              <a:rPr lang="zh-CN" altLang="en-US" dirty="0">
                <a:solidFill>
                  <a:schemeClr val="bg1"/>
                </a:solidFill>
              </a:rPr>
              <a:t>标题</a:t>
            </a:r>
            <a:r>
              <a:rPr lang="en-US" altLang="zh-CN" dirty="0">
                <a:solidFill>
                  <a:schemeClr val="bg1"/>
                </a:solidFill>
              </a:rPr>
              <a:t>{{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}}&lt;/h1&gt;',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function 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data;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methods :{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add :function(){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this.vue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206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Vue 自定义组件</vt:lpstr>
      <vt:lpstr>组件使用好处:</vt:lpstr>
      <vt:lpstr>全局组件：</vt:lpstr>
      <vt:lpstr>局部组件：</vt:lpstr>
      <vt:lpstr>组件数据特点：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48</cp:revision>
  <dcterms:created xsi:type="dcterms:W3CDTF">2018-06-10T05:22:54Z</dcterms:created>
  <dcterms:modified xsi:type="dcterms:W3CDTF">2018-07-01T11:19:22Z</dcterms:modified>
</cp:coreProperties>
</file>