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D0CA04-ADF5-414A-9C8A-B23BA8048D14}">
          <p14:sldIdLst>
            <p14:sldId id="256"/>
            <p14:sldId id="257"/>
            <p14:sldId id="258"/>
            <p14:sldId id="259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 </a:t>
            </a:r>
            <a:r>
              <a:rPr lang="zh-CN" altLang="en-US" b="1" dirty="0">
                <a:solidFill>
                  <a:srgbClr val="FF0000"/>
                </a:solidFill>
              </a:rPr>
              <a:t>动画过渡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过渡和动画中自动应用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可以配合使用第三方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动画库</a:t>
            </a: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组件的过渡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3"/>
            <a:ext cx="10515600" cy="498367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）条件渲染 （使用 </a:t>
            </a:r>
            <a:r>
              <a:rPr lang="en-US" altLang="zh-CN" dirty="0">
                <a:solidFill>
                  <a:schemeClr val="bg1"/>
                </a:solidFill>
              </a:rPr>
              <a:t>v-if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）条件展示 （使用 </a:t>
            </a:r>
            <a:r>
              <a:rPr lang="en-US" altLang="zh-CN" dirty="0">
                <a:solidFill>
                  <a:schemeClr val="bg1"/>
                </a:solidFill>
              </a:rPr>
              <a:t>v-show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）动态组件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）组件根节点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animate.css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链接地址：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="https://unpkg.com/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dist</a:t>
            </a:r>
            <a:r>
              <a:rPr lang="en-US" altLang="zh-CN" dirty="0">
                <a:solidFill>
                  <a:schemeClr val="bg1"/>
                </a:solidFill>
              </a:rPr>
              <a:t>/vue.js"&gt;&lt;/script&gt;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="https://raw.githubusercontent.com/</a:t>
            </a:r>
            <a:r>
              <a:rPr lang="en-US" altLang="zh-CN" dirty="0" err="1">
                <a:solidFill>
                  <a:schemeClr val="bg1"/>
                </a:solidFill>
              </a:rPr>
              <a:t>daneden</a:t>
            </a:r>
            <a:r>
              <a:rPr lang="en-US" altLang="zh-CN" dirty="0">
                <a:solidFill>
                  <a:schemeClr val="bg1"/>
                </a:solidFill>
              </a:rPr>
              <a:t>/animate.css/master/animate.css"&gt;&lt;/script&gt;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</a:t>
            </a:r>
            <a:r>
              <a:rPr lang="en-US" altLang="zh-CN" b="1" dirty="0">
                <a:solidFill>
                  <a:schemeClr val="accent1"/>
                </a:solidFill>
              </a:rPr>
              <a:t>1</a:t>
            </a:r>
            <a:r>
              <a:rPr lang="zh-CN" altLang="en-US" b="1" dirty="0"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&lt;style type="text/</a:t>
            </a:r>
            <a:r>
              <a:rPr lang="en-US" altLang="zh-CN" dirty="0" err="1">
                <a:solidFill>
                  <a:schemeClr val="bg1"/>
                </a:solidFill>
              </a:rPr>
              <a:t>css</a:t>
            </a:r>
            <a:r>
              <a:rPr lang="en-US" altLang="zh-CN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.fade-enter-active, .fade-leave-active {transition: opacity 2s}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.fade-enter, .fade-leave-to{opacity: 0}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&lt;/style&gt;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&lt;div id="app"&gt;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&lt;button </a:t>
            </a:r>
            <a:r>
              <a:rPr lang="en-US" altLang="zh-CN" dirty="0" err="1">
                <a:solidFill>
                  <a:schemeClr val="bg1"/>
                </a:solidFill>
              </a:rPr>
              <a:t>v-on:click</a:t>
            </a:r>
            <a:r>
              <a:rPr lang="en-US" altLang="zh-CN" dirty="0">
                <a:solidFill>
                  <a:schemeClr val="bg1"/>
                </a:solidFill>
              </a:rPr>
              <a:t>="ok = !ok"&gt;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点击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&lt;/button&gt;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&lt;transition name="fade"&gt;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&lt;p v-if="ok"&gt;</a:t>
            </a:r>
            <a:r>
              <a:rPr lang="zh-CN" altLang="en-US" dirty="0">
                <a:solidFill>
                  <a:schemeClr val="bg1"/>
                </a:solidFill>
              </a:rPr>
              <a:t>侠课岛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动画课程</a:t>
            </a:r>
            <a:r>
              <a:rPr lang="en-US" altLang="zh-CN" dirty="0">
                <a:solidFill>
                  <a:schemeClr val="bg1"/>
                </a:solidFill>
              </a:rPr>
              <a:t>&lt;/p&gt;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&lt;/transition&gt;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</a:t>
            </a:r>
            <a:r>
              <a:rPr lang="en-US" altLang="zh-CN" b="1" dirty="0">
                <a:solidFill>
                  <a:schemeClr val="accent1"/>
                </a:solidFill>
              </a:rPr>
              <a:t>1</a:t>
            </a:r>
            <a:r>
              <a:rPr lang="zh-CN" altLang="en-US" b="1" dirty="0">
                <a:solidFill>
                  <a:schemeClr val="accent1"/>
                </a:solidFill>
              </a:rPr>
              <a:t>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&lt;script type="text/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en-US" altLang="zh-CN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ok: 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56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过程理解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4982"/>
            <a:ext cx="10827327" cy="424872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当使用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删除包含在</a:t>
            </a:r>
            <a:r>
              <a:rPr lang="en-US" altLang="zh-CN" dirty="0">
                <a:solidFill>
                  <a:schemeClr val="bg1"/>
                </a:solidFill>
              </a:rPr>
              <a:t>transition</a:t>
            </a:r>
            <a:r>
              <a:rPr lang="zh-CN" altLang="en-US" dirty="0">
                <a:solidFill>
                  <a:schemeClr val="bg1"/>
                </a:solidFill>
              </a:rPr>
              <a:t>组件中的元素时，</a:t>
            </a:r>
            <a:r>
              <a:rPr lang="en-US" altLang="zh-CN" dirty="0">
                <a:solidFill>
                  <a:schemeClr val="bg1"/>
                </a:solidFill>
              </a:rPr>
              <a:t>Vue </a:t>
            </a:r>
            <a:r>
              <a:rPr lang="zh-CN" altLang="en-US" dirty="0">
                <a:solidFill>
                  <a:schemeClr val="bg1"/>
                </a:solidFill>
              </a:rPr>
              <a:t>将会做的处理：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、自动嗅探目标元素是否使用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过渡或动画，在是使用的时候添加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删除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类名；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、没有检测到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过渡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动画，</a:t>
            </a:r>
            <a:r>
              <a:rPr lang="en-US" altLang="zh-CN" dirty="0">
                <a:solidFill>
                  <a:schemeClr val="bg1"/>
                </a:solidFill>
              </a:rPr>
              <a:t>DOM </a:t>
            </a:r>
            <a:r>
              <a:rPr lang="zh-CN" altLang="en-US" dirty="0">
                <a:solidFill>
                  <a:schemeClr val="bg1"/>
                </a:solidFill>
              </a:rPr>
              <a:t>操作（插入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删除）在下一帧中立即执行；</a:t>
            </a: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A5947-1AC9-4D7B-A393-15286EF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</a:rPr>
              <a:t>过渡</a:t>
            </a:r>
            <a:r>
              <a:rPr lang="en-US" altLang="zh-CN" b="1" dirty="0">
                <a:solidFill>
                  <a:schemeClr val="accent6"/>
                </a:solidFill>
              </a:rPr>
              <a:t>CSS</a:t>
            </a:r>
            <a:r>
              <a:rPr lang="zh-CN" altLang="en-US" b="1" dirty="0">
                <a:solidFill>
                  <a:schemeClr val="accent6"/>
                </a:solidFill>
              </a:rPr>
              <a:t>的类名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44BD-5CE1-4834-B467-DF31224A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v-enter: </a:t>
            </a:r>
            <a:r>
              <a:rPr lang="zh-CN" altLang="en-US" dirty="0">
                <a:solidFill>
                  <a:schemeClr val="bg1"/>
                </a:solidFill>
              </a:rPr>
              <a:t>定义进入过渡的开始状态。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v-enter-active: </a:t>
            </a:r>
            <a:r>
              <a:rPr lang="zh-CN" altLang="en-US" dirty="0">
                <a:solidFill>
                  <a:schemeClr val="bg1"/>
                </a:solidFill>
              </a:rPr>
              <a:t>定义过渡的状态。在元素整个过渡过程中作用，在元素被插入时生效，在 </a:t>
            </a:r>
            <a:r>
              <a:rPr lang="en-US" altLang="zh-CN" dirty="0">
                <a:solidFill>
                  <a:schemeClr val="bg1"/>
                </a:solidFill>
              </a:rPr>
              <a:t>transition/animation </a:t>
            </a:r>
            <a:r>
              <a:rPr lang="zh-CN" altLang="en-US" dirty="0">
                <a:solidFill>
                  <a:schemeClr val="bg1"/>
                </a:solidFill>
              </a:rPr>
              <a:t>完成之后移除。 这个类可以被用来定义过渡的过程时间，延迟和曲线函数；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v-enter-to: </a:t>
            </a:r>
            <a:r>
              <a:rPr lang="zh-CN" altLang="en-US" dirty="0">
                <a:solidFill>
                  <a:schemeClr val="bg1"/>
                </a:solidFill>
              </a:rPr>
              <a:t>定义进入过渡的结束状态。在元素被插入一帧后生效（于此同时 </a:t>
            </a:r>
            <a:r>
              <a:rPr lang="en-US" altLang="zh-CN" dirty="0">
                <a:solidFill>
                  <a:schemeClr val="bg1"/>
                </a:solidFill>
              </a:rPr>
              <a:t>v-enter </a:t>
            </a:r>
            <a:r>
              <a:rPr lang="zh-CN" altLang="en-US" dirty="0">
                <a:solidFill>
                  <a:schemeClr val="bg1"/>
                </a:solidFill>
              </a:rPr>
              <a:t>被删除），在 </a:t>
            </a:r>
            <a:r>
              <a:rPr lang="en-US" altLang="zh-CN" dirty="0">
                <a:solidFill>
                  <a:schemeClr val="bg1"/>
                </a:solidFill>
              </a:rPr>
              <a:t>transition/animation </a:t>
            </a:r>
            <a:r>
              <a:rPr lang="zh-CN" altLang="en-US" dirty="0">
                <a:solidFill>
                  <a:schemeClr val="bg1"/>
                </a:solidFill>
              </a:rPr>
              <a:t>完成之后移除；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v-leave: </a:t>
            </a:r>
            <a:r>
              <a:rPr lang="zh-CN" altLang="en-US" dirty="0">
                <a:solidFill>
                  <a:schemeClr val="bg1"/>
                </a:solidFill>
              </a:rPr>
              <a:t>定义离开过渡的开始状态。在离开过渡被触发时生效，在下一个帧移除；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v-leave-active: </a:t>
            </a:r>
            <a:r>
              <a:rPr lang="zh-CN" altLang="en-US" dirty="0">
                <a:solidFill>
                  <a:schemeClr val="bg1"/>
                </a:solidFill>
              </a:rPr>
              <a:t>定义过渡的状态。在元素整个过渡过程中作用，在离开过渡被触发后立即生效，在 </a:t>
            </a:r>
            <a:r>
              <a:rPr lang="en-US" altLang="zh-CN" dirty="0">
                <a:solidFill>
                  <a:schemeClr val="bg1"/>
                </a:solidFill>
              </a:rPr>
              <a:t>transition/animation </a:t>
            </a:r>
            <a:r>
              <a:rPr lang="zh-CN" altLang="en-US" dirty="0">
                <a:solidFill>
                  <a:schemeClr val="bg1"/>
                </a:solidFill>
              </a:rPr>
              <a:t>完成之后移除。 这个类可以被用来定义过渡的过程时间，延迟和曲线函数；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v-leave-to: </a:t>
            </a:r>
            <a:r>
              <a:rPr lang="zh-CN" altLang="en-US" dirty="0">
                <a:solidFill>
                  <a:schemeClr val="bg1"/>
                </a:solidFill>
              </a:rPr>
              <a:t>定义离开过渡的结束状态。在离开过渡被触发一帧后生效（于此同时 </a:t>
            </a:r>
            <a:r>
              <a:rPr lang="en-US" altLang="zh-CN" dirty="0">
                <a:solidFill>
                  <a:schemeClr val="bg1"/>
                </a:solidFill>
              </a:rPr>
              <a:t>v-leave </a:t>
            </a:r>
            <a:r>
              <a:rPr lang="zh-CN" altLang="en-US" dirty="0">
                <a:solidFill>
                  <a:schemeClr val="bg1"/>
                </a:solidFill>
              </a:rPr>
              <a:t>被删除），在 </a:t>
            </a:r>
            <a:r>
              <a:rPr lang="en-US" altLang="zh-CN" dirty="0">
                <a:solidFill>
                  <a:schemeClr val="bg1"/>
                </a:solidFill>
              </a:rPr>
              <a:t>transition/animation </a:t>
            </a:r>
            <a:r>
              <a:rPr lang="zh-CN" altLang="en-US" dirty="0">
                <a:solidFill>
                  <a:schemeClr val="bg1"/>
                </a:solidFill>
              </a:rPr>
              <a:t>完成之后移除。</a:t>
            </a:r>
          </a:p>
        </p:txBody>
      </p:sp>
    </p:spTree>
    <p:extLst>
      <p:ext uri="{BB962C8B-B14F-4D97-AF65-F5344CB8AC3E}">
        <p14:creationId xmlns:p14="http://schemas.microsoft.com/office/powerpoint/2010/main" val="8825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402E-2E6C-4B99-AA99-56B7293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案例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4546-38E2-4DA5-BCFC-92F6BEAB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.slide-fade-enter-active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transition: all .3s ease;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.slide-fade-leave-active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transition: all .8s cubic-</a:t>
            </a:r>
            <a:r>
              <a:rPr lang="en-US" altLang="zh-CN" dirty="0" err="1">
                <a:solidFill>
                  <a:schemeClr val="bg1"/>
                </a:solidFill>
              </a:rPr>
              <a:t>bezier</a:t>
            </a:r>
            <a:r>
              <a:rPr lang="en-US" altLang="zh-CN" dirty="0">
                <a:solidFill>
                  <a:schemeClr val="bg1"/>
                </a:solidFill>
              </a:rPr>
              <a:t>(1.0, 0.5, 0.8, 1.0);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.slide-fade-enter,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.slide-fade-leave-to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transform: </a:t>
            </a:r>
            <a:r>
              <a:rPr lang="en-US" altLang="zh-CN" dirty="0" err="1">
                <a:solidFill>
                  <a:schemeClr val="bg1"/>
                </a:solidFill>
              </a:rPr>
              <a:t>translateX</a:t>
            </a:r>
            <a:r>
              <a:rPr lang="en-US" altLang="zh-CN" dirty="0">
                <a:solidFill>
                  <a:schemeClr val="bg1"/>
                </a:solidFill>
              </a:rPr>
              <a:t>(10px);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opacity: 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14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350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Vue 动画过渡</vt:lpstr>
      <vt:lpstr>组件的过渡</vt:lpstr>
      <vt:lpstr>案例1：</vt:lpstr>
      <vt:lpstr>案例1：</vt:lpstr>
      <vt:lpstr>过程理解</vt:lpstr>
      <vt:lpstr>过渡CSS的类名</vt:lpstr>
      <vt:lpstr>案例2：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57</cp:revision>
  <dcterms:created xsi:type="dcterms:W3CDTF">2018-06-10T05:22:54Z</dcterms:created>
  <dcterms:modified xsi:type="dcterms:W3CDTF">2018-06-25T14:33:00Z</dcterms:modified>
</cp:coreProperties>
</file>