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umengkai/vue-spa.git" TargetMode="External"/><Relationship Id="rId3" Type="http://schemas.openxmlformats.org/officeDocument/2006/relationships/hyperlink" Target="http://elemefe.github.io/mint-ui/#/" TargetMode="External"/><Relationship Id="rId7" Type="http://schemas.openxmlformats.org/officeDocument/2006/relationships/hyperlink" Target="https://github.com/airyland/vux" TargetMode="External"/><Relationship Id="rId2" Type="http://schemas.openxmlformats.org/officeDocument/2006/relationships/hyperlink" Target="http://mint-ui.github.io/#!/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x.li/#/" TargetMode="External"/><Relationship Id="rId5" Type="http://schemas.openxmlformats.org/officeDocument/2006/relationships/hyperlink" Target="http://mint-ui.github.io/docs/#!/zh-cn" TargetMode="External"/><Relationship Id="rId4" Type="http://schemas.openxmlformats.org/officeDocument/2006/relationships/hyperlink" Target="https://github.com/ElemeFE/mint-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vue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构建和部署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Vue + webpack </a:t>
            </a:r>
            <a:r>
              <a:rPr lang="zh-CN" altLang="en-US" dirty="0">
                <a:solidFill>
                  <a:schemeClr val="bg1"/>
                </a:solidFill>
              </a:rPr>
              <a:t>从零开始搭建</a:t>
            </a:r>
            <a:r>
              <a:rPr lang="en-US" altLang="zh-CN" dirty="0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项目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安装指令</a:t>
            </a:r>
            <a:r>
              <a:rPr lang="zh-CN" altLang="zh-CN" sz="4000" b="1" dirty="0">
                <a:solidFill>
                  <a:srgbClr val="FFC000"/>
                </a:solidFill>
              </a:rPr>
              <a:t>：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）安装</a:t>
            </a:r>
            <a:r>
              <a:rPr lang="en-US" altLang="zh-CN" dirty="0">
                <a:solidFill>
                  <a:schemeClr val="bg1"/>
                </a:solidFill>
              </a:rPr>
              <a:t>Node.js</a:t>
            </a:r>
          </a:p>
          <a:p>
            <a:pPr lvl="1" latinLnBrk="1"/>
            <a:r>
              <a:rPr lang="zh-CN" altLang="en-US" dirty="0">
                <a:solidFill>
                  <a:schemeClr val="bg1"/>
                </a:solidFill>
              </a:rPr>
              <a:t>检查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zh-CN" altLang="en-US" dirty="0">
                <a:solidFill>
                  <a:schemeClr val="bg1"/>
                </a:solidFill>
              </a:rPr>
              <a:t>是否已安装  终端输入 </a:t>
            </a:r>
            <a:r>
              <a:rPr lang="en-US" altLang="zh-CN" dirty="0">
                <a:solidFill>
                  <a:schemeClr val="bg1"/>
                </a:solidFill>
              </a:rPr>
              <a:t>node -v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）会使用命令行 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安装：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		// </a:t>
            </a:r>
            <a:r>
              <a:rPr lang="zh-CN" altLang="en-US" dirty="0">
                <a:solidFill>
                  <a:schemeClr val="bg1"/>
                </a:solidFill>
              </a:rPr>
              <a:t>首先安装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 webpack		// </a:t>
            </a:r>
            <a:r>
              <a:rPr lang="zh-CN" altLang="en-US" dirty="0">
                <a:solidFill>
                  <a:schemeClr val="bg1"/>
                </a:solidFill>
              </a:rPr>
              <a:t>创建项目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			// </a:t>
            </a:r>
            <a:r>
              <a:rPr lang="zh-CN" altLang="en-US" dirty="0">
                <a:solidFill>
                  <a:schemeClr val="bg1"/>
                </a:solidFill>
              </a:rPr>
              <a:t>安装依赖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en-US" altLang="zh-CN" dirty="0">
                <a:solidFill>
                  <a:schemeClr val="bg1"/>
                </a:solidFill>
              </a:rPr>
              <a:t>		//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 --save	//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-router		// </a:t>
            </a:r>
            <a:r>
              <a:rPr lang="zh-CN" altLang="en-US" dirty="0">
                <a:solidFill>
                  <a:schemeClr val="bg1"/>
                </a:solidFill>
              </a:rPr>
              <a:t>安装路由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karma 		// </a:t>
            </a:r>
            <a:r>
              <a:rPr lang="zh-CN" altLang="en-US" dirty="0">
                <a:solidFill>
                  <a:schemeClr val="bg1"/>
                </a:solidFill>
              </a:rPr>
              <a:t>安装单元测试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</a:t>
            </a:r>
            <a:r>
              <a:rPr lang="en-US" altLang="zh-CN" dirty="0" err="1">
                <a:solidFill>
                  <a:schemeClr val="bg1"/>
                </a:solidFill>
              </a:rPr>
              <a:t>jquery</a:t>
            </a:r>
            <a:r>
              <a:rPr lang="en-US" altLang="zh-CN" dirty="0">
                <a:solidFill>
                  <a:schemeClr val="bg1"/>
                </a:solidFill>
              </a:rPr>
              <a:t> –save-dev	//</a:t>
            </a:r>
            <a:r>
              <a:rPr lang="zh-CN" altLang="en-US" dirty="0">
                <a:solidFill>
                  <a:schemeClr val="bg1"/>
                </a:solidFill>
              </a:rPr>
              <a:t> 第三方库</a:t>
            </a:r>
          </a:p>
          <a:p>
            <a:pPr lvl="2"/>
            <a:endParaRPr lang="en-US" altLang="zh-CN" dirty="0">
              <a:solidFill>
                <a:schemeClr val="bg1"/>
              </a:solidFill>
            </a:endParaRPr>
          </a:p>
          <a:p>
            <a:pPr lvl="2"/>
            <a:endParaRPr lang="en-US" altLang="zh-CN" dirty="0">
              <a:solidFill>
                <a:schemeClr val="bg1"/>
              </a:solidFill>
            </a:endParaRPr>
          </a:p>
          <a:p>
            <a:pPr lvl="2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2"/>
            <a:ext cx="10515600" cy="83418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项目结构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9816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build 			// webpack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config/index.js 	// </a:t>
            </a:r>
            <a:r>
              <a:rPr lang="zh-CN" altLang="en-US" dirty="0">
                <a:solidFill>
                  <a:schemeClr val="bg1"/>
                </a:solidFill>
              </a:rPr>
              <a:t>主要项目配置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main.js 		// </a:t>
            </a:r>
            <a:r>
              <a:rPr lang="zh-CN" altLang="en-US" dirty="0">
                <a:solidFill>
                  <a:schemeClr val="bg1"/>
                </a:solidFill>
              </a:rPr>
              <a:t>应用入口文件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App.vue</a:t>
            </a:r>
            <a:r>
              <a:rPr lang="en-US" altLang="zh-CN" dirty="0">
                <a:solidFill>
                  <a:schemeClr val="bg1"/>
                </a:solidFill>
              </a:rPr>
              <a:t> 		// </a:t>
            </a:r>
            <a:r>
              <a:rPr lang="zh-CN" altLang="en-US" dirty="0">
                <a:solidFill>
                  <a:schemeClr val="bg1"/>
                </a:solidFill>
              </a:rPr>
              <a:t>主应用程序组件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components/	 // </a:t>
            </a:r>
            <a:r>
              <a:rPr lang="en-US" altLang="zh-CN" dirty="0" err="1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组件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assets/ 		// </a:t>
            </a:r>
            <a:r>
              <a:rPr lang="zh-CN" altLang="en-US" dirty="0">
                <a:solidFill>
                  <a:schemeClr val="bg1"/>
                </a:solidFill>
              </a:rPr>
              <a:t>模块资源（由</a:t>
            </a:r>
            <a:r>
              <a:rPr lang="en-US" altLang="zh-CN" dirty="0">
                <a:solidFill>
                  <a:schemeClr val="bg1"/>
                </a:solidFill>
              </a:rPr>
              <a:t>webpack</a:t>
            </a:r>
            <a:r>
              <a:rPr lang="zh-CN" altLang="en-US" dirty="0">
                <a:solidFill>
                  <a:schemeClr val="bg1"/>
                </a:solidFill>
              </a:rPr>
              <a:t>处理）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static 			// </a:t>
            </a:r>
            <a:r>
              <a:rPr lang="zh-CN" altLang="en-US" dirty="0">
                <a:solidFill>
                  <a:schemeClr val="bg1"/>
                </a:solidFill>
              </a:rPr>
              <a:t>纯静态资源（直接复制）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test/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unit/ 		// </a:t>
            </a:r>
            <a:r>
              <a:rPr lang="zh-CN" altLang="en-US" dirty="0">
                <a:solidFill>
                  <a:schemeClr val="bg1"/>
                </a:solidFill>
              </a:rPr>
              <a:t>单元测试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e2e/ 		// e2e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babelrc</a:t>
            </a:r>
            <a:r>
              <a:rPr lang="en-US" altLang="zh-CN" dirty="0">
                <a:solidFill>
                  <a:schemeClr val="bg1"/>
                </a:solidFill>
              </a:rPr>
              <a:t> 		// babel 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postcssrc.js 		// </a:t>
            </a:r>
            <a:r>
              <a:rPr lang="en-US" altLang="zh-CN" dirty="0" err="1">
                <a:solidFill>
                  <a:schemeClr val="bg1"/>
                </a:solidFill>
              </a:rPr>
              <a:t>postcss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eslintrc.js 		// </a:t>
            </a:r>
            <a:r>
              <a:rPr lang="en-US" altLang="zh-CN" dirty="0" err="1">
                <a:solidFill>
                  <a:schemeClr val="bg1"/>
                </a:solidFill>
              </a:rPr>
              <a:t>eslint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editorconfig</a:t>
            </a:r>
            <a:r>
              <a:rPr lang="en-US" altLang="zh-CN" dirty="0">
                <a:solidFill>
                  <a:schemeClr val="bg1"/>
                </a:solidFill>
              </a:rPr>
              <a:t> 		// editor 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index.html 		// index.html</a:t>
            </a:r>
            <a:r>
              <a:rPr lang="zh-CN" altLang="en-US" dirty="0">
                <a:solidFill>
                  <a:schemeClr val="bg1"/>
                </a:solidFill>
              </a:rPr>
              <a:t>模板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package.json</a:t>
            </a:r>
            <a:r>
              <a:rPr lang="en-US" altLang="zh-CN" dirty="0">
                <a:solidFill>
                  <a:schemeClr val="bg1"/>
                </a:solidFill>
              </a:rPr>
              <a:t> 		// </a:t>
            </a:r>
            <a:r>
              <a:rPr lang="zh-CN" altLang="en-US" dirty="0">
                <a:solidFill>
                  <a:schemeClr val="bg1"/>
                </a:solidFill>
              </a:rPr>
              <a:t>构建脚本和依赖关系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命令：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dev // </a:t>
            </a:r>
            <a:r>
              <a:rPr lang="zh-CN" altLang="en-US" dirty="0">
                <a:solidFill>
                  <a:schemeClr val="bg1"/>
                </a:solidFill>
              </a:rPr>
              <a:t>运行创建的项目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build // </a:t>
            </a:r>
            <a:r>
              <a:rPr lang="zh-CN" altLang="en-US" dirty="0">
                <a:solidFill>
                  <a:schemeClr val="bg1"/>
                </a:solidFill>
              </a:rPr>
              <a:t>运行打包命令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unit // </a:t>
            </a:r>
            <a:r>
              <a:rPr lang="zh-CN" altLang="en-US" dirty="0">
                <a:solidFill>
                  <a:schemeClr val="bg1"/>
                </a:solidFill>
              </a:rPr>
              <a:t>进行单元测试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e2e // </a:t>
            </a:r>
            <a:r>
              <a:rPr lang="zh-CN" altLang="en-US" dirty="0">
                <a:solidFill>
                  <a:schemeClr val="bg1"/>
                </a:solidFill>
              </a:rPr>
              <a:t>进行端测试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DF8-93BA-4E3E-A9E8-AED0FDB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vue</a:t>
            </a:r>
            <a:r>
              <a:rPr lang="zh-CN" altLang="en-US" dirty="0">
                <a:solidFill>
                  <a:srgbClr val="00B050"/>
                </a:solidFill>
              </a:rPr>
              <a:t>常见前端</a:t>
            </a:r>
            <a:r>
              <a:rPr lang="en-US" altLang="zh-CN" dirty="0">
                <a:solidFill>
                  <a:srgbClr val="00B050"/>
                </a:solidFill>
              </a:rPr>
              <a:t>UI</a:t>
            </a:r>
            <a:r>
              <a:rPr lang="zh-CN" altLang="en-US" dirty="0">
                <a:solidFill>
                  <a:srgbClr val="00B050"/>
                </a:solidFill>
              </a:rPr>
              <a:t>库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6E5FF-B571-4482-899A-21C23DE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89689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Mint UI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项目主页：</a:t>
            </a:r>
            <a:r>
              <a:rPr lang="en-US" altLang="zh-CN" u="sng" dirty="0">
                <a:solidFill>
                  <a:schemeClr val="bg1"/>
                </a:solidFill>
                <a:hlinkClick r:id="rId2"/>
              </a:rPr>
              <a:t>http://mint-ui.github.io/#!/zh-cn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demo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u="sng" dirty="0">
                <a:solidFill>
                  <a:schemeClr val="bg1"/>
                </a:solidFill>
                <a:hlinkClick r:id="rId3"/>
              </a:rPr>
              <a:t>http://elemefe.github.io/mint-ui/#/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地址：</a:t>
            </a:r>
            <a:r>
              <a:rPr lang="en-US" altLang="zh-CN" u="sng" dirty="0">
                <a:solidFill>
                  <a:schemeClr val="bg1"/>
                </a:solidFill>
                <a:hlinkClick r:id="rId4"/>
              </a:rPr>
              <a:t>https://github.com/ElemeFE/mint-ui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中文文档地址：</a:t>
            </a:r>
            <a:r>
              <a:rPr lang="en-US" altLang="zh-CN" u="sng" dirty="0">
                <a:solidFill>
                  <a:schemeClr val="bg1"/>
                </a:solidFill>
                <a:hlinkClick r:id="rId5"/>
              </a:rPr>
              <a:t>http://mint-ui.github.io/docs/#!/zh-cn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VUX</a:t>
            </a:r>
            <a:r>
              <a:rPr lang="zh-CN" altLang="en-US" b="1" dirty="0">
                <a:solidFill>
                  <a:schemeClr val="bg1"/>
                </a:solidFill>
              </a:rPr>
              <a:t>（移动端）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项目文档：</a:t>
            </a:r>
            <a:r>
              <a:rPr lang="en-US" altLang="zh-CN" u="sng" dirty="0">
                <a:solidFill>
                  <a:schemeClr val="bg1"/>
                </a:solidFill>
                <a:hlinkClick r:id="rId6"/>
              </a:rPr>
              <a:t>https://vux.li/#/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地址：</a:t>
            </a:r>
            <a:r>
              <a:rPr lang="en-US" altLang="zh-CN" u="sng" dirty="0">
                <a:solidFill>
                  <a:schemeClr val="bg1"/>
                </a:solidFill>
                <a:hlinkClick r:id="rId7"/>
              </a:rPr>
              <a:t>https://github.com/airyland/vux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移动端采用</a:t>
            </a:r>
            <a:r>
              <a:rPr lang="en-US" altLang="zh-CN" b="1" dirty="0" err="1">
                <a:solidFill>
                  <a:schemeClr val="bg1"/>
                </a:solidFill>
              </a:rPr>
              <a:t>vux</a:t>
            </a:r>
            <a:r>
              <a:rPr lang="zh-CN" altLang="en-US" b="1" dirty="0">
                <a:solidFill>
                  <a:schemeClr val="bg1"/>
                </a:solidFill>
              </a:rPr>
              <a:t>的单页面应用：</a:t>
            </a:r>
            <a:r>
              <a:rPr lang="en-US" altLang="zh-CN" b="1" u="sng" dirty="0">
                <a:solidFill>
                  <a:schemeClr val="bg1"/>
                </a:solidFill>
                <a:hlinkClick r:id="rId8"/>
              </a:rPr>
              <a:t>https://github.com/rumengkai/vue-spa.git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66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vue 构建和部署</vt:lpstr>
      <vt:lpstr>安装指令：</vt:lpstr>
      <vt:lpstr>项目结构：</vt:lpstr>
      <vt:lpstr>命令：</vt:lpstr>
      <vt:lpstr>vue常见前端UI库：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56</cp:revision>
  <dcterms:created xsi:type="dcterms:W3CDTF">2018-06-10T05:22:54Z</dcterms:created>
  <dcterms:modified xsi:type="dcterms:W3CDTF">2018-07-04T15:36:44Z</dcterms:modified>
</cp:coreProperties>
</file>