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D0CA04-ADF5-414A-9C8A-B23BA8048D14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Vue </a:t>
            </a:r>
            <a:r>
              <a:rPr lang="zh-CN" altLang="en-US" b="1" dirty="0">
                <a:solidFill>
                  <a:srgbClr val="FF0000"/>
                </a:solidFill>
              </a:rPr>
              <a:t>渲染函数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Vue </a:t>
            </a:r>
            <a:r>
              <a:rPr lang="zh-CN" altLang="en-US" dirty="0">
                <a:solidFill>
                  <a:schemeClr val="bg1"/>
                </a:solidFill>
              </a:rPr>
              <a:t>条件渲染详解和使用方法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v-if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3"/>
            <a:ext cx="10515600" cy="487312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&lt;div id="app"&gt;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&lt;h1 v-if=“a”&gt;</a:t>
            </a:r>
            <a:r>
              <a:rPr lang="zh-CN" altLang="en-US" dirty="0">
                <a:solidFill>
                  <a:schemeClr val="bg1"/>
                </a:solidFill>
              </a:rPr>
              <a:t>好的</a:t>
            </a:r>
            <a:r>
              <a:rPr lang="en-US" altLang="zh-CN" dirty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&lt;script&gt;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app = 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 a: true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&lt;/script&gt;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template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&lt;template&gt; </a:t>
            </a:r>
            <a:r>
              <a:rPr lang="zh-CN" altLang="en-US" dirty="0">
                <a:solidFill>
                  <a:schemeClr val="bg1"/>
                </a:solidFill>
              </a:rPr>
              <a:t>中配合 </a:t>
            </a:r>
            <a:r>
              <a:rPr lang="en-US" altLang="zh-CN" dirty="0">
                <a:solidFill>
                  <a:schemeClr val="bg1"/>
                </a:solidFill>
              </a:rPr>
              <a:t>v-if </a:t>
            </a:r>
            <a:r>
              <a:rPr lang="zh-CN" altLang="en-US" dirty="0">
                <a:solidFill>
                  <a:schemeClr val="bg1"/>
                </a:solidFill>
              </a:rPr>
              <a:t>条件渲染一整组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&lt;template v-if=“a"&gt;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&lt;h1&gt;Title&lt;/h1&gt;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&lt;p&gt;Paragraph 1&lt;/p&gt;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&lt;p&gt;Paragraph 2&lt;/p&gt;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v-else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>
                <a:solidFill>
                  <a:schemeClr val="bg1"/>
                </a:solidFill>
              </a:rPr>
              <a:t>v-else </a:t>
            </a:r>
            <a:r>
              <a:rPr lang="zh-CN" altLang="en-US" dirty="0">
                <a:solidFill>
                  <a:schemeClr val="bg1"/>
                </a:solidFill>
              </a:rPr>
              <a:t>指令来表示 </a:t>
            </a:r>
            <a:r>
              <a:rPr lang="en-US" altLang="zh-CN" dirty="0">
                <a:solidFill>
                  <a:schemeClr val="bg1"/>
                </a:solidFill>
              </a:rPr>
              <a:t>v-if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else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pt-BR" altLang="zh-CN" dirty="0">
                <a:solidFill>
                  <a:schemeClr val="bg1"/>
                </a:solidFill>
              </a:rPr>
              <a:t>&lt;h1 v-if="a"&gt;Yes&lt;/h1&gt;</a:t>
            </a:r>
          </a:p>
          <a:p>
            <a:r>
              <a:rPr lang="pt-BR" altLang="zh-CN" dirty="0">
                <a:solidFill>
                  <a:schemeClr val="bg1"/>
                </a:solidFill>
              </a:rPr>
              <a:t>&lt;h1 v-else&gt;No&lt;/h1&gt;</a:t>
            </a:r>
          </a:p>
          <a:p>
            <a:endParaRPr lang="pt-BR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v-else </a:t>
            </a:r>
            <a:r>
              <a:rPr lang="zh-CN" altLang="en-US" dirty="0">
                <a:solidFill>
                  <a:schemeClr val="bg1"/>
                </a:solidFill>
              </a:rPr>
              <a:t>元素必须紧跟在 </a:t>
            </a:r>
            <a:r>
              <a:rPr lang="en-US" altLang="zh-CN" dirty="0">
                <a:solidFill>
                  <a:schemeClr val="bg1"/>
                </a:solidFill>
              </a:rPr>
              <a:t>v-if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>
                <a:solidFill>
                  <a:schemeClr val="bg1"/>
                </a:solidFill>
              </a:rPr>
              <a:t>v-else-if </a:t>
            </a:r>
            <a:r>
              <a:rPr lang="zh-CN" altLang="en-US" dirty="0">
                <a:solidFill>
                  <a:schemeClr val="bg1"/>
                </a:solidFill>
              </a:rPr>
              <a:t>元素的后面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否则它将不会被识别</a:t>
            </a:r>
            <a:endParaRPr lang="pt-BR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56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v-else-if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520231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使用多次</a:t>
            </a:r>
            <a:r>
              <a:rPr lang="en-US" altLang="zh-CN" dirty="0">
                <a:solidFill>
                  <a:schemeClr val="bg1"/>
                </a:solidFill>
              </a:rPr>
              <a:t>v-if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&lt;h1 v-if="color == 'red'" style="color:#FF0000;"&gt;red&lt;/h1&gt;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&lt;h1 v-else-if="color == 'green'" style="color:#00FF00;"&gt;green&lt;/h1&gt;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&lt;h1 v-else style="color:#0000FF;"&gt;blue&lt;/h1&gt;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var app = 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 color: 'green'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A5947-1AC9-4D7B-A393-15286EF3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key </a:t>
            </a:r>
            <a:r>
              <a:rPr lang="zh-CN" altLang="en-US" b="1" dirty="0">
                <a:solidFill>
                  <a:schemeClr val="bg1"/>
                </a:solidFill>
              </a:rPr>
              <a:t>管理可复用的元素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44BD-5CE1-4834-B467-DF31224A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7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通常会复用已有元素而不是从头开始渲染</a:t>
            </a:r>
            <a:r>
              <a:rPr lang="en-US" altLang="zh-CN" b="1" dirty="0">
                <a:solidFill>
                  <a:schemeClr val="bg1"/>
                </a:solidFill>
              </a:rPr>
              <a:t> key</a:t>
            </a:r>
            <a:r>
              <a:rPr lang="zh-CN" altLang="en-US" dirty="0">
                <a:solidFill>
                  <a:schemeClr val="bg1"/>
                </a:solidFill>
              </a:rPr>
              <a:t>使 </a:t>
            </a:r>
            <a:r>
              <a:rPr lang="en-US" altLang="zh-CN" dirty="0">
                <a:solidFill>
                  <a:schemeClr val="bg1"/>
                </a:solidFill>
              </a:rPr>
              <a:t>Vue </a:t>
            </a:r>
            <a:r>
              <a:rPr lang="zh-CN" altLang="en-US" dirty="0">
                <a:solidFill>
                  <a:schemeClr val="bg1"/>
                </a:solidFill>
              </a:rPr>
              <a:t>变得非常快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&lt;template v-if="</a:t>
            </a:r>
            <a:r>
              <a:rPr lang="en-US" altLang="zh-CN" dirty="0" err="1">
                <a:solidFill>
                  <a:schemeClr val="bg1"/>
                </a:solidFill>
              </a:rPr>
              <a:t>loginType</a:t>
            </a:r>
            <a:r>
              <a:rPr lang="en-US" altLang="zh-CN" dirty="0">
                <a:solidFill>
                  <a:schemeClr val="bg1"/>
                </a:solidFill>
              </a:rPr>
              <a:t> === 'username'"&gt;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&lt;label&gt;</a:t>
            </a:r>
            <a:r>
              <a:rPr lang="zh-CN" altLang="en-US" dirty="0">
                <a:solidFill>
                  <a:schemeClr val="bg1"/>
                </a:solidFill>
              </a:rPr>
              <a:t>用户名</a:t>
            </a:r>
            <a:r>
              <a:rPr lang="en-US" altLang="zh-CN" dirty="0">
                <a:solidFill>
                  <a:schemeClr val="bg1"/>
                </a:solidFill>
              </a:rPr>
              <a:t>&lt;/label&gt;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&lt;input placeholder="</a:t>
            </a:r>
            <a:r>
              <a:rPr lang="zh-CN" altLang="en-US" dirty="0">
                <a:solidFill>
                  <a:schemeClr val="bg1"/>
                </a:solidFill>
              </a:rPr>
              <a:t>请输入用户名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key="username-input" /&gt;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&lt;/template&gt;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&lt;template v-else&gt;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&lt;label&gt;</a:t>
            </a:r>
            <a:r>
              <a:rPr lang="zh-CN" altLang="en-US" dirty="0">
                <a:solidFill>
                  <a:schemeClr val="bg1"/>
                </a:solidFill>
              </a:rPr>
              <a:t>邮箱</a:t>
            </a:r>
            <a:r>
              <a:rPr lang="en-US" altLang="zh-CN" dirty="0">
                <a:solidFill>
                  <a:schemeClr val="bg1"/>
                </a:solidFill>
              </a:rPr>
              <a:t>&lt;/label&gt;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&lt;input placeholder="</a:t>
            </a:r>
            <a:r>
              <a:rPr lang="zh-CN" altLang="en-US" dirty="0">
                <a:solidFill>
                  <a:schemeClr val="bg1"/>
                </a:solidFill>
              </a:rPr>
              <a:t>请输入邮箱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key="email-input" /&gt;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&lt;/template&gt;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&lt;input type="button" value="</a:t>
            </a:r>
            <a:r>
              <a:rPr lang="zh-CN" altLang="en-US" dirty="0">
                <a:solidFill>
                  <a:schemeClr val="bg1"/>
                </a:solidFill>
              </a:rPr>
              <a:t>切换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v-on:click</a:t>
            </a:r>
            <a:r>
              <a:rPr lang="en-US" altLang="zh-CN" dirty="0">
                <a:solidFill>
                  <a:schemeClr val="bg1"/>
                </a:solidFill>
              </a:rPr>
              <a:t>="</a:t>
            </a:r>
            <a:r>
              <a:rPr lang="en-US" altLang="zh-CN" dirty="0" err="1">
                <a:solidFill>
                  <a:schemeClr val="bg1"/>
                </a:solidFill>
              </a:rPr>
              <a:t>changeType</a:t>
            </a:r>
            <a:r>
              <a:rPr lang="en-US" altLang="zh-CN" dirty="0">
                <a:solidFill>
                  <a:schemeClr val="bg1"/>
                </a:solidFill>
              </a:rPr>
              <a:t>" /&gt;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402E-2E6C-4B99-AA99-56B7293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4546-38E2-4DA5-BCFC-92F6BEAB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&lt;script&gt;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app = 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 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 : {'</a:t>
            </a:r>
            <a:r>
              <a:rPr lang="en-US" altLang="zh-CN" dirty="0" err="1">
                <a:solidFill>
                  <a:schemeClr val="bg1"/>
                </a:solidFill>
              </a:rPr>
              <a:t>loginType</a:t>
            </a:r>
            <a:r>
              <a:rPr lang="en-US" altLang="zh-CN" dirty="0">
                <a:solidFill>
                  <a:schemeClr val="bg1"/>
                </a:solidFill>
              </a:rPr>
              <a:t>' : 'username'},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methods :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changeType</a:t>
            </a:r>
            <a:r>
              <a:rPr lang="en-US" altLang="zh-CN" dirty="0">
                <a:solidFill>
                  <a:schemeClr val="bg1"/>
                </a:solidFill>
              </a:rPr>
              <a:t> : function(){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if(</a:t>
            </a:r>
            <a:r>
              <a:rPr lang="en-US" altLang="zh-CN" dirty="0" err="1">
                <a:solidFill>
                  <a:schemeClr val="bg1"/>
                </a:solidFill>
              </a:rPr>
              <a:t>this.loginType</a:t>
            </a:r>
            <a:r>
              <a:rPr lang="en-US" altLang="zh-CN" dirty="0">
                <a:solidFill>
                  <a:schemeClr val="bg1"/>
                </a:solidFill>
              </a:rPr>
              <a:t> == 'username'){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this.loginType</a:t>
            </a:r>
            <a:r>
              <a:rPr lang="en-US" altLang="zh-CN" dirty="0">
                <a:solidFill>
                  <a:schemeClr val="bg1"/>
                </a:solidFill>
              </a:rPr>
              <a:t> = 'email';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}else{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this.loginType</a:t>
            </a:r>
            <a:r>
              <a:rPr lang="en-US" altLang="zh-CN" dirty="0">
                <a:solidFill>
                  <a:schemeClr val="bg1"/>
                </a:solidFill>
              </a:rPr>
              <a:t> = 'username';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&lt;/script&gt;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14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68C6B-33BC-4FEF-AE2A-C9BE2EA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v-show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1D87E-6CDD-428D-967C-2F93A717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&lt;h1 v-show="ok"&gt;Hello!&lt;/h1&gt;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v-if vs v-show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v-show </a:t>
            </a:r>
            <a:r>
              <a:rPr lang="zh-CN" altLang="en-US" dirty="0">
                <a:solidFill>
                  <a:schemeClr val="bg1"/>
                </a:solidFill>
              </a:rPr>
              <a:t>就简单得多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不管初始条件是什么，元素总是会被渲染，并且只是简单地基于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进行切换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v-if </a:t>
            </a:r>
            <a:r>
              <a:rPr lang="zh-CN" altLang="en-US" dirty="0">
                <a:solidFill>
                  <a:schemeClr val="bg1"/>
                </a:solidFill>
              </a:rPr>
              <a:t>有更高的切换开销，而 </a:t>
            </a:r>
            <a:r>
              <a:rPr lang="en-US" altLang="zh-CN" dirty="0">
                <a:solidFill>
                  <a:schemeClr val="bg1"/>
                </a:solidFill>
              </a:rPr>
              <a:t>v-show </a:t>
            </a:r>
            <a:r>
              <a:rPr lang="zh-CN" altLang="en-US" dirty="0">
                <a:solidFill>
                  <a:schemeClr val="bg1"/>
                </a:solidFill>
              </a:rPr>
              <a:t>有更高的初始渲染开销。因此，如果需要非常频繁地切换，则使用 </a:t>
            </a:r>
            <a:r>
              <a:rPr lang="en-US" altLang="zh-CN" dirty="0">
                <a:solidFill>
                  <a:schemeClr val="bg1"/>
                </a:solidFill>
              </a:rPr>
              <a:t>v-show </a:t>
            </a:r>
            <a:r>
              <a:rPr lang="zh-CN" altLang="en-US" dirty="0">
                <a:solidFill>
                  <a:schemeClr val="bg1"/>
                </a:solidFill>
              </a:rPr>
              <a:t>较好；如果在运行时条件不太可能改变，则使用 </a:t>
            </a:r>
            <a:r>
              <a:rPr lang="en-US" altLang="zh-CN" dirty="0">
                <a:solidFill>
                  <a:schemeClr val="bg1"/>
                </a:solidFill>
              </a:rPr>
              <a:t>v-if </a:t>
            </a:r>
            <a:r>
              <a:rPr lang="zh-CN" altLang="en-US" dirty="0">
                <a:solidFill>
                  <a:schemeClr val="bg1"/>
                </a:solidFill>
              </a:rPr>
              <a:t>较好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5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460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主题​​</vt:lpstr>
      <vt:lpstr>Vue 渲染函数</vt:lpstr>
      <vt:lpstr>v-if</vt:lpstr>
      <vt:lpstr>template</vt:lpstr>
      <vt:lpstr>v-else</vt:lpstr>
      <vt:lpstr>v-else-if</vt:lpstr>
      <vt:lpstr>key 管理可复用的元素</vt:lpstr>
      <vt:lpstr>JS</vt:lpstr>
      <vt:lpstr>v-show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47</cp:revision>
  <dcterms:created xsi:type="dcterms:W3CDTF">2018-06-10T05:22:54Z</dcterms:created>
  <dcterms:modified xsi:type="dcterms:W3CDTF">2018-06-20T16:34:25Z</dcterms:modified>
</cp:coreProperties>
</file>