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1D5F-0807-4C55-8157-3717BF24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2529F-5E83-45E0-9936-4985305D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8F409-07EF-41AB-AFAA-EC168C3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BC9F4-3BB1-4FBF-A9A8-504CA12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408D-9D6C-4EF3-9B4B-9AC8E553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DEE-8EE3-4BE3-A3CB-2E4B524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8E7D-522A-41DC-983F-F76A7402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41AE5-843C-4CD4-827C-56AE26A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675B2-8F6C-41D0-A4CF-3F63CF7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AE48-BECF-4098-8DE5-0325FB4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89804-A056-4480-85B0-5F44596D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5F43A-466C-4CF9-92E7-22E10F7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5CF2-F1E0-430A-B3CE-5263CB2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AEDF7-25C6-4811-A02C-099CCC0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FC221-E055-45D3-8142-C9E2051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3AD1-B91F-4330-978A-5B29C2F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0AD6D-4BCD-45B1-B263-FEDE1CFE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5902-8C45-4C45-81C1-181E59D8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F4458-5529-469C-A825-068205F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3BB79-BBD5-4C86-9ED7-79162E8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5117-107D-4E10-BB5D-665FD80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7185-9D47-48F7-BB1B-BB249327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29CE5-3F8A-4C99-8549-CE2C9F3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7C90-0A71-4852-924B-1406628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BED4-73DC-47FC-A80A-B7F6F5F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C592-6A3A-48AD-962D-D59F568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16610-F263-453A-8765-C371FC62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57E34-F39B-4033-BDFD-27FB2A6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F5DD4-F45F-4CA2-B795-82B7817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5F510-BCCE-407B-B265-98E57BC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7DDA5-B389-4F9F-AB21-38BCC51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809D-0BD1-48A2-BF47-5F5394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0A0A3-9F11-43B3-BAE9-078AF4E0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E3298-9AA3-4ED3-9200-657888FB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E052-CEF3-4B80-BC40-8F7627A5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02900-670A-45FE-B4EB-060A3373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FB451-F232-4531-B8B6-5C8A8C26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66E37-BA0B-4CF3-9789-84A72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AC153-FF0A-4A86-8DF6-FE91FE19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351DA-CD67-475A-9CFA-B8F4184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79877-8B70-478D-A8C1-A32D5EF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F0AAF-DA22-4566-B1B9-AE0E7AD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21866-D570-4D7D-8287-411A9A0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404D8-9D18-49D2-A053-07C1D8B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EBD22-DDDA-43D3-B7A2-B36C136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70BA1-E33A-4977-B455-31E30B3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3C48-32FA-4D50-9A27-DB8D84F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588E3-9EC6-4B69-BAA3-A0E6C586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C1C1C-24B5-41AB-9634-103D652A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AF9D-B828-445D-8BE0-51F55BF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046C8-072C-4A45-A44F-D71DC34B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A798-63BD-4328-AB8A-13BEAB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A71E-4B65-451C-B14D-86840B6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77E44-BA0B-49E3-A80D-DECDB7B9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A478E-D495-47CA-913E-3E07AAF2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0597C-C650-49F7-9897-B563E01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B0C2D-D997-4F80-8F67-79E3001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D3F7C-406C-46E8-A2B8-0FF3AA9C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8AE7D-4A97-43CA-B1E7-D7B49A0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ED4C-6DE8-474D-B5EE-B4131351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69887-4607-45CF-B1D0-970F177F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C118-DAF5-4FFD-95B8-5903319225A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61B6E-C144-4113-B156-1287E8B5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40D5B-A737-4B61-9331-BB7CC226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540D-0368-4DFC-885A-2B9BD6AE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Vue </a:t>
            </a:r>
            <a:r>
              <a:rPr lang="zh-CN" altLang="en-US" b="1" dirty="0">
                <a:solidFill>
                  <a:srgbClr val="FF0000"/>
                </a:solidFill>
              </a:rPr>
              <a:t>路由配置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26152-3D55-4848-9D0B-0197298CC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可以通过组合组件来组成</a:t>
            </a:r>
            <a:r>
              <a:rPr lang="zh-CN" altLang="en-US">
                <a:solidFill>
                  <a:schemeClr val="bg1"/>
                </a:solidFill>
              </a:rPr>
              <a:t>应用程序，我们</a:t>
            </a:r>
            <a:r>
              <a:rPr lang="zh-CN" altLang="en-US" dirty="0">
                <a:solidFill>
                  <a:schemeClr val="bg1"/>
                </a:solidFill>
              </a:rPr>
              <a:t>需要做的是，</a:t>
            </a:r>
            <a:r>
              <a:rPr lang="zh-CN" altLang="en-US">
                <a:solidFill>
                  <a:schemeClr val="bg1"/>
                </a:solidFill>
              </a:rPr>
              <a:t>将组件映射</a:t>
            </a:r>
            <a:r>
              <a:rPr lang="zh-CN" altLang="en-US" dirty="0">
                <a:solidFill>
                  <a:schemeClr val="bg1"/>
                </a:solidFill>
              </a:rPr>
              <a:t>到路由 ，然后告诉 </a:t>
            </a:r>
            <a:r>
              <a:rPr lang="en-US" altLang="zh-CN" dirty="0">
                <a:solidFill>
                  <a:schemeClr val="bg1"/>
                </a:solidFill>
              </a:rPr>
              <a:t>Vue </a:t>
            </a:r>
            <a:r>
              <a:rPr lang="zh-CN" altLang="en-US" dirty="0">
                <a:solidFill>
                  <a:schemeClr val="bg1"/>
                </a:solidFill>
              </a:rPr>
              <a:t>在哪里渲染它们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C78E-98F7-4D50-9737-AE0978DF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</a:rPr>
              <a:t>课程内容</a:t>
            </a:r>
            <a:r>
              <a:rPr lang="zh-CN" altLang="zh-CN" sz="4000" b="1" dirty="0">
                <a:solidFill>
                  <a:schemeClr val="accent4"/>
                </a:solidFill>
              </a:rPr>
              <a:t>：</a:t>
            </a:r>
            <a:endParaRPr lang="zh-CN" altLang="en-US" sz="4000" b="1" dirty="0">
              <a:solidFill>
                <a:schemeClr val="accent4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759F-4A1E-4159-ABA0-F71975B0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40676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sz="3200" b="1" dirty="0">
                <a:solidFill>
                  <a:schemeClr val="bg1"/>
                </a:solidFill>
              </a:rPr>
              <a:t>1) </a:t>
            </a:r>
            <a:r>
              <a:rPr lang="zh-CN" altLang="en-US" sz="3200" b="1" dirty="0">
                <a:solidFill>
                  <a:schemeClr val="bg1"/>
                </a:solidFill>
              </a:rPr>
              <a:t>路由配置；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lvl="0"/>
            <a:r>
              <a:rPr lang="en-US" altLang="zh-CN" sz="3200" b="1" dirty="0">
                <a:solidFill>
                  <a:schemeClr val="bg1"/>
                </a:solidFill>
              </a:rPr>
              <a:t>2) </a:t>
            </a:r>
            <a:r>
              <a:rPr lang="zh-CN" altLang="en-US" sz="3200" b="1" dirty="0">
                <a:solidFill>
                  <a:schemeClr val="bg1"/>
                </a:solidFill>
              </a:rPr>
              <a:t>动态效果；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lvl="0"/>
            <a:r>
              <a:rPr lang="en-US" altLang="zh-CN" sz="3200" b="1" dirty="0">
                <a:solidFill>
                  <a:schemeClr val="bg1"/>
                </a:solidFill>
              </a:rPr>
              <a:t>3) </a:t>
            </a:r>
            <a:r>
              <a:rPr lang="zh-CN" altLang="en-US" sz="3200" b="1" dirty="0">
                <a:solidFill>
                  <a:schemeClr val="bg1"/>
                </a:solidFill>
              </a:rPr>
              <a:t>命名路由；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lvl="0"/>
            <a:r>
              <a:rPr lang="en-US" altLang="zh-CN" sz="3200" b="1" dirty="0">
                <a:solidFill>
                  <a:schemeClr val="bg1"/>
                </a:solidFill>
              </a:rPr>
              <a:t>4) </a:t>
            </a:r>
            <a:r>
              <a:rPr lang="zh-CN" altLang="en-US" sz="3200" b="1" dirty="0">
                <a:solidFill>
                  <a:schemeClr val="bg1"/>
                </a:solidFill>
              </a:rPr>
              <a:t>嵌套路由；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lvl="0"/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官方文档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https://router.vuejs.org/zh-cn/installation.html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下载地址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https://unpkg.com/vue-router/dist/vue-router.js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D1BF-148E-40CC-AE3C-E99A7ED0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路由配置安装：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E6F0-3F6B-40B5-A159-B54B3577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96"/>
            <a:ext cx="10515600" cy="525887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&lt;script 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="https://unpkg.com/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dist</a:t>
            </a:r>
            <a:r>
              <a:rPr lang="en-US" altLang="zh-CN" dirty="0">
                <a:solidFill>
                  <a:schemeClr val="bg1"/>
                </a:solidFill>
              </a:rPr>
              <a:t>/vue.js"&gt;&lt;/script&gt;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&lt;script 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="https://unpkg.com/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-router/</a:t>
            </a:r>
            <a:r>
              <a:rPr lang="en-US" altLang="zh-CN" dirty="0" err="1">
                <a:solidFill>
                  <a:schemeClr val="bg1"/>
                </a:solidFill>
              </a:rPr>
              <a:t>dist</a:t>
            </a:r>
            <a:r>
              <a:rPr lang="en-US" altLang="zh-CN" dirty="0">
                <a:solidFill>
                  <a:schemeClr val="bg1"/>
                </a:solidFill>
              </a:rPr>
              <a:t>/vue-router.js"&gt;&lt;/script&gt;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install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-router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import Vue from ‘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’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VueRouter</a:t>
            </a:r>
            <a:r>
              <a:rPr lang="en-US" altLang="zh-CN" dirty="0">
                <a:solidFill>
                  <a:schemeClr val="bg1"/>
                </a:solidFill>
              </a:rPr>
              <a:t> from ‘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-router’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Vue.use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VueRouter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96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787B-B98E-41DF-995F-199E540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Html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95FB5-102B-4CEF-8EFA-D41DB947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&lt;div id="app"&gt;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&lt;div id="app-left"&gt;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&lt;router-link to="/home" @</a:t>
            </a:r>
            <a:r>
              <a:rPr lang="en-US" altLang="zh-CN" dirty="0" err="1">
                <a:solidFill>
                  <a:schemeClr val="bg1"/>
                </a:solidFill>
              </a:rPr>
              <a:t>click.native</a:t>
            </a:r>
            <a:r>
              <a:rPr lang="en-US" altLang="zh-CN" dirty="0">
                <a:solidFill>
                  <a:schemeClr val="bg1"/>
                </a:solidFill>
              </a:rPr>
              <a:t>="</a:t>
            </a:r>
            <a:r>
              <a:rPr lang="en-US" altLang="zh-CN" dirty="0" err="1">
                <a:solidFill>
                  <a:schemeClr val="bg1"/>
                </a:solidFill>
              </a:rPr>
              <a:t>changeIndex</a:t>
            </a:r>
            <a:r>
              <a:rPr lang="en-US" altLang="zh-CN" dirty="0">
                <a:solidFill>
                  <a:schemeClr val="bg1"/>
                </a:solidFill>
              </a:rPr>
              <a:t>(1);" :class="{active : index == 1}"&gt;</a:t>
            </a:r>
            <a:r>
              <a:rPr lang="zh-CN" altLang="en-US" dirty="0">
                <a:solidFill>
                  <a:schemeClr val="bg1"/>
                </a:solidFill>
              </a:rPr>
              <a:t>网站首页</a:t>
            </a:r>
            <a:r>
              <a:rPr lang="en-US" altLang="zh-CN" dirty="0">
                <a:solidFill>
                  <a:schemeClr val="bg1"/>
                </a:solidFill>
              </a:rPr>
              <a:t>&lt;/router-link&gt;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&lt;router-link to="/about" @</a:t>
            </a:r>
            <a:r>
              <a:rPr lang="en-US" altLang="zh-CN" dirty="0" err="1">
                <a:solidFill>
                  <a:schemeClr val="bg1"/>
                </a:solidFill>
              </a:rPr>
              <a:t>click.native</a:t>
            </a:r>
            <a:r>
              <a:rPr lang="en-US" altLang="zh-CN" dirty="0">
                <a:solidFill>
                  <a:schemeClr val="bg1"/>
                </a:solidFill>
              </a:rPr>
              <a:t>="</a:t>
            </a:r>
            <a:r>
              <a:rPr lang="en-US" altLang="zh-CN" dirty="0" err="1">
                <a:solidFill>
                  <a:schemeClr val="bg1"/>
                </a:solidFill>
              </a:rPr>
              <a:t>changeIndex</a:t>
            </a:r>
            <a:r>
              <a:rPr lang="en-US" altLang="zh-CN" dirty="0">
                <a:solidFill>
                  <a:schemeClr val="bg1"/>
                </a:solidFill>
              </a:rPr>
              <a:t>(2);" :class="{active : index == 2}"&gt;</a:t>
            </a:r>
            <a:r>
              <a:rPr lang="zh-CN" altLang="en-US" dirty="0">
                <a:solidFill>
                  <a:schemeClr val="bg1"/>
                </a:solidFill>
              </a:rPr>
              <a:t>关于我们</a:t>
            </a:r>
            <a:r>
              <a:rPr lang="en-US" altLang="zh-CN" dirty="0">
                <a:solidFill>
                  <a:schemeClr val="bg1"/>
                </a:solidFill>
              </a:rPr>
              <a:t>&lt;/router-link&gt;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&lt;div id="app-right"&gt;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&lt;router-view&gt;&lt;/router-view&gt;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&lt;/div&gt;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1ADF8-93BA-4E3E-A9E8-AED0FDB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Js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6E5FF-B571-4482-899A-21C23DE4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8"/>
            <a:ext cx="10515600" cy="5237825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//1 </a:t>
            </a:r>
            <a:r>
              <a:rPr lang="zh-CN" altLang="en-US" dirty="0">
                <a:solidFill>
                  <a:schemeClr val="bg1"/>
                </a:solidFill>
              </a:rPr>
              <a:t>定义组件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const Home = { template: '&lt;div&gt;&lt;h1&gt;</a:t>
            </a:r>
            <a:r>
              <a:rPr lang="zh-CN" altLang="en-US" dirty="0">
                <a:solidFill>
                  <a:schemeClr val="bg1"/>
                </a:solidFill>
              </a:rPr>
              <a:t>侠课岛</a:t>
            </a:r>
            <a:r>
              <a:rPr lang="en-US" altLang="zh-CN" dirty="0">
                <a:solidFill>
                  <a:schemeClr val="bg1"/>
                </a:solidFill>
              </a:rPr>
              <a:t>&lt;/h1&gt;&lt;p&gt;Vue</a:t>
            </a:r>
            <a:r>
              <a:rPr lang="zh-CN" altLang="en-US" dirty="0">
                <a:solidFill>
                  <a:schemeClr val="bg1"/>
                </a:solidFill>
              </a:rPr>
              <a:t>课程</a:t>
            </a:r>
            <a:r>
              <a:rPr lang="en-US" altLang="zh-CN" dirty="0">
                <a:solidFill>
                  <a:schemeClr val="bg1"/>
                </a:solidFill>
              </a:rPr>
              <a:t>&lt;/p&gt;&lt;/div&gt;' };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const About = { template: '&lt;div&gt;&lt;h1&gt;</a:t>
            </a:r>
            <a:r>
              <a:rPr lang="zh-CN" altLang="en-US" dirty="0">
                <a:solidFill>
                  <a:schemeClr val="bg1"/>
                </a:solidFill>
              </a:rPr>
              <a:t>侠课岛课程</a:t>
            </a:r>
            <a:r>
              <a:rPr lang="en-US" altLang="zh-CN" dirty="0">
                <a:solidFill>
                  <a:schemeClr val="bg1"/>
                </a:solidFill>
              </a:rPr>
              <a:t>&lt;/h1&gt;&lt;p&gt;</a:t>
            </a:r>
            <a:r>
              <a:rPr lang="zh-CN" altLang="en-US" dirty="0">
                <a:solidFill>
                  <a:schemeClr val="bg1"/>
                </a:solidFill>
              </a:rPr>
              <a:t>课程内容</a:t>
            </a:r>
            <a:r>
              <a:rPr lang="en-US" altLang="zh-CN" dirty="0">
                <a:solidFill>
                  <a:schemeClr val="bg1"/>
                </a:solidFill>
              </a:rPr>
              <a:t>&lt;p&gt;&lt;/div&gt;' };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//2 </a:t>
            </a:r>
            <a:r>
              <a:rPr lang="zh-CN" altLang="en-US" dirty="0">
                <a:solidFill>
                  <a:schemeClr val="bg1"/>
                </a:solidFill>
              </a:rPr>
              <a:t>定义路由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const router = new </a:t>
            </a:r>
            <a:r>
              <a:rPr lang="en-US" altLang="zh-CN" dirty="0" err="1">
                <a:solidFill>
                  <a:schemeClr val="bg1"/>
                </a:solidFill>
              </a:rPr>
              <a:t>VueRouter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routes: [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 path: '/', component: Home 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 path: '/home', component: Home 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 path: '/about', component: About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//3 </a:t>
            </a:r>
            <a:r>
              <a:rPr lang="zh-CN" altLang="en-US" dirty="0">
                <a:solidFill>
                  <a:schemeClr val="bg1"/>
                </a:solidFill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zh-CN" altLang="en-US" dirty="0">
                <a:solidFill>
                  <a:schemeClr val="bg1"/>
                </a:solidFill>
              </a:rPr>
              <a:t>实例并使用路由配置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var app = new Vue({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router,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index: 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methods: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changeIndex</a:t>
            </a:r>
            <a:r>
              <a:rPr lang="en-US" altLang="zh-CN" dirty="0">
                <a:solidFill>
                  <a:schemeClr val="bg1"/>
                </a:solidFill>
              </a:rPr>
              <a:t>: function (index)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this.index</a:t>
            </a:r>
            <a:r>
              <a:rPr lang="en-US" altLang="zh-CN" dirty="0">
                <a:solidFill>
                  <a:schemeClr val="bg1"/>
                </a:solidFill>
              </a:rPr>
              <a:t> = index;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}).$mount('#app');</a:t>
            </a:r>
          </a:p>
        </p:txBody>
      </p:sp>
    </p:spTree>
    <p:extLst>
      <p:ext uri="{BB962C8B-B14F-4D97-AF65-F5344CB8AC3E}">
        <p14:creationId xmlns:p14="http://schemas.microsoft.com/office/powerpoint/2010/main" val="63692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0784A-D57B-499B-A896-5C90514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Css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179BC-4D53-4382-A619-F4787989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540451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*{padding:0px; margin:0px;}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body{background:#F4F5F6;}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a{</a:t>
            </a:r>
            <a:r>
              <a:rPr lang="en-US" altLang="zh-CN" dirty="0" err="1">
                <a:solidFill>
                  <a:schemeClr val="bg1"/>
                </a:solidFill>
              </a:rPr>
              <a:t>text-decoration:none</a:t>
            </a:r>
            <a:r>
              <a:rPr lang="en-US" altLang="zh-CN" dirty="0">
                <a:solidFill>
                  <a:schemeClr val="bg1"/>
                </a:solidFill>
              </a:rPr>
              <a:t>; color:#000;}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#app{width:980px; margin:0 auto; margin-top:80px}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#app-left{width:180px; </a:t>
            </a:r>
            <a:r>
              <a:rPr lang="en-US" altLang="zh-CN" dirty="0" err="1">
                <a:solidFill>
                  <a:schemeClr val="bg1"/>
                </a:solidFill>
              </a:rPr>
              <a:t>float:left</a:t>
            </a:r>
            <a:r>
              <a:rPr lang="en-US" altLang="zh-CN" dirty="0">
                <a:solidFill>
                  <a:schemeClr val="bg1"/>
                </a:solidFill>
              </a:rPr>
              <a:t>;}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#app-left a{</a:t>
            </a:r>
            <a:r>
              <a:rPr lang="en-US" altLang="zh-CN" dirty="0" err="1">
                <a:solidFill>
                  <a:schemeClr val="bg1"/>
                </a:solidFill>
              </a:rPr>
              <a:t>display:block</a:t>
            </a:r>
            <a:r>
              <a:rPr lang="en-US" altLang="zh-CN" dirty="0">
                <a:solidFill>
                  <a:schemeClr val="bg1"/>
                </a:solidFill>
              </a:rPr>
              <a:t>; width:100%; height:50px; line-height:50px; </a:t>
            </a:r>
            <a:r>
              <a:rPr lang="en-US" altLang="zh-CN" dirty="0" err="1">
                <a:solidFill>
                  <a:schemeClr val="bg1"/>
                </a:solidFill>
              </a:rPr>
              <a:t>text-align:center</a:t>
            </a:r>
            <a:r>
              <a:rPr lang="en-US" altLang="zh-CN" dirty="0">
                <a:solidFill>
                  <a:schemeClr val="bg1"/>
                </a:solidFill>
              </a:rPr>
              <a:t>;}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#app-right{width:730px; </a:t>
            </a:r>
            <a:r>
              <a:rPr lang="en-US" altLang="zh-CN" dirty="0" err="1">
                <a:solidFill>
                  <a:schemeClr val="bg1"/>
                </a:solidFill>
              </a:rPr>
              <a:t>float:right</a:t>
            </a:r>
            <a:r>
              <a:rPr lang="en-US" altLang="zh-CN" dirty="0">
                <a:solidFill>
                  <a:schemeClr val="bg1"/>
                </a:solidFill>
              </a:rPr>
              <a:t>; background:#FFFFFF; padding:20px;}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.active{color:#007AFF !important;}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62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4D8AC-736D-4F5F-8638-3A28D8CA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</a:rPr>
              <a:t>嵌套路由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3D20A-659E-477A-9F3E-09184C81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4"/>
            <a:ext cx="10515600" cy="534451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//1 </a:t>
            </a:r>
            <a:r>
              <a:rPr lang="zh-CN" altLang="en-US" dirty="0">
                <a:solidFill>
                  <a:schemeClr val="bg1"/>
                </a:solidFill>
              </a:rPr>
              <a:t>定义模板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const Home = { template: '&lt;div&gt;&lt;h1&gt;Vue&lt;/h1&gt;&lt;p&gt;Vue</a:t>
            </a:r>
            <a:r>
              <a:rPr lang="zh-CN" altLang="en-US" dirty="0">
                <a:solidFill>
                  <a:schemeClr val="bg1"/>
                </a:solidFill>
              </a:rPr>
              <a:t>课程</a:t>
            </a:r>
            <a:r>
              <a:rPr lang="en-US" altLang="zh-CN" dirty="0">
                <a:solidFill>
                  <a:schemeClr val="bg1"/>
                </a:solidFill>
              </a:rPr>
              <a:t>&lt;/p&gt;&lt;/div&gt;' };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const About = { template: '&lt;div&gt;&lt;div&gt;&lt;router-link to="/about/ha"&gt;</a:t>
            </a:r>
            <a:r>
              <a:rPr lang="zh-CN" altLang="en-US" dirty="0">
                <a:solidFill>
                  <a:schemeClr val="bg1"/>
                </a:solidFill>
              </a:rPr>
              <a:t>关于内容</a:t>
            </a:r>
            <a:r>
              <a:rPr lang="en-US" altLang="zh-CN" dirty="0">
                <a:solidFill>
                  <a:schemeClr val="bg1"/>
                </a:solidFill>
              </a:rPr>
              <a:t>&lt;/router-link&gt; | &lt;router-link to="/about/</a:t>
            </a:r>
            <a:r>
              <a:rPr lang="en-US" altLang="zh-CN" dirty="0" err="1">
                <a:solidFill>
                  <a:schemeClr val="bg1"/>
                </a:solidFill>
              </a:rPr>
              <a:t>hb</a:t>
            </a:r>
            <a:r>
              <a:rPr lang="en-US" altLang="zh-CN" dirty="0">
                <a:solidFill>
                  <a:schemeClr val="bg1"/>
                </a:solidFill>
              </a:rPr>
              <a:t>"&gt;</a:t>
            </a:r>
            <a:r>
              <a:rPr lang="zh-CN" altLang="en-US" dirty="0">
                <a:solidFill>
                  <a:schemeClr val="bg1"/>
                </a:solidFill>
              </a:rPr>
              <a:t>关于课程</a:t>
            </a:r>
            <a:r>
              <a:rPr lang="en-US" altLang="zh-CN" dirty="0">
                <a:solidFill>
                  <a:schemeClr val="bg1"/>
                </a:solidFill>
              </a:rPr>
              <a:t>&lt;/router-link&gt;&lt;/div&gt;&lt;router-view&gt;&lt;/router-view&gt;&lt;/div&gt;' };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const Ha = { template: '&lt;div&gt;&lt;h1&gt;</a:t>
            </a:r>
            <a:r>
              <a:rPr lang="zh-CN" altLang="en-US" dirty="0">
                <a:solidFill>
                  <a:schemeClr val="bg1"/>
                </a:solidFill>
              </a:rPr>
              <a:t>关于内容</a:t>
            </a:r>
            <a:r>
              <a:rPr lang="en-US" altLang="zh-CN" dirty="0">
                <a:solidFill>
                  <a:schemeClr val="bg1"/>
                </a:solidFill>
              </a:rPr>
              <a:t>&lt;/h1&gt;&lt;p&gt;</a:t>
            </a:r>
            <a:r>
              <a:rPr lang="zh-CN" altLang="en-US" dirty="0">
                <a:solidFill>
                  <a:schemeClr val="bg1"/>
                </a:solidFill>
              </a:rPr>
              <a:t>关于内容</a:t>
            </a:r>
            <a:r>
              <a:rPr lang="en-US" altLang="zh-CN" dirty="0">
                <a:solidFill>
                  <a:schemeClr val="bg1"/>
                </a:solidFill>
              </a:rPr>
              <a:t>..........&lt;/p&gt;&lt;/div&gt;' };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const Hb = { template: '&lt;div&gt;&lt;h1&gt;</a:t>
            </a:r>
            <a:r>
              <a:rPr lang="zh-CN" altLang="en-US" dirty="0">
                <a:solidFill>
                  <a:schemeClr val="bg1"/>
                </a:solidFill>
              </a:rPr>
              <a:t>关于课程</a:t>
            </a:r>
            <a:r>
              <a:rPr lang="en-US" altLang="zh-CN" dirty="0">
                <a:solidFill>
                  <a:schemeClr val="bg1"/>
                </a:solidFill>
              </a:rPr>
              <a:t>&lt;/h1&gt;&lt;p&gt;</a:t>
            </a:r>
            <a:r>
              <a:rPr lang="zh-CN" altLang="en-US" dirty="0">
                <a:solidFill>
                  <a:schemeClr val="bg1"/>
                </a:solidFill>
              </a:rPr>
              <a:t>关于课程</a:t>
            </a:r>
            <a:r>
              <a:rPr lang="en-US" altLang="zh-CN" dirty="0">
                <a:solidFill>
                  <a:schemeClr val="bg1"/>
                </a:solidFill>
              </a:rPr>
              <a:t>..........&lt;/p&gt;&lt;/div&gt;' };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//2 </a:t>
            </a:r>
            <a:r>
              <a:rPr lang="zh-CN" altLang="en-US" dirty="0">
                <a:solidFill>
                  <a:schemeClr val="bg1"/>
                </a:solidFill>
              </a:rPr>
              <a:t>定义路由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const router = new </a:t>
            </a:r>
            <a:r>
              <a:rPr lang="en-US" altLang="zh-CN" dirty="0" err="1">
                <a:solidFill>
                  <a:schemeClr val="bg1"/>
                </a:solidFill>
              </a:rPr>
              <a:t>VueRouter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routes: [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 path: '/', redirect: '/home' 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 path: '/home', component: Home 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path: '/about',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component: About,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children: [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path: 'ha',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component: Ha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path: '</a:t>
            </a:r>
            <a:r>
              <a:rPr lang="en-US" altLang="zh-CN" dirty="0" err="1">
                <a:solidFill>
                  <a:schemeClr val="bg1"/>
                </a:solidFill>
              </a:rPr>
              <a:t>hb</a:t>
            </a:r>
            <a:r>
              <a:rPr lang="en-US" altLang="zh-CN" dirty="0">
                <a:solidFill>
                  <a:schemeClr val="bg1"/>
                </a:solidFill>
              </a:rPr>
              <a:t>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component: Hb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658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695</Words>
  <Application>Microsoft Office PowerPoint</Application>
  <PresentationFormat>宽屏</PresentationFormat>
  <Paragraphs>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Vue 路由配置</vt:lpstr>
      <vt:lpstr>课程内容：</vt:lpstr>
      <vt:lpstr>路由配置安装：</vt:lpstr>
      <vt:lpstr>Html</vt:lpstr>
      <vt:lpstr>Js</vt:lpstr>
      <vt:lpstr>Css</vt:lpstr>
      <vt:lpstr>嵌套路由: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Administrator</dc:creator>
  <cp:lastModifiedBy>Administrator</cp:lastModifiedBy>
  <cp:revision>27</cp:revision>
  <dcterms:created xsi:type="dcterms:W3CDTF">2018-06-10T05:22:54Z</dcterms:created>
  <dcterms:modified xsi:type="dcterms:W3CDTF">2018-06-17T07:50:35Z</dcterms:modified>
</cp:coreProperties>
</file>