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AD0CA04-ADF5-414A-9C8A-B23BA8048D14}">
          <p14:sldIdLst>
            <p14:sldId id="256"/>
            <p14:sldId id="257"/>
            <p14:sldId id="258"/>
            <p14:sldId id="259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91D5F-0807-4C55-8157-3717BF244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82529F-5E83-45E0-9936-4985305DE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58F409-07EF-41AB-AFAA-EC168C38E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2BC9F4-3BB1-4FBF-A9A8-504CA12E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C5408D-9D6C-4EF3-9B4B-9AC8E553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3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ABDEE-8EE3-4BE3-A3CB-2E4B524A3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EF8E7D-522A-41DC-983F-F76A7402B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241AE5-843C-4CD4-827C-56AE26ADB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7675B2-8F6C-41D0-A4CF-3F63CF77B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BAE48-BECF-4098-8DE5-0325FB44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81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389804-A056-4480-85B0-5F44596D1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75F43A-466C-4CF9-92E7-22E10F7CA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ED5CF2-F1E0-430A-B3CE-5263CB2B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4AEDF7-25C6-4811-A02C-099CCC077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2FC221-E055-45D3-8142-C9E20515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78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D3AD1-B91F-4330-978A-5B29C2FF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D0AD6D-4BCD-45B1-B263-FEDE1CFE8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F5902-8C45-4C45-81C1-181E59D8D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EF4458-5529-469C-A825-068205F0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13BB79-BBD5-4C86-9ED7-79162E86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55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75117-107D-4E10-BB5D-665FD8055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217185-9D47-48F7-BB1B-BB2493271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929CE5-3F8A-4C99-8549-CE2C9F3B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A57C90-0A71-4852-924B-14066281E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65BED4-73DC-47FC-A80A-B7F6F5FC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84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DC592-6A3A-48AD-962D-D59F56896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516610-F263-453A-8765-C371FC620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D57E34-F39B-4033-BDFD-27FB2A638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FF5DD4-F45F-4CA2-B795-82B7817C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25F510-BCCE-407B-B265-98E57BCE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37DDA5-B389-4F9F-AB21-38BCC515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83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6809D-0BD1-48A2-BF47-5F5394A44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10A0A3-9F11-43B3-BAE9-078AF4E0C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7E3298-9AA3-4ED3-9200-657888FBF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1CE052-CEF3-4B80-BC40-8F7627A5A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B02900-670A-45FE-B4EB-060A33730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3FB451-F232-4531-B8B6-5C8A8C26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866E37-BA0B-4CF3-9789-84A72993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9AC153-FF0A-4A86-8DF6-FE91FE196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69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351DA-CD67-475A-9CFA-B8F41841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A79877-8B70-478D-A8C1-A32D5EFA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2F0AAF-DA22-4566-B1B9-AE0E7ADC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B21866-D570-4D7D-8287-411A9A0D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74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7404D8-9D18-49D2-A053-07C1D8BA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0EBD22-DDDA-43D3-B7A2-B36C136E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770BA1-E33A-4977-B455-31E30B31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48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A3C48-32FA-4D50-9A27-DB8D84FAF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588E3-9EC6-4B69-BAA3-A0E6C5863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EC1C1C-24B5-41AB-9634-103D652A1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1FAF9D-B828-445D-8BE0-51F55BFE4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7046C8-072C-4A45-A44F-D71DC34B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06A798-63BD-4328-AB8A-13BEAB7A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99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DA71E-4B65-451C-B14D-86840B691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877E44-BA0B-49E3-A80D-DECDB7B95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FA478E-D495-47CA-913E-3E07AAF28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D0597C-C650-49F7-9897-B563E01B2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C118-DAF5-4FFD-95B8-5903319225A6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6B0C2D-D997-4F80-8F67-79E30018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ED3F7C-406C-46E8-A2B8-0FF3AA9C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9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18AE7D-4A97-43CA-B1E7-D7B49A06C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09ED4C-6DE8-474D-B5EE-B41313515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69887-4607-45CF-B1D0-970F177F2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FC118-DAF5-4FFD-95B8-5903319225A6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A61B6E-C144-4113-B156-1287E8B5C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40D5B-A737-4B61-9331-BB7CC2260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44568-B6D2-4A92-BF61-3534C8F7D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25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2540D-0368-4DFC-885A-2B9BD6AE1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Vue </a:t>
            </a:r>
            <a:r>
              <a:rPr lang="zh-CN" altLang="en-US" dirty="0">
                <a:solidFill>
                  <a:srgbClr val="FF0000"/>
                </a:solidFill>
              </a:rPr>
              <a:t>列表动画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A26152-3D55-4848-9D0B-0197298CC0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CSS </a:t>
            </a:r>
            <a:r>
              <a:rPr lang="zh-CN" altLang="en-US" dirty="0">
                <a:solidFill>
                  <a:schemeClr val="bg1"/>
                </a:solidFill>
              </a:rPr>
              <a:t>过渡和动画中自动应用 </a:t>
            </a:r>
            <a:r>
              <a:rPr lang="en-US" altLang="zh-CN" dirty="0">
                <a:solidFill>
                  <a:schemeClr val="bg1"/>
                </a:solidFill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85410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4C78E-98F7-4D50-9737-AE0978DF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chemeClr val="accent1"/>
                </a:solidFill>
              </a:rPr>
              <a:t>案例一：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38759F-4A1E-4159-ABA0-F71975B0D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3"/>
            <a:ext cx="10515600" cy="498367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&lt;div id="app"&gt;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&lt;button </a:t>
            </a:r>
            <a:r>
              <a:rPr lang="en-US" altLang="zh-CN" dirty="0" err="1">
                <a:solidFill>
                  <a:schemeClr val="bg1"/>
                </a:solidFill>
              </a:rPr>
              <a:t>v-on:click</a:t>
            </a:r>
            <a:r>
              <a:rPr lang="en-US" altLang="zh-CN" dirty="0">
                <a:solidFill>
                  <a:schemeClr val="bg1"/>
                </a:solidFill>
              </a:rPr>
              <a:t>="add"&gt;</a:t>
            </a:r>
            <a:r>
              <a:rPr lang="zh-CN" altLang="en-US" dirty="0">
                <a:solidFill>
                  <a:schemeClr val="bg1"/>
                </a:solidFill>
              </a:rPr>
              <a:t>添加数字</a:t>
            </a:r>
            <a:r>
              <a:rPr lang="en-US" altLang="zh-CN" dirty="0">
                <a:solidFill>
                  <a:schemeClr val="bg1"/>
                </a:solidFill>
              </a:rPr>
              <a:t>&lt;/button&gt;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&lt;button </a:t>
            </a:r>
            <a:r>
              <a:rPr lang="en-US" altLang="zh-CN" dirty="0" err="1">
                <a:solidFill>
                  <a:schemeClr val="bg1"/>
                </a:solidFill>
              </a:rPr>
              <a:t>v-on:click</a:t>
            </a:r>
            <a:r>
              <a:rPr lang="en-US" altLang="zh-CN" dirty="0">
                <a:solidFill>
                  <a:schemeClr val="bg1"/>
                </a:solidFill>
              </a:rPr>
              <a:t>="remove"&gt;</a:t>
            </a:r>
            <a:r>
              <a:rPr lang="zh-CN" altLang="en-US" dirty="0">
                <a:solidFill>
                  <a:schemeClr val="bg1"/>
                </a:solidFill>
              </a:rPr>
              <a:t>删除数字</a:t>
            </a:r>
            <a:r>
              <a:rPr lang="en-US" altLang="zh-CN" dirty="0">
                <a:solidFill>
                  <a:schemeClr val="bg1"/>
                </a:solidFill>
              </a:rPr>
              <a:t>&lt;/button&gt;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&lt;transition-group name="list"&gt;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&lt;span v-for="item in items" </a:t>
            </a:r>
            <a:r>
              <a:rPr lang="en-US" altLang="zh-CN" dirty="0" err="1">
                <a:solidFill>
                  <a:schemeClr val="bg1"/>
                </a:solidFill>
              </a:rPr>
              <a:t>v-bind:key</a:t>
            </a:r>
            <a:r>
              <a:rPr lang="en-US" altLang="zh-CN" dirty="0">
                <a:solidFill>
                  <a:schemeClr val="bg1"/>
                </a:solidFill>
              </a:rPr>
              <a:t>="item" class="list-item"&gt;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{{ item }}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&lt;/span&gt;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&lt;/transition-group&gt;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&lt;/div&gt;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lvl="0"/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62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0D1BF-148E-40CC-AE3C-E99A7ED09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9590"/>
          </a:xfrm>
        </p:spPr>
        <p:txBody>
          <a:bodyPr/>
          <a:lstStyle/>
          <a:p>
            <a:r>
              <a:rPr lang="zh-CN" altLang="en-US" b="1" dirty="0">
                <a:solidFill>
                  <a:schemeClr val="accent1"/>
                </a:solidFill>
              </a:rPr>
              <a:t>案例一：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CE6F0-3F6B-40B5-A159-B54B35779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496"/>
            <a:ext cx="10515600" cy="5390146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new Vue({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el: '#app',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data: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items: [1, 2, 3, 4, 5, 6, 7, 8, 9],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nextNum</a:t>
            </a:r>
            <a:r>
              <a:rPr lang="en-US" altLang="zh-CN" dirty="0">
                <a:solidFill>
                  <a:schemeClr val="bg1"/>
                </a:solidFill>
              </a:rPr>
              <a:t>: 10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methods: {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randomIndex</a:t>
            </a:r>
            <a:r>
              <a:rPr lang="en-US" altLang="zh-CN" dirty="0">
                <a:solidFill>
                  <a:schemeClr val="bg1"/>
                </a:solidFill>
              </a:rPr>
              <a:t>: function ()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return </a:t>
            </a:r>
            <a:r>
              <a:rPr lang="en-US" altLang="zh-CN" dirty="0" err="1">
                <a:solidFill>
                  <a:schemeClr val="bg1"/>
                </a:solidFill>
              </a:rPr>
              <a:t>Math.floor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Math.random</a:t>
            </a:r>
            <a:r>
              <a:rPr lang="en-US" altLang="zh-CN" dirty="0">
                <a:solidFill>
                  <a:schemeClr val="bg1"/>
                </a:solidFill>
              </a:rPr>
              <a:t>() * </a:t>
            </a:r>
            <a:r>
              <a:rPr lang="en-US" altLang="zh-CN" dirty="0" err="1">
                <a:solidFill>
                  <a:schemeClr val="bg1"/>
                </a:solidFill>
              </a:rPr>
              <a:t>this.items.length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add: function () {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this.items.splice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this.randomIndex</a:t>
            </a:r>
            <a:r>
              <a:rPr lang="en-US" altLang="zh-CN" dirty="0">
                <a:solidFill>
                  <a:schemeClr val="bg1"/>
                </a:solidFill>
              </a:rPr>
              <a:t>(), 0, </a:t>
            </a:r>
            <a:r>
              <a:rPr lang="en-US" altLang="zh-CN" dirty="0" err="1">
                <a:solidFill>
                  <a:schemeClr val="bg1"/>
                </a:solidFill>
              </a:rPr>
              <a:t>this.nextNum</a:t>
            </a:r>
            <a:r>
              <a:rPr lang="en-US" altLang="zh-CN" dirty="0">
                <a:solidFill>
                  <a:schemeClr val="bg1"/>
                </a:solidFill>
              </a:rPr>
              <a:t>++)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remove: function () {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this.items.splice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this.randomIndex</a:t>
            </a:r>
            <a:r>
              <a:rPr lang="en-US" altLang="zh-CN" dirty="0">
                <a:solidFill>
                  <a:schemeClr val="bg1"/>
                </a:solidFill>
              </a:rPr>
              <a:t>(), 1)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15965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7787B-B98E-41DF-995F-199E540C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1"/>
                </a:solidFill>
              </a:rPr>
              <a:t>案例一：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A528BC-BABA-4D37-9061-84A338DD5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32"/>
            <a:ext cx="10515600" cy="5033043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.list-item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display: inline-block;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width: 30px;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height: 30px;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line-height: 30px;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border: 1px solid #000;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text-align: center;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.list-enter-active,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.list-leave-active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transition: all 1s;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.list-enter,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.list-leave-to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opacity: 0;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transform: </a:t>
            </a:r>
            <a:r>
              <a:rPr lang="en-US" altLang="zh-CN" dirty="0" err="1">
                <a:solidFill>
                  <a:schemeClr val="bg1"/>
                </a:solidFill>
              </a:rPr>
              <a:t>translateY</a:t>
            </a:r>
            <a:r>
              <a:rPr lang="en-US" altLang="zh-CN" dirty="0">
                <a:solidFill>
                  <a:schemeClr val="bg1"/>
                </a:solidFill>
              </a:rPr>
              <a:t>(30px);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771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4D8AC-736D-4F5F-8638-3A28D8CA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8567"/>
          </a:xfrm>
        </p:spPr>
        <p:txBody>
          <a:bodyPr/>
          <a:lstStyle/>
          <a:p>
            <a:r>
              <a:rPr lang="zh-CN" altLang="en-US" b="1" dirty="0">
                <a:solidFill>
                  <a:schemeClr val="accent1"/>
                </a:solidFill>
              </a:rPr>
              <a:t>案例二：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A3D20A-659E-477A-9F3E-09184C819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9" y="1874982"/>
            <a:ext cx="11261558" cy="4248727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&lt;script </a:t>
            </a:r>
            <a:r>
              <a:rPr lang="en-US" altLang="zh-CN" dirty="0" err="1">
                <a:solidFill>
                  <a:schemeClr val="bg1"/>
                </a:solidFill>
              </a:rPr>
              <a:t>src</a:t>
            </a:r>
            <a:r>
              <a:rPr lang="en-US" altLang="zh-CN" dirty="0">
                <a:solidFill>
                  <a:schemeClr val="bg1"/>
                </a:solidFill>
              </a:rPr>
              <a:t>="https://cdnjs.cloudflare.com/ajax/libs/lodash.js/4.14.1/lodash.min.js"&gt;&lt;/script&gt;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&lt;div id="sudoku-demo" class="demo"&gt;</a:t>
            </a:r>
          </a:p>
          <a:p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&lt;button @click="shuffle"&gt;</a:t>
            </a:r>
          </a:p>
          <a:p>
            <a:r>
              <a:rPr lang="zh-CN" altLang="en-US">
                <a:solidFill>
                  <a:schemeClr val="bg1"/>
                </a:solidFill>
              </a:rPr>
              <a:t>移动数字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&lt;/button&gt;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&lt;transition-group name="cell" tag="div" class="container"&gt;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&lt;div v-for="cell in cells" :key="cell.id" class="cell"&gt;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{{ </a:t>
            </a:r>
            <a:r>
              <a:rPr lang="en-US" altLang="zh-CN" dirty="0" err="1">
                <a:solidFill>
                  <a:schemeClr val="bg1"/>
                </a:solidFill>
              </a:rPr>
              <a:t>cell.number</a:t>
            </a:r>
            <a:r>
              <a:rPr lang="en-US" altLang="zh-CN" dirty="0">
                <a:solidFill>
                  <a:schemeClr val="bg1"/>
                </a:solidFill>
              </a:rPr>
              <a:t> }}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&lt;/div&gt;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&lt;/transition-group&gt;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&lt;/div&gt;</a:t>
            </a: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8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A5947-1AC9-4D7B-A393-15286EF3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792"/>
          </a:xfrm>
        </p:spPr>
        <p:txBody>
          <a:bodyPr/>
          <a:lstStyle/>
          <a:p>
            <a:r>
              <a:rPr lang="zh-CN" altLang="en-US" b="1" dirty="0">
                <a:solidFill>
                  <a:schemeClr val="accent1"/>
                </a:solidFill>
              </a:rPr>
              <a:t>案例二：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EA44BD-5CE1-4834-B467-DF31224AA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818"/>
            <a:ext cx="10515600" cy="5015057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new Vue({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el: '#sudoku-demo',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data: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cells: </a:t>
            </a:r>
            <a:r>
              <a:rPr lang="en-US" altLang="zh-CN" dirty="0" err="1">
                <a:solidFill>
                  <a:schemeClr val="bg1"/>
                </a:solidFill>
              </a:rPr>
              <a:t>Array.apply</a:t>
            </a:r>
            <a:r>
              <a:rPr lang="en-US" altLang="zh-CN" dirty="0">
                <a:solidFill>
                  <a:schemeClr val="bg1"/>
                </a:solidFill>
              </a:rPr>
              <a:t>(null, { length: 81 })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.map(function (_, index)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return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id: index,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number: index % 9 + 1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methods: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shuffle: function () {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this.cells</a:t>
            </a:r>
            <a:r>
              <a:rPr lang="en-US" altLang="zh-CN" dirty="0">
                <a:solidFill>
                  <a:schemeClr val="bg1"/>
                </a:solidFill>
              </a:rPr>
              <a:t> = _.shuffle(</a:t>
            </a:r>
            <a:r>
              <a:rPr lang="en-US" altLang="zh-CN" dirty="0" err="1">
                <a:solidFill>
                  <a:schemeClr val="bg1"/>
                </a:solidFill>
              </a:rPr>
              <a:t>this.cells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882511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A402E-2E6C-4B99-AA99-56B7293A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1"/>
                </a:solidFill>
              </a:rPr>
              <a:t>案例二：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B74546-38E2-4DA5-BCFC-92F6BEAB5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9412"/>
            <a:ext cx="10515600" cy="5193464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.container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display: flex;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flex-wrap: wrap;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width: 238px;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margin-top: 10px;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.cell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display: flex;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justify-content: space-around;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align-items: center;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width: 25px;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height: 25px;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border: 1px solid #</a:t>
            </a:r>
            <a:r>
              <a:rPr lang="en-US" altLang="zh-CN" dirty="0" err="1">
                <a:solidFill>
                  <a:schemeClr val="bg1"/>
                </a:solidFill>
              </a:rPr>
              <a:t>aaa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margin-right: -1px;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margin-bottom: -1px;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.</a:t>
            </a:r>
            <a:r>
              <a:rPr lang="en-US" altLang="zh-CN" dirty="0" err="1">
                <a:solidFill>
                  <a:schemeClr val="bg1"/>
                </a:solidFill>
              </a:rPr>
              <a:t>cell:nth-child</a:t>
            </a:r>
            <a:r>
              <a:rPr lang="en-US" altLang="zh-CN" dirty="0">
                <a:solidFill>
                  <a:schemeClr val="bg1"/>
                </a:solidFill>
              </a:rPr>
              <a:t>(3n)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margin-right: 0;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.</a:t>
            </a:r>
            <a:r>
              <a:rPr lang="en-US" altLang="zh-CN" dirty="0" err="1">
                <a:solidFill>
                  <a:schemeClr val="bg1"/>
                </a:solidFill>
              </a:rPr>
              <a:t>cell:nth-child</a:t>
            </a:r>
            <a:r>
              <a:rPr lang="en-US" altLang="zh-CN" dirty="0">
                <a:solidFill>
                  <a:schemeClr val="bg1"/>
                </a:solidFill>
              </a:rPr>
              <a:t>(27n)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margin-bottom: 0;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.cell-move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transition: transform 1s;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5143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437</Words>
  <Application>Microsoft Office PowerPoint</Application>
  <PresentationFormat>宽屏</PresentationFormat>
  <Paragraphs>106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Vue 列表动画</vt:lpstr>
      <vt:lpstr>案例一：</vt:lpstr>
      <vt:lpstr>案例一：</vt:lpstr>
      <vt:lpstr>案例一：</vt:lpstr>
      <vt:lpstr>案例二：</vt:lpstr>
      <vt:lpstr>案例二：</vt:lpstr>
      <vt:lpstr>案例二：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Webpack</dc:title>
  <dc:creator>Administrator</dc:creator>
  <cp:lastModifiedBy>Administrator</cp:lastModifiedBy>
  <cp:revision>62</cp:revision>
  <dcterms:created xsi:type="dcterms:W3CDTF">2018-06-10T05:22:54Z</dcterms:created>
  <dcterms:modified xsi:type="dcterms:W3CDTF">2018-06-26T14:50:47Z</dcterms:modified>
</cp:coreProperties>
</file>