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1D5F-0807-4C55-8157-3717BF24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82529F-5E83-45E0-9936-4985305D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8F409-07EF-41AB-AFAA-EC168C38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BC9F4-3BB1-4FBF-A9A8-504CA12E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5408D-9D6C-4EF3-9B4B-9AC8E553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BDEE-8EE3-4BE3-A3CB-2E4B524A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F8E7D-522A-41DC-983F-F76A7402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41AE5-843C-4CD4-827C-56AE26AD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675B2-8F6C-41D0-A4CF-3F63CF77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BAE48-BECF-4098-8DE5-0325FB4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389804-A056-4480-85B0-5F44596D1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75F43A-466C-4CF9-92E7-22E10F7C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D5CF2-F1E0-430A-B3CE-5263CB2B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AEDF7-25C6-4811-A02C-099CCC07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FC221-E055-45D3-8142-C9E20515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3AD1-B91F-4330-978A-5B29C2F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0AD6D-4BCD-45B1-B263-FEDE1CFE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F5902-8C45-4C45-81C1-181E59D8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F4458-5529-469C-A825-068205F0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3BB79-BBD5-4C86-9ED7-79162E8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75117-107D-4E10-BB5D-665FD805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17185-9D47-48F7-BB1B-BB249327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29CE5-3F8A-4C99-8549-CE2C9F3B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57C90-0A71-4852-924B-14066281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5BED4-73DC-47FC-A80A-B7F6F5F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DC592-6A3A-48AD-962D-D59F5689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16610-F263-453A-8765-C371FC620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57E34-F39B-4033-BDFD-27FB2A6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F5DD4-F45F-4CA2-B795-82B7817C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5F510-BCCE-407B-B265-98E57BCE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7DDA5-B389-4F9F-AB21-38BCC515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3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6809D-0BD1-48A2-BF47-5F5394A4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0A0A3-9F11-43B3-BAE9-078AF4E0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E3298-9AA3-4ED3-9200-657888FBF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CE052-CEF3-4B80-BC40-8F7627A5A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B02900-670A-45FE-B4EB-060A33730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FB451-F232-4531-B8B6-5C8A8C26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866E37-BA0B-4CF3-9789-84A72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AC153-FF0A-4A86-8DF6-FE91FE19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9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351DA-CD67-475A-9CFA-B8F41841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A79877-8B70-478D-A8C1-A32D5EFA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F0AAF-DA22-4566-B1B9-AE0E7ADC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21866-D570-4D7D-8287-411A9A0D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4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404D8-9D18-49D2-A053-07C1D8BA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EBD22-DDDA-43D3-B7A2-B36C136E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70BA1-E33A-4977-B455-31E30B31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8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3C48-32FA-4D50-9A27-DB8D84FA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588E3-9EC6-4B69-BAA3-A0E6C5863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C1C1C-24B5-41AB-9634-103D652A1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FAF9D-B828-445D-8BE0-51F55BFE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046C8-072C-4A45-A44F-D71DC34B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6A798-63BD-4328-AB8A-13BEAB7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DA71E-4B65-451C-B14D-86840B69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877E44-BA0B-49E3-A80D-DECDB7B95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A478E-D495-47CA-913E-3E07AAF2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0597C-C650-49F7-9897-B563E01B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B0C2D-D997-4F80-8F67-79E30018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D3F7C-406C-46E8-A2B8-0FF3AA9C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8AE7D-4A97-43CA-B1E7-D7B49A06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ED4C-6DE8-474D-B5EE-B4131351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69887-4607-45CF-B1D0-970F177F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C118-DAF5-4FFD-95B8-5903319225A6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61B6E-C144-4113-B156-1287E8B5C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40D5B-A737-4B61-9331-BB7CC2260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5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vue-cl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540D-0368-4DFC-885A-2B9BD6AE1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Vue-cli </a:t>
            </a:r>
            <a:r>
              <a:rPr lang="zh-CN" altLang="en-US" dirty="0">
                <a:solidFill>
                  <a:srgbClr val="FF0000"/>
                </a:solidFill>
              </a:rPr>
              <a:t>单文件组件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A26152-3D55-4848-9D0B-0197298CC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-cli</a:t>
            </a:r>
            <a:r>
              <a:rPr lang="zh-CN" altLang="en-US" dirty="0">
                <a:solidFill>
                  <a:schemeClr val="bg1"/>
                </a:solidFill>
              </a:rPr>
              <a:t>是官方提供的一个脚手架工具，可以快速的生成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zh-CN" altLang="en-US" dirty="0">
                <a:solidFill>
                  <a:schemeClr val="bg1"/>
                </a:solidFill>
              </a:rPr>
              <a:t>的项目模板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0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C78E-98F7-4D50-9737-AE0978DF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主要功能</a:t>
            </a:r>
            <a:r>
              <a:rPr lang="zh-CN" altLang="zh-CN" sz="4000" b="1" dirty="0">
                <a:solidFill>
                  <a:srgbClr val="FFC000"/>
                </a:solidFill>
              </a:rPr>
              <a:t>：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8759F-4A1E-4159-ABA0-F71975B0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74067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、规范的目录结构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、本地调试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、代码部署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、热加载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、单元测试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官方网站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  <a:hlinkClick r:id="rId2" tooltip="https://www.npmjs.com/package/vue-cli"/>
              </a:rPr>
              <a:t>https://www.npmjs.com/package/vue-cli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2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0D1BF-148E-40CC-AE3C-E99A7ED0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959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路由配置安装：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CE6F0-3F6B-40B5-A159-B54B3577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481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）安装</a:t>
            </a:r>
            <a:r>
              <a:rPr lang="en-US" altLang="zh-CN" dirty="0">
                <a:solidFill>
                  <a:schemeClr val="bg1"/>
                </a:solidFill>
              </a:rPr>
              <a:t>Node.js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）会使用命令行 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安装：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install 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-cli		// </a:t>
            </a:r>
            <a:r>
              <a:rPr lang="zh-CN" altLang="en-US" dirty="0">
                <a:solidFill>
                  <a:schemeClr val="bg1"/>
                </a:solidFill>
              </a:rPr>
              <a:t>首先安装 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-cli</a:t>
            </a: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init</a:t>
            </a:r>
            <a:r>
              <a:rPr lang="en-US" altLang="zh-CN" dirty="0">
                <a:solidFill>
                  <a:schemeClr val="bg1"/>
                </a:solidFill>
              </a:rPr>
              <a:t> webpack		// </a:t>
            </a:r>
            <a:r>
              <a:rPr lang="zh-CN" altLang="en-US" dirty="0">
                <a:solidFill>
                  <a:schemeClr val="bg1"/>
                </a:solidFill>
              </a:rPr>
              <a:t>创建项目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install			// </a:t>
            </a:r>
            <a:r>
              <a:rPr lang="zh-CN" altLang="en-US" dirty="0">
                <a:solidFill>
                  <a:schemeClr val="bg1"/>
                </a:solidFill>
              </a:rPr>
              <a:t>安装依赖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run dev			// </a:t>
            </a:r>
            <a:r>
              <a:rPr lang="zh-CN" altLang="en-US" dirty="0">
                <a:solidFill>
                  <a:schemeClr val="bg1"/>
                </a:solidFill>
              </a:rPr>
              <a:t>运行创建的项目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使用：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run build			// </a:t>
            </a:r>
            <a:r>
              <a:rPr lang="zh-CN" altLang="en-US" dirty="0">
                <a:solidFill>
                  <a:schemeClr val="bg1"/>
                </a:solidFill>
              </a:rPr>
              <a:t>运行打包命令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787B-B98E-41DF-995F-199E540C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项目结构介绍：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528BC-BABA-4D37-9061-84A338DD5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build 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			// webpack </a:t>
            </a:r>
            <a:r>
              <a:rPr lang="zh-CN" altLang="en-US" dirty="0">
                <a:solidFill>
                  <a:schemeClr val="bg1"/>
                </a:solidFill>
              </a:rPr>
              <a:t>配置目录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config 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			// </a:t>
            </a:r>
            <a:r>
              <a:rPr lang="zh-CN" altLang="en-US" dirty="0">
                <a:solidFill>
                  <a:schemeClr val="bg1"/>
                </a:solidFill>
              </a:rPr>
              <a:t>项目基础配置文件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node_modules</a:t>
            </a:r>
            <a:r>
              <a:rPr lang="en-US" altLang="zh-CN" dirty="0">
                <a:solidFill>
                  <a:schemeClr val="bg1"/>
                </a:solidFill>
              </a:rPr>
              <a:t> 	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	// </a:t>
            </a:r>
            <a:r>
              <a:rPr lang="zh-CN" altLang="en-US" dirty="0">
                <a:solidFill>
                  <a:schemeClr val="bg1"/>
                </a:solidFill>
              </a:rPr>
              <a:t>模块包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 	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			// </a:t>
            </a:r>
            <a:r>
              <a:rPr lang="zh-CN" altLang="en-US" dirty="0">
                <a:solidFill>
                  <a:schemeClr val="bg1"/>
                </a:solidFill>
              </a:rPr>
              <a:t>开发目录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static 	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		// </a:t>
            </a:r>
            <a:r>
              <a:rPr lang="zh-CN" altLang="en-US" dirty="0">
                <a:solidFill>
                  <a:schemeClr val="bg1"/>
                </a:solidFill>
              </a:rPr>
              <a:t>静态资源目录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package.json</a:t>
            </a:r>
            <a:r>
              <a:rPr lang="en-US" altLang="zh-CN" dirty="0">
                <a:solidFill>
                  <a:schemeClr val="bg1"/>
                </a:solidFill>
              </a:rPr>
              <a:t> 		// </a:t>
            </a:r>
            <a:r>
              <a:rPr lang="zh-CN" altLang="en-US" dirty="0">
                <a:solidFill>
                  <a:schemeClr val="bg1"/>
                </a:solidFill>
              </a:rPr>
              <a:t>项目配置文件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index.html 		// </a:t>
            </a:r>
            <a:r>
              <a:rPr lang="zh-CN" altLang="en-US" dirty="0">
                <a:solidFill>
                  <a:schemeClr val="bg1"/>
                </a:solidFill>
              </a:rPr>
              <a:t>主页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71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1ADF8-93BA-4E3E-A9E8-AED0FDBC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Html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6E5FF-B571-4482-899A-21C23DE4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688"/>
            <a:ext cx="10515600" cy="523782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&lt;div class="app-left"&gt;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&lt;router-link to="/HelloWorld"&gt;</a:t>
            </a:r>
            <a:r>
              <a:rPr lang="zh-CN" altLang="en-US" dirty="0">
                <a:solidFill>
                  <a:schemeClr val="bg1"/>
                </a:solidFill>
              </a:rPr>
              <a:t>网站首页</a:t>
            </a:r>
            <a:r>
              <a:rPr lang="en-US" altLang="zh-CN" dirty="0">
                <a:solidFill>
                  <a:schemeClr val="bg1"/>
                </a:solidFill>
              </a:rPr>
              <a:t>&lt;/router-link&gt;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&lt;router-link to="/</a:t>
            </a:r>
            <a:r>
              <a:rPr lang="en-US" altLang="zh-CN" dirty="0" err="1">
                <a:solidFill>
                  <a:schemeClr val="bg1"/>
                </a:solidFill>
              </a:rPr>
              <a:t>Nas</a:t>
            </a:r>
            <a:r>
              <a:rPr lang="en-US" altLang="zh-CN" dirty="0">
                <a:solidFill>
                  <a:schemeClr val="bg1"/>
                </a:solidFill>
              </a:rPr>
              <a:t>"&gt;</a:t>
            </a:r>
            <a:r>
              <a:rPr lang="zh-CN" altLang="en-US" dirty="0">
                <a:solidFill>
                  <a:schemeClr val="bg1"/>
                </a:solidFill>
              </a:rPr>
              <a:t>关于我们</a:t>
            </a:r>
            <a:r>
              <a:rPr lang="en-US" altLang="zh-CN" dirty="0">
                <a:solidFill>
                  <a:schemeClr val="bg1"/>
                </a:solidFill>
              </a:rPr>
              <a:t>&lt;/router-link&gt;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&lt;/div&gt;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2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4D8AC-736D-4F5F-8638-3A28D8CA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567"/>
          </a:xfrm>
        </p:spPr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</a:rPr>
              <a:t>需要注意</a:t>
            </a:r>
            <a:r>
              <a:rPr lang="en-US" altLang="zh-CN" b="1" dirty="0">
                <a:solidFill>
                  <a:schemeClr val="tx2"/>
                </a:solidFill>
              </a:rPr>
              <a:t>: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3D20A-659E-477A-9F3E-09184C81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2"/>
            <a:ext cx="10515600" cy="520231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全局定义 </a:t>
            </a:r>
            <a:r>
              <a:rPr lang="en-US" altLang="zh-CN" dirty="0">
                <a:solidFill>
                  <a:schemeClr val="bg1"/>
                </a:solidFill>
              </a:rPr>
              <a:t>(Global definitions) </a:t>
            </a:r>
            <a:r>
              <a:rPr lang="zh-CN" altLang="en-US" dirty="0">
                <a:solidFill>
                  <a:schemeClr val="bg1"/>
                </a:solidFill>
              </a:rPr>
              <a:t>强制要求每个 </a:t>
            </a:r>
            <a:r>
              <a:rPr lang="en-US" altLang="zh-CN" dirty="0">
                <a:solidFill>
                  <a:schemeClr val="bg1"/>
                </a:solidFill>
              </a:rPr>
              <a:t>component </a:t>
            </a:r>
            <a:r>
              <a:rPr lang="zh-CN" altLang="en-US" dirty="0">
                <a:solidFill>
                  <a:schemeClr val="bg1"/>
                </a:solidFill>
              </a:rPr>
              <a:t>中的命名不得重复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字符串模板 </a:t>
            </a:r>
            <a:r>
              <a:rPr lang="en-US" altLang="zh-CN" dirty="0">
                <a:solidFill>
                  <a:schemeClr val="bg1"/>
                </a:solidFill>
              </a:rPr>
              <a:t>(String templates) </a:t>
            </a:r>
            <a:r>
              <a:rPr lang="zh-CN" altLang="en-US" dirty="0">
                <a:solidFill>
                  <a:schemeClr val="bg1"/>
                </a:solidFill>
              </a:rPr>
              <a:t>缺乏语法高亮，在 </a:t>
            </a:r>
            <a:r>
              <a:rPr lang="en-US" altLang="zh-CN" dirty="0">
                <a:solidFill>
                  <a:schemeClr val="bg1"/>
                </a:solidFill>
              </a:rPr>
              <a:t>HTML </a:t>
            </a:r>
            <a:r>
              <a:rPr lang="zh-CN" altLang="en-US" dirty="0">
                <a:solidFill>
                  <a:schemeClr val="bg1"/>
                </a:solidFill>
              </a:rPr>
              <a:t>有多行的时候，需要用到丑陋的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不支持 </a:t>
            </a:r>
            <a:r>
              <a:rPr lang="en-US" altLang="zh-CN" dirty="0">
                <a:solidFill>
                  <a:schemeClr val="bg1"/>
                </a:solidFill>
              </a:rPr>
              <a:t>CSS (No CSS support) </a:t>
            </a:r>
            <a:r>
              <a:rPr lang="zh-CN" altLang="en-US" dirty="0">
                <a:solidFill>
                  <a:schemeClr val="bg1"/>
                </a:solidFill>
              </a:rPr>
              <a:t>意味着当 </a:t>
            </a:r>
            <a:r>
              <a:rPr lang="en-US" altLang="zh-CN" dirty="0">
                <a:solidFill>
                  <a:schemeClr val="bg1"/>
                </a:solidFill>
              </a:rPr>
              <a:t>HTML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JavaScript </a:t>
            </a:r>
            <a:r>
              <a:rPr lang="zh-CN" altLang="en-US" dirty="0">
                <a:solidFill>
                  <a:schemeClr val="bg1"/>
                </a:solidFill>
              </a:rPr>
              <a:t>组件化时，</a:t>
            </a:r>
            <a:r>
              <a:rPr lang="en-US" altLang="zh-CN" dirty="0">
                <a:solidFill>
                  <a:schemeClr val="bg1"/>
                </a:solidFill>
              </a:rPr>
              <a:t>CSS </a:t>
            </a:r>
            <a:r>
              <a:rPr lang="zh-CN" altLang="en-US" dirty="0">
                <a:solidFill>
                  <a:schemeClr val="bg1"/>
                </a:solidFill>
              </a:rPr>
              <a:t>明显被遗漏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没有构建步骤 </a:t>
            </a:r>
            <a:r>
              <a:rPr lang="en-US" altLang="zh-CN" dirty="0">
                <a:solidFill>
                  <a:schemeClr val="bg1"/>
                </a:solidFill>
              </a:rPr>
              <a:t>(No build step) </a:t>
            </a:r>
            <a:r>
              <a:rPr lang="zh-CN" altLang="en-US" dirty="0">
                <a:solidFill>
                  <a:schemeClr val="bg1"/>
                </a:solidFill>
              </a:rPr>
              <a:t>限制只能使用 </a:t>
            </a:r>
            <a:r>
              <a:rPr lang="en-US" altLang="zh-CN" dirty="0">
                <a:solidFill>
                  <a:schemeClr val="bg1"/>
                </a:solidFill>
              </a:rPr>
              <a:t>HTML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ES5 JavaScript, </a:t>
            </a:r>
            <a:r>
              <a:rPr lang="zh-CN" altLang="en-US" dirty="0">
                <a:solidFill>
                  <a:schemeClr val="bg1"/>
                </a:solidFill>
              </a:rPr>
              <a:t>而不能使用预处理器，如 </a:t>
            </a:r>
            <a:r>
              <a:rPr lang="en-US" altLang="zh-CN" dirty="0">
                <a:solidFill>
                  <a:schemeClr val="bg1"/>
                </a:solidFill>
              </a:rPr>
              <a:t>Pug (formerly Jade)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Babel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183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Vue-cli 单文件组件</vt:lpstr>
      <vt:lpstr>主要功能：</vt:lpstr>
      <vt:lpstr>路由配置安装：</vt:lpstr>
      <vt:lpstr>项目结构介绍：</vt:lpstr>
      <vt:lpstr>Html</vt:lpstr>
      <vt:lpstr>需要注意: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Administrator</dc:creator>
  <cp:lastModifiedBy>Administrator</cp:lastModifiedBy>
  <cp:revision>43</cp:revision>
  <dcterms:created xsi:type="dcterms:W3CDTF">2018-06-10T05:22:54Z</dcterms:created>
  <dcterms:modified xsi:type="dcterms:W3CDTF">2018-06-23T02:34:34Z</dcterms:modified>
</cp:coreProperties>
</file>