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91D5F-0807-4C55-8157-3717BF244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82529F-5E83-45E0-9936-4985305DE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8F409-07EF-41AB-AFAA-EC168C38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BC9F4-3BB1-4FBF-A9A8-504CA12E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5408D-9D6C-4EF3-9B4B-9AC8E553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ABDEE-8EE3-4BE3-A3CB-2E4B524A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EF8E7D-522A-41DC-983F-F76A7402B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41AE5-843C-4CD4-827C-56AE26AD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675B2-8F6C-41D0-A4CF-3F63CF77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BAE48-BECF-4098-8DE5-0325FB44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8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389804-A056-4480-85B0-5F44596D1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75F43A-466C-4CF9-92E7-22E10F7CA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D5CF2-F1E0-430A-B3CE-5263CB2B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AEDF7-25C6-4811-A02C-099CCC07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FC221-E055-45D3-8142-C9E20515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78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D3AD1-B91F-4330-978A-5B29C2FF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0AD6D-4BCD-45B1-B263-FEDE1CFE8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F5902-8C45-4C45-81C1-181E59D8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F4458-5529-469C-A825-068205F0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3BB79-BBD5-4C86-9ED7-79162E86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5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75117-107D-4E10-BB5D-665FD805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17185-9D47-48F7-BB1B-BB2493271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29CE5-3F8A-4C99-8549-CE2C9F3B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57C90-0A71-4852-924B-14066281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5BED4-73DC-47FC-A80A-B7F6F5FC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84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DC592-6A3A-48AD-962D-D59F5689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16610-F263-453A-8765-C371FC620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D57E34-F39B-4033-BDFD-27FB2A638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FF5DD4-F45F-4CA2-B795-82B7817C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5F510-BCCE-407B-B265-98E57BCE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37DDA5-B389-4F9F-AB21-38BCC515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3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6809D-0BD1-48A2-BF47-5F5394A4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10A0A3-9F11-43B3-BAE9-078AF4E0C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7E3298-9AA3-4ED3-9200-657888FBF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1CE052-CEF3-4B80-BC40-8F7627A5A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B02900-670A-45FE-B4EB-060A33730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3FB451-F232-4531-B8B6-5C8A8C26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866E37-BA0B-4CF3-9789-84A72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9AC153-FF0A-4A86-8DF6-FE91FE19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69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351DA-CD67-475A-9CFA-B8F41841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A79877-8B70-478D-A8C1-A32D5EFA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2F0AAF-DA22-4566-B1B9-AE0E7ADC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B21866-D570-4D7D-8287-411A9A0D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4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7404D8-9D18-49D2-A053-07C1D8BA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0EBD22-DDDA-43D3-B7A2-B36C136E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770BA1-E33A-4977-B455-31E30B31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8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A3C48-32FA-4D50-9A27-DB8D84FA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588E3-9EC6-4B69-BAA3-A0E6C5863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EC1C1C-24B5-41AB-9634-103D652A1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1FAF9D-B828-445D-8BE0-51F55BFE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7046C8-072C-4A45-A44F-D71DC34B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06A798-63BD-4328-AB8A-13BEAB7A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9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DA71E-4B65-451C-B14D-86840B69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877E44-BA0B-49E3-A80D-DECDB7B95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FA478E-D495-47CA-913E-3E07AAF28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0597C-C650-49F7-9897-B563E01B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6B0C2D-D997-4F80-8F67-79E30018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ED3F7C-406C-46E8-A2B8-0FF3AA9C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18AE7D-4A97-43CA-B1E7-D7B49A06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09ED4C-6DE8-474D-B5EE-B41313515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69887-4607-45CF-B1D0-970F177F2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FC118-DAF5-4FFD-95B8-5903319225A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61B6E-C144-4113-B156-1287E8B5C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40D5B-A737-4B61-9331-BB7CC2260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25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2540D-0368-4DFC-885A-2B9BD6AE1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Vuex</a:t>
            </a:r>
            <a:r>
              <a:rPr lang="zh-CN" altLang="en-US" b="1" dirty="0">
                <a:solidFill>
                  <a:srgbClr val="FF0000"/>
                </a:solidFill>
              </a:rPr>
              <a:t> 数据管理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A26152-3D55-4848-9D0B-0197298CC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Vuex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是一个专为 </a:t>
            </a:r>
            <a:r>
              <a:rPr lang="en-US" altLang="zh-CN" dirty="0">
                <a:solidFill>
                  <a:schemeClr val="bg1"/>
                </a:solidFill>
              </a:rPr>
              <a:t>Vue.js </a:t>
            </a:r>
            <a:r>
              <a:rPr lang="zh-CN" altLang="en-US" dirty="0">
                <a:solidFill>
                  <a:schemeClr val="bg1"/>
                </a:solidFill>
              </a:rPr>
              <a:t>应用程序开发的</a:t>
            </a:r>
            <a:r>
              <a:rPr lang="zh-CN" altLang="en-US" b="1" dirty="0">
                <a:solidFill>
                  <a:schemeClr val="bg1"/>
                </a:solidFill>
              </a:rPr>
              <a:t>状态管理模式</a:t>
            </a:r>
            <a:endParaRPr lang="zh-CN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0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4C78E-98F7-4D50-9737-AE0978DF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</a:rPr>
              <a:t>安装</a:t>
            </a:r>
            <a:r>
              <a:rPr lang="zh-CN" altLang="zh-CN" sz="4000" b="1" dirty="0">
                <a:solidFill>
                  <a:srgbClr val="FFC000"/>
                </a:solidFill>
              </a:rPr>
              <a:t>：</a:t>
            </a:r>
            <a:endParaRPr lang="zh-CN" altLang="en-US" sz="4000" b="1" dirty="0">
              <a:solidFill>
                <a:srgbClr val="FFC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8759F-4A1E-4159-ABA0-F71975B0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740676"/>
          </a:xfrm>
        </p:spPr>
        <p:txBody>
          <a:bodyPr>
            <a:normAutofit/>
          </a:bodyPr>
          <a:lstStyle/>
          <a:p>
            <a:pPr lvl="1"/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安装：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 err="1">
                <a:solidFill>
                  <a:schemeClr val="bg1"/>
                </a:solidFill>
              </a:rPr>
              <a:t>npm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install 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en-US" altLang="zh-CN" dirty="0">
                <a:solidFill>
                  <a:schemeClr val="bg1"/>
                </a:solidFill>
              </a:rPr>
              <a:t>-cli		// </a:t>
            </a:r>
            <a:r>
              <a:rPr lang="zh-CN" altLang="en-US" dirty="0">
                <a:solidFill>
                  <a:schemeClr val="bg1"/>
                </a:solidFill>
              </a:rPr>
              <a:t>首先安装 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en-US" altLang="zh-CN" dirty="0">
                <a:solidFill>
                  <a:schemeClr val="bg1"/>
                </a:solidFill>
              </a:rPr>
              <a:t>-cli</a:t>
            </a:r>
          </a:p>
          <a:p>
            <a:pPr lvl="2"/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init</a:t>
            </a:r>
            <a:r>
              <a:rPr lang="en-US" altLang="zh-CN" dirty="0">
                <a:solidFill>
                  <a:schemeClr val="bg1"/>
                </a:solidFill>
              </a:rPr>
              <a:t> webpack		// </a:t>
            </a:r>
            <a:r>
              <a:rPr lang="zh-CN" altLang="en-US" dirty="0">
                <a:solidFill>
                  <a:schemeClr val="bg1"/>
                </a:solidFill>
              </a:rPr>
              <a:t>创建项目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 err="1">
                <a:solidFill>
                  <a:schemeClr val="bg1"/>
                </a:solidFill>
              </a:rPr>
              <a:t>npm</a:t>
            </a:r>
            <a:r>
              <a:rPr lang="en-US" altLang="zh-CN" dirty="0">
                <a:solidFill>
                  <a:schemeClr val="bg1"/>
                </a:solidFill>
              </a:rPr>
              <a:t> install			// </a:t>
            </a:r>
            <a:r>
              <a:rPr lang="zh-CN" altLang="en-US" dirty="0">
                <a:solidFill>
                  <a:schemeClr val="bg1"/>
                </a:solidFill>
              </a:rPr>
              <a:t>安装依赖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 err="1">
                <a:solidFill>
                  <a:schemeClr val="bg1"/>
                </a:solidFill>
              </a:rPr>
              <a:t>npm</a:t>
            </a:r>
            <a:r>
              <a:rPr lang="en-US" altLang="zh-CN" dirty="0">
                <a:solidFill>
                  <a:schemeClr val="bg1"/>
                </a:solidFill>
              </a:rPr>
              <a:t> install </a:t>
            </a:r>
            <a:r>
              <a:rPr lang="en-US" altLang="zh-CN" dirty="0" err="1">
                <a:solidFill>
                  <a:schemeClr val="bg1"/>
                </a:solidFill>
              </a:rPr>
              <a:t>vuex</a:t>
            </a:r>
            <a:r>
              <a:rPr lang="en-US" altLang="zh-CN" dirty="0">
                <a:solidFill>
                  <a:schemeClr val="bg1"/>
                </a:solidFill>
              </a:rPr>
              <a:t> --save	// </a:t>
            </a:r>
            <a:r>
              <a:rPr lang="zh-CN" altLang="en-US" dirty="0">
                <a:solidFill>
                  <a:schemeClr val="bg1"/>
                </a:solidFill>
              </a:rPr>
              <a:t>安装</a:t>
            </a:r>
            <a:r>
              <a:rPr lang="en-US" altLang="zh-CN" dirty="0" err="1">
                <a:solidFill>
                  <a:schemeClr val="bg1"/>
                </a:solidFill>
              </a:rPr>
              <a:t>vuex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 err="1">
                <a:solidFill>
                  <a:schemeClr val="bg1"/>
                </a:solidFill>
              </a:rPr>
              <a:t>npm</a:t>
            </a:r>
            <a:r>
              <a:rPr lang="en-US" altLang="zh-CN" dirty="0">
                <a:solidFill>
                  <a:schemeClr val="bg1"/>
                </a:solidFill>
              </a:rPr>
              <a:t> run dev			// </a:t>
            </a:r>
            <a:r>
              <a:rPr lang="zh-CN" altLang="en-US" dirty="0">
                <a:solidFill>
                  <a:schemeClr val="bg1"/>
                </a:solidFill>
              </a:rPr>
              <a:t>运行创建的项目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使用：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 err="1">
                <a:solidFill>
                  <a:schemeClr val="bg1"/>
                </a:solidFill>
              </a:rPr>
              <a:t>npm</a:t>
            </a:r>
            <a:r>
              <a:rPr lang="en-US" altLang="zh-CN" dirty="0">
                <a:solidFill>
                  <a:schemeClr val="bg1"/>
                </a:solidFill>
              </a:rPr>
              <a:t> run build			// </a:t>
            </a:r>
            <a:r>
              <a:rPr lang="zh-CN" altLang="en-US" dirty="0">
                <a:solidFill>
                  <a:schemeClr val="bg1"/>
                </a:solidFill>
              </a:rPr>
              <a:t>运行打包命令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sz="3200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官方网站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https://vuex.vuejs.org/zh/installation.html</a:t>
            </a:r>
          </a:p>
        </p:txBody>
      </p:sp>
    </p:spTree>
    <p:extLst>
      <p:ext uri="{BB962C8B-B14F-4D97-AF65-F5344CB8AC3E}">
        <p14:creationId xmlns:p14="http://schemas.microsoft.com/office/powerpoint/2010/main" val="106162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0D1BF-148E-40CC-AE3C-E99A7ED0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959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什么情况下使用</a:t>
            </a:r>
            <a:r>
              <a:rPr lang="en-US" altLang="zh-CN" b="1" dirty="0" err="1">
                <a:solidFill>
                  <a:srgbClr val="FF0000"/>
                </a:solidFill>
              </a:rPr>
              <a:t>vuex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CE6F0-3F6B-40B5-A159-B54B35779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494816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如果您不打算开发大型单页应用，使用 </a:t>
            </a:r>
            <a:r>
              <a:rPr lang="en-US" altLang="zh-CN" dirty="0" err="1">
                <a:solidFill>
                  <a:schemeClr val="bg1"/>
                </a:solidFill>
              </a:rPr>
              <a:t>Vuex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可能是繁琐冗余的。确实是如此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如果您的应用够简单，您最好不要使用 </a:t>
            </a:r>
            <a:r>
              <a:rPr lang="en-US" altLang="zh-CN" dirty="0" err="1">
                <a:solidFill>
                  <a:schemeClr val="bg1"/>
                </a:solidFill>
              </a:rPr>
              <a:t>Vuex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大型 复杂 框架多的项目可以使用</a:t>
            </a:r>
            <a:r>
              <a:rPr lang="en-US" altLang="zh-CN" dirty="0" err="1">
                <a:solidFill>
                  <a:schemeClr val="bg1"/>
                </a:solidFill>
              </a:rPr>
              <a:t>Vuex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多层嵌套组件通信就需要有</a:t>
            </a:r>
            <a:r>
              <a:rPr lang="en-US" altLang="zh-CN" dirty="0" err="1">
                <a:solidFill>
                  <a:schemeClr val="bg1"/>
                </a:solidFill>
              </a:rPr>
              <a:t>vuex</a:t>
            </a:r>
            <a:r>
              <a:rPr lang="zh-CN" altLang="en-US" dirty="0">
                <a:solidFill>
                  <a:schemeClr val="bg1"/>
                </a:solidFill>
              </a:rPr>
              <a:t>这样的解决方案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需要不同的组件都可以拿到这个数据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共享数据管理的状态下使用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个数据源 对应 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个组件 </a:t>
            </a:r>
            <a:r>
              <a:rPr lang="en-US" altLang="zh-CN" dirty="0">
                <a:solidFill>
                  <a:schemeClr val="bg1"/>
                </a:solidFill>
              </a:rPr>
              <a:t>( </a:t>
            </a:r>
            <a:r>
              <a:rPr lang="zh-CN" altLang="en-US" dirty="0">
                <a:solidFill>
                  <a:schemeClr val="bg1"/>
                </a:solidFill>
              </a:rPr>
              <a:t>不需要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多个数据源 对应 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个组件 </a:t>
            </a:r>
            <a:r>
              <a:rPr lang="en-US" altLang="zh-CN" dirty="0">
                <a:solidFill>
                  <a:schemeClr val="bg1"/>
                </a:solidFill>
              </a:rPr>
              <a:t>( </a:t>
            </a:r>
            <a:r>
              <a:rPr lang="zh-CN" altLang="en-US" dirty="0">
                <a:solidFill>
                  <a:schemeClr val="bg1"/>
                </a:solidFill>
              </a:rPr>
              <a:t>不一定不需要 （需要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个数据源 对应 多个组件 </a:t>
            </a:r>
            <a:r>
              <a:rPr lang="en-US" altLang="zh-CN" dirty="0">
                <a:solidFill>
                  <a:schemeClr val="bg1"/>
                </a:solidFill>
              </a:rPr>
              <a:t>( </a:t>
            </a:r>
            <a:r>
              <a:rPr lang="zh-CN" altLang="en-US" dirty="0">
                <a:solidFill>
                  <a:schemeClr val="bg1"/>
                </a:solidFill>
              </a:rPr>
              <a:t>需要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5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7787B-B98E-41DF-995F-199E540C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使用方法：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A528BC-BABA-4D37-9061-84A338DD5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import </a:t>
            </a:r>
            <a:r>
              <a:rPr lang="en-US" altLang="zh-CN" dirty="0" err="1">
                <a:solidFill>
                  <a:schemeClr val="bg1"/>
                </a:solidFill>
              </a:rPr>
              <a:t>Vuex</a:t>
            </a:r>
            <a:r>
              <a:rPr lang="en-US" altLang="zh-CN" dirty="0">
                <a:solidFill>
                  <a:schemeClr val="bg1"/>
                </a:solidFill>
              </a:rPr>
              <a:t> from '</a:t>
            </a:r>
            <a:r>
              <a:rPr lang="en-US" altLang="zh-CN" dirty="0" err="1">
                <a:solidFill>
                  <a:schemeClr val="bg1"/>
                </a:solidFill>
              </a:rPr>
              <a:t>vuex</a:t>
            </a:r>
            <a:r>
              <a:rPr lang="en-US" altLang="zh-CN" dirty="0">
                <a:solidFill>
                  <a:schemeClr val="bg1"/>
                </a:solidFill>
              </a:rPr>
              <a:t>'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 err="1">
                <a:solidFill>
                  <a:schemeClr val="bg1"/>
                </a:solidFill>
              </a:rPr>
              <a:t>Vue.use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Vuex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// </a:t>
            </a:r>
            <a:r>
              <a:rPr lang="zh-CN" altLang="en-US" dirty="0">
                <a:solidFill>
                  <a:schemeClr val="bg1"/>
                </a:solidFill>
              </a:rPr>
              <a:t>建立一个共享数据库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const store = new </a:t>
            </a:r>
            <a:r>
              <a:rPr lang="en-US" altLang="zh-CN" dirty="0" err="1">
                <a:solidFill>
                  <a:schemeClr val="bg1"/>
                </a:solidFill>
              </a:rPr>
              <a:t>Vuex.Store</a:t>
            </a:r>
            <a:r>
              <a:rPr lang="en-US" altLang="zh-CN" dirty="0">
                <a:solidFill>
                  <a:schemeClr val="bg1"/>
                </a:solidFill>
              </a:rPr>
              <a:t>({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state: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count: 10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computed:{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getCount</a:t>
            </a:r>
            <a:r>
              <a:rPr lang="en-US" altLang="zh-CN" dirty="0">
                <a:solidFill>
                  <a:schemeClr val="bg1"/>
                </a:solidFill>
              </a:rPr>
              <a:t>(){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return this.$</a:t>
            </a:r>
            <a:r>
              <a:rPr lang="en-US" altLang="zh-CN" dirty="0" err="1">
                <a:solidFill>
                  <a:schemeClr val="bg1"/>
                </a:solidFill>
              </a:rPr>
              <a:t>store.state.count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store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71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1ADF8-93BA-4E3E-A9E8-AED0FDBC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Html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6E5FF-B571-4482-899A-21C23DE40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688"/>
            <a:ext cx="10515600" cy="523782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mutations: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increment (state) {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state.count</a:t>
            </a:r>
            <a:r>
              <a:rPr lang="en-US" altLang="zh-CN" dirty="0">
                <a:solidFill>
                  <a:schemeClr val="bg1"/>
                </a:solidFill>
              </a:rPr>
              <a:t>++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it-IT" altLang="zh-CN" dirty="0">
                <a:solidFill>
                  <a:schemeClr val="bg1"/>
                </a:solidFill>
              </a:rPr>
              <a:t>&lt;button @click="add"&gt;</a:t>
            </a:r>
            <a:r>
              <a:rPr lang="zh-CN" altLang="it-IT" dirty="0">
                <a:solidFill>
                  <a:schemeClr val="bg1"/>
                </a:solidFill>
              </a:rPr>
              <a:t>点击增加</a:t>
            </a:r>
            <a:r>
              <a:rPr lang="it-IT" altLang="zh-CN" dirty="0">
                <a:solidFill>
                  <a:schemeClr val="bg1"/>
                </a:solidFill>
              </a:rPr>
              <a:t>&lt;/button&gt;</a:t>
            </a:r>
          </a:p>
          <a:p>
            <a:endParaRPr lang="it-IT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methods:{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add(){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this.$</a:t>
            </a:r>
            <a:r>
              <a:rPr lang="en-US" altLang="zh-CN" dirty="0" err="1">
                <a:solidFill>
                  <a:schemeClr val="bg1"/>
                </a:solidFill>
              </a:rPr>
              <a:t>store.commit</a:t>
            </a:r>
            <a:r>
              <a:rPr lang="en-US" altLang="zh-CN" dirty="0">
                <a:solidFill>
                  <a:schemeClr val="bg1"/>
                </a:solidFill>
              </a:rPr>
              <a:t>("increment")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it-IT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92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185</Words>
  <Application>Microsoft Office PowerPoint</Application>
  <PresentationFormat>宽屏</PresentationFormat>
  <Paragraphs>59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Vuex 数据管理</vt:lpstr>
      <vt:lpstr>安装：</vt:lpstr>
      <vt:lpstr>什么情况下使用vuex：</vt:lpstr>
      <vt:lpstr>使用方法：</vt:lpstr>
      <vt:lpstr>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Administrator</dc:creator>
  <cp:lastModifiedBy>Administrator</cp:lastModifiedBy>
  <cp:revision>48</cp:revision>
  <dcterms:created xsi:type="dcterms:W3CDTF">2018-06-10T05:22:54Z</dcterms:created>
  <dcterms:modified xsi:type="dcterms:W3CDTF">2018-07-01T04:35:33Z</dcterms:modified>
</cp:coreProperties>
</file>