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EA6D0-6045-4706-84C5-9F7F6D354D49}" v="125" dt="2024-11-19T20:01:38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adeesh, Sanjay K" userId="02d190ab-9338-4d5b-849e-ebabb2b4ebab" providerId="ADAL" clId="{35EEA6D0-6045-4706-84C5-9F7F6D354D49}"/>
    <pc:docChg chg="undo custSel addSld modSld modMainMaster">
      <pc:chgData name="Jagadeesh, Sanjay K" userId="02d190ab-9338-4d5b-849e-ebabb2b4ebab" providerId="ADAL" clId="{35EEA6D0-6045-4706-84C5-9F7F6D354D49}" dt="2024-11-19T20:02:51.339" v="2002" actId="113"/>
      <pc:docMkLst>
        <pc:docMk/>
      </pc:docMkLst>
      <pc:sldChg chg="modSp mod setBg">
        <pc:chgData name="Jagadeesh, Sanjay K" userId="02d190ab-9338-4d5b-849e-ebabb2b4ebab" providerId="ADAL" clId="{35EEA6D0-6045-4706-84C5-9F7F6D354D49}" dt="2024-11-18T15:32:17.217" v="1495"/>
        <pc:sldMkLst>
          <pc:docMk/>
          <pc:sldMk cId="3740391106" sldId="256"/>
        </pc:sldMkLst>
        <pc:spChg chg="mod">
          <ac:chgData name="Jagadeesh, Sanjay K" userId="02d190ab-9338-4d5b-849e-ebabb2b4ebab" providerId="ADAL" clId="{35EEA6D0-6045-4706-84C5-9F7F6D354D49}" dt="2024-11-18T15:01:56.764" v="54" actId="17032"/>
          <ac:spMkLst>
            <pc:docMk/>
            <pc:sldMk cId="3740391106" sldId="256"/>
            <ac:spMk id="2" creationId="{027F1AC4-5F51-BE98-4F4E-141E85682B6A}"/>
          </ac:spMkLst>
        </pc:spChg>
        <pc:spChg chg="mod">
          <ac:chgData name="Jagadeesh, Sanjay K" userId="02d190ab-9338-4d5b-849e-ebabb2b4ebab" providerId="ADAL" clId="{35EEA6D0-6045-4706-84C5-9F7F6D354D49}" dt="2024-11-18T15:01:49.451" v="53" actId="17032"/>
          <ac:spMkLst>
            <pc:docMk/>
            <pc:sldMk cId="3740391106" sldId="256"/>
            <ac:spMk id="3" creationId="{79CAFCED-70DA-43DB-DA9E-BF6C9796EC40}"/>
          </ac:spMkLst>
        </pc:spChg>
      </pc:sldChg>
      <pc:sldChg chg="modSp mod setBg">
        <pc:chgData name="Jagadeesh, Sanjay K" userId="02d190ab-9338-4d5b-849e-ebabb2b4ebab" providerId="ADAL" clId="{35EEA6D0-6045-4706-84C5-9F7F6D354D49}" dt="2024-11-18T15:32:17.217" v="1495"/>
        <pc:sldMkLst>
          <pc:docMk/>
          <pc:sldMk cId="3380444428" sldId="257"/>
        </pc:sldMkLst>
        <pc:spChg chg="mod">
          <ac:chgData name="Jagadeesh, Sanjay K" userId="02d190ab-9338-4d5b-849e-ebabb2b4ebab" providerId="ADAL" clId="{35EEA6D0-6045-4706-84C5-9F7F6D354D49}" dt="2024-11-18T15:20:15.057" v="618" actId="1076"/>
          <ac:spMkLst>
            <pc:docMk/>
            <pc:sldMk cId="3380444428" sldId="257"/>
            <ac:spMk id="2" creationId="{DC3300C1-5A13-840E-0794-4C314782C9AC}"/>
          </ac:spMkLst>
        </pc:spChg>
        <pc:spChg chg="mod">
          <ac:chgData name="Jagadeesh, Sanjay K" userId="02d190ab-9338-4d5b-849e-ebabb2b4ebab" providerId="ADAL" clId="{35EEA6D0-6045-4706-84C5-9F7F6D354D49}" dt="2024-11-18T15:18:42.750" v="609" actId="1076"/>
          <ac:spMkLst>
            <pc:docMk/>
            <pc:sldMk cId="3380444428" sldId="257"/>
            <ac:spMk id="3" creationId="{72DA01C4-F6EA-A9FA-EF09-593FB54AE852}"/>
          </ac:spMkLst>
        </pc:spChg>
      </pc:sldChg>
      <pc:sldChg chg="modSp mod setBg">
        <pc:chgData name="Jagadeesh, Sanjay K" userId="02d190ab-9338-4d5b-849e-ebabb2b4ebab" providerId="ADAL" clId="{35EEA6D0-6045-4706-84C5-9F7F6D354D49}" dt="2024-11-18T15:32:17.217" v="1495"/>
        <pc:sldMkLst>
          <pc:docMk/>
          <pc:sldMk cId="2907231756" sldId="258"/>
        </pc:sldMkLst>
        <pc:spChg chg="mod">
          <ac:chgData name="Jagadeesh, Sanjay K" userId="02d190ab-9338-4d5b-849e-ebabb2b4ebab" providerId="ADAL" clId="{35EEA6D0-6045-4706-84C5-9F7F6D354D49}" dt="2024-11-18T15:16:25.777" v="579" actId="2711"/>
          <ac:spMkLst>
            <pc:docMk/>
            <pc:sldMk cId="2907231756" sldId="258"/>
            <ac:spMk id="2" creationId="{27C4A2AE-0D47-9E1C-2973-655872BE9322}"/>
          </ac:spMkLst>
        </pc:spChg>
        <pc:spChg chg="mod">
          <ac:chgData name="Jagadeesh, Sanjay K" userId="02d190ab-9338-4d5b-849e-ebabb2b4ebab" providerId="ADAL" clId="{35EEA6D0-6045-4706-84C5-9F7F6D354D49}" dt="2024-11-18T15:15:05.046" v="569" actId="113"/>
          <ac:spMkLst>
            <pc:docMk/>
            <pc:sldMk cId="2907231756" sldId="258"/>
            <ac:spMk id="3" creationId="{D4F81465-7524-AE6B-42F2-FB7315E98B08}"/>
          </ac:spMkLst>
        </pc:spChg>
        <pc:picChg chg="mod">
          <ac:chgData name="Jagadeesh, Sanjay K" userId="02d190ab-9338-4d5b-849e-ebabb2b4ebab" providerId="ADAL" clId="{35EEA6D0-6045-4706-84C5-9F7F6D354D49}" dt="2024-11-18T15:00:44.872" v="47" actId="13822"/>
          <ac:picMkLst>
            <pc:docMk/>
            <pc:sldMk cId="2907231756" sldId="258"/>
            <ac:picMk id="5" creationId="{2292C838-4FC1-6B96-1736-85ACAC8485EA}"/>
          </ac:picMkLst>
        </pc:picChg>
      </pc:sldChg>
      <pc:sldChg chg="modSp mod setBg">
        <pc:chgData name="Jagadeesh, Sanjay K" userId="02d190ab-9338-4d5b-849e-ebabb2b4ebab" providerId="ADAL" clId="{35EEA6D0-6045-4706-84C5-9F7F6D354D49}" dt="2024-11-18T15:32:17.217" v="1495"/>
        <pc:sldMkLst>
          <pc:docMk/>
          <pc:sldMk cId="3264411900" sldId="259"/>
        </pc:sldMkLst>
        <pc:spChg chg="mod">
          <ac:chgData name="Jagadeesh, Sanjay K" userId="02d190ab-9338-4d5b-849e-ebabb2b4ebab" providerId="ADAL" clId="{35EEA6D0-6045-4706-84C5-9F7F6D354D49}" dt="2024-11-18T15:16:17.398" v="578" actId="2711"/>
          <ac:spMkLst>
            <pc:docMk/>
            <pc:sldMk cId="3264411900" sldId="259"/>
            <ac:spMk id="2" creationId="{130CDFC4-B6BB-DE6C-B903-95ADA5C87D60}"/>
          </ac:spMkLst>
        </pc:spChg>
        <pc:graphicFrameChg chg="mod">
          <ac:chgData name="Jagadeesh, Sanjay K" userId="02d190ab-9338-4d5b-849e-ebabb2b4ebab" providerId="ADAL" clId="{35EEA6D0-6045-4706-84C5-9F7F6D354D49}" dt="2024-11-18T15:14:50.258" v="568" actId="113"/>
          <ac:graphicFrameMkLst>
            <pc:docMk/>
            <pc:sldMk cId="3264411900" sldId="259"/>
            <ac:graphicFrameMk id="5" creationId="{1D4142DE-2D40-8990-7279-03BFCBE60F9C}"/>
          </ac:graphicFrameMkLst>
        </pc:graphicFrameChg>
      </pc:sldChg>
      <pc:sldChg chg="addSp delSp modSp mod setBg setClrOvrMap">
        <pc:chgData name="Jagadeesh, Sanjay K" userId="02d190ab-9338-4d5b-849e-ebabb2b4ebab" providerId="ADAL" clId="{35EEA6D0-6045-4706-84C5-9F7F6D354D49}" dt="2024-11-18T15:34:19.293" v="1546" actId="207"/>
        <pc:sldMkLst>
          <pc:docMk/>
          <pc:sldMk cId="1789010429" sldId="260"/>
        </pc:sldMkLst>
        <pc:spChg chg="mod">
          <ac:chgData name="Jagadeesh, Sanjay K" userId="02d190ab-9338-4d5b-849e-ebabb2b4ebab" providerId="ADAL" clId="{35EEA6D0-6045-4706-84C5-9F7F6D354D49}" dt="2024-11-18T15:34:19.293" v="1546" actId="207"/>
          <ac:spMkLst>
            <pc:docMk/>
            <pc:sldMk cId="1789010429" sldId="260"/>
            <ac:spMk id="2" creationId="{0800BAE7-D6A6-EBDD-1F5F-C73CCDB6C545}"/>
          </ac:spMkLst>
        </pc:spChg>
        <pc:spChg chg="del mod">
          <ac:chgData name="Jagadeesh, Sanjay K" userId="02d190ab-9338-4d5b-849e-ebabb2b4ebab" providerId="ADAL" clId="{35EEA6D0-6045-4706-84C5-9F7F6D354D49}" dt="2024-11-18T15:07:31.518" v="502" actId="26606"/>
          <ac:spMkLst>
            <pc:docMk/>
            <pc:sldMk cId="1789010429" sldId="260"/>
            <ac:spMk id="3" creationId="{3E2EB673-FAA7-A473-2282-ED6E80596142}"/>
          </ac:spMkLst>
        </pc:spChg>
        <pc:spChg chg="add del">
          <ac:chgData name="Jagadeesh, Sanjay K" userId="02d190ab-9338-4d5b-849e-ebabb2b4ebab" providerId="ADAL" clId="{35EEA6D0-6045-4706-84C5-9F7F6D354D49}" dt="2024-11-18T15:08:05.356" v="506" actId="26606"/>
          <ac:spMkLst>
            <pc:docMk/>
            <pc:sldMk cId="1789010429" sldId="260"/>
            <ac:spMk id="9" creationId="{0EB72A9B-FD82-4F09-BF1E-D39311D3A0E3}"/>
          </ac:spMkLst>
        </pc:spChg>
        <pc:spChg chg="add del">
          <ac:chgData name="Jagadeesh, Sanjay K" userId="02d190ab-9338-4d5b-849e-ebabb2b4ebab" providerId="ADAL" clId="{35EEA6D0-6045-4706-84C5-9F7F6D354D49}" dt="2024-11-18T15:08:05.356" v="506" actId="26606"/>
          <ac:spMkLst>
            <pc:docMk/>
            <pc:sldMk cId="1789010429" sldId="260"/>
            <ac:spMk id="11" creationId="{DD39B371-6E4E-4070-AB4E-4D788405A5A6}"/>
          </ac:spMkLst>
        </pc:spChg>
        <pc:spChg chg="add del">
          <ac:chgData name="Jagadeesh, Sanjay K" userId="02d190ab-9338-4d5b-849e-ebabb2b4ebab" providerId="ADAL" clId="{35EEA6D0-6045-4706-84C5-9F7F6D354D49}" dt="2024-11-18T15:08:05.356" v="506" actId="26606"/>
          <ac:spMkLst>
            <pc:docMk/>
            <pc:sldMk cId="1789010429" sldId="260"/>
            <ac:spMk id="13" creationId="{B937DAED-8BFE-4563-BB45-B5E554D70A84}"/>
          </ac:spMkLst>
        </pc:spChg>
        <pc:spChg chg="add">
          <ac:chgData name="Jagadeesh, Sanjay K" userId="02d190ab-9338-4d5b-849e-ebabb2b4ebab" providerId="ADAL" clId="{35EEA6D0-6045-4706-84C5-9F7F6D354D49}" dt="2024-11-18T15:08:05.356" v="506" actId="26606"/>
          <ac:spMkLst>
            <pc:docMk/>
            <pc:sldMk cId="1789010429" sldId="260"/>
            <ac:spMk id="18" creationId="{E192707B-B929-41A7-9B41-E959A1C689E4}"/>
          </ac:spMkLst>
        </pc:spChg>
        <pc:spChg chg="add">
          <ac:chgData name="Jagadeesh, Sanjay K" userId="02d190ab-9338-4d5b-849e-ebabb2b4ebab" providerId="ADAL" clId="{35EEA6D0-6045-4706-84C5-9F7F6D354D49}" dt="2024-11-18T15:08:05.356" v="506" actId="26606"/>
          <ac:spMkLst>
            <pc:docMk/>
            <pc:sldMk cId="1789010429" sldId="260"/>
            <ac:spMk id="20" creationId="{8FB4235C-4505-46C7-AD8F-8769A1972FC1}"/>
          </ac:spMkLst>
        </pc:spChg>
        <pc:graphicFrameChg chg="add mod modGraphic">
          <ac:chgData name="Jagadeesh, Sanjay K" userId="02d190ab-9338-4d5b-849e-ebabb2b4ebab" providerId="ADAL" clId="{35EEA6D0-6045-4706-84C5-9F7F6D354D49}" dt="2024-11-18T15:14:07.107" v="553" actId="113"/>
          <ac:graphicFrameMkLst>
            <pc:docMk/>
            <pc:sldMk cId="1789010429" sldId="260"/>
            <ac:graphicFrameMk id="5" creationId="{33A92B4D-89CF-A121-3D5B-7967BC2EDB6C}"/>
          </ac:graphicFrameMkLst>
        </pc:graphicFrameChg>
      </pc:sldChg>
      <pc:sldChg chg="addSp delSp modSp mod setBg">
        <pc:chgData name="Jagadeesh, Sanjay K" userId="02d190ab-9338-4d5b-849e-ebabb2b4ebab" providerId="ADAL" clId="{35EEA6D0-6045-4706-84C5-9F7F6D354D49}" dt="2024-11-18T15:39:45.074" v="1704" actId="14861"/>
        <pc:sldMkLst>
          <pc:docMk/>
          <pc:sldMk cId="1117830432" sldId="261"/>
        </pc:sldMkLst>
        <pc:spChg chg="mod">
          <ac:chgData name="Jagadeesh, Sanjay K" userId="02d190ab-9338-4d5b-849e-ebabb2b4ebab" providerId="ADAL" clId="{35EEA6D0-6045-4706-84C5-9F7F6D354D49}" dt="2024-11-18T15:36:03.203" v="1553" actId="13822"/>
          <ac:spMkLst>
            <pc:docMk/>
            <pc:sldMk cId="1117830432" sldId="261"/>
            <ac:spMk id="2" creationId="{8498D182-3D72-DCA3-3B60-2098118D5795}"/>
          </ac:spMkLst>
        </pc:spChg>
        <pc:spChg chg="add del mod">
          <ac:chgData name="Jagadeesh, Sanjay K" userId="02d190ab-9338-4d5b-849e-ebabb2b4ebab" providerId="ADAL" clId="{35EEA6D0-6045-4706-84C5-9F7F6D354D49}" dt="2024-11-18T15:36:25.271" v="1554" actId="17032"/>
          <ac:spMkLst>
            <pc:docMk/>
            <pc:sldMk cId="1117830432" sldId="261"/>
            <ac:spMk id="3" creationId="{F6F01A1C-D08E-2E86-CD95-CCEE30E4E57D}"/>
          </ac:spMkLst>
        </pc:spChg>
        <pc:spChg chg="add del mod">
          <ac:chgData name="Jagadeesh, Sanjay K" userId="02d190ab-9338-4d5b-849e-ebabb2b4ebab" providerId="ADAL" clId="{35EEA6D0-6045-4706-84C5-9F7F6D354D49}" dt="2024-11-18T15:11:33.898" v="525"/>
          <ac:spMkLst>
            <pc:docMk/>
            <pc:sldMk cId="1117830432" sldId="261"/>
            <ac:spMk id="4" creationId="{EA36E523-C5C8-52D6-F832-7B32CDC9CCF0}"/>
          </ac:spMkLst>
        </pc:spChg>
        <pc:spChg chg="add mod">
          <ac:chgData name="Jagadeesh, Sanjay K" userId="02d190ab-9338-4d5b-849e-ebabb2b4ebab" providerId="ADAL" clId="{35EEA6D0-6045-4706-84C5-9F7F6D354D49}" dt="2024-11-18T15:36:29.128" v="1555" actId="17032"/>
          <ac:spMkLst>
            <pc:docMk/>
            <pc:sldMk cId="1117830432" sldId="261"/>
            <ac:spMk id="5" creationId="{D8378807-6F0D-72E4-1AC4-231B24DD6B85}"/>
          </ac:spMkLst>
        </pc:spChg>
        <pc:spChg chg="add mod">
          <ac:chgData name="Jagadeesh, Sanjay K" userId="02d190ab-9338-4d5b-849e-ebabb2b4ebab" providerId="ADAL" clId="{35EEA6D0-6045-4706-84C5-9F7F6D354D49}" dt="2024-11-18T15:30:49.925" v="1480"/>
          <ac:spMkLst>
            <pc:docMk/>
            <pc:sldMk cId="1117830432" sldId="261"/>
            <ac:spMk id="8" creationId="{9B5BA792-C1E7-AD21-6C5F-656E795C59CE}"/>
          </ac:spMkLst>
        </pc:spChg>
        <pc:spChg chg="add mod">
          <ac:chgData name="Jagadeesh, Sanjay K" userId="02d190ab-9338-4d5b-849e-ebabb2b4ebab" providerId="ADAL" clId="{35EEA6D0-6045-4706-84C5-9F7F6D354D49}" dt="2024-11-18T15:30:49.925" v="1480"/>
          <ac:spMkLst>
            <pc:docMk/>
            <pc:sldMk cId="1117830432" sldId="261"/>
            <ac:spMk id="10" creationId="{294F9D9C-7CFD-660E-C28A-1E3ED07B61B9}"/>
          </ac:spMkLst>
        </pc:spChg>
        <pc:spChg chg="add del">
          <ac:chgData name="Jagadeesh, Sanjay K" userId="02d190ab-9338-4d5b-849e-ebabb2b4ebab" providerId="ADAL" clId="{35EEA6D0-6045-4706-84C5-9F7F6D354D49}" dt="2024-11-18T15:31:21.831" v="1483" actId="478"/>
          <ac:spMkLst>
            <pc:docMk/>
            <pc:sldMk cId="1117830432" sldId="261"/>
            <ac:spMk id="12" creationId="{406DA8D1-4467-5EA7-7223-F73C454F405C}"/>
          </ac:spMkLst>
        </pc:spChg>
        <pc:spChg chg="add del mod">
          <ac:chgData name="Jagadeesh, Sanjay K" userId="02d190ab-9338-4d5b-849e-ebabb2b4ebab" providerId="ADAL" clId="{35EEA6D0-6045-4706-84C5-9F7F6D354D49}" dt="2024-11-18T15:31:39.716" v="1488" actId="478"/>
          <ac:spMkLst>
            <pc:docMk/>
            <pc:sldMk cId="1117830432" sldId="261"/>
            <ac:spMk id="14" creationId="{7E154FB8-5B34-C5B4-1572-742601761DC7}"/>
          </ac:spMkLst>
        </pc:spChg>
        <pc:grpChg chg="add mod">
          <ac:chgData name="Jagadeesh, Sanjay K" userId="02d190ab-9338-4d5b-849e-ebabb2b4ebab" providerId="ADAL" clId="{35EEA6D0-6045-4706-84C5-9F7F6D354D49}" dt="2024-11-18T15:30:49.925" v="1480"/>
          <ac:grpSpMkLst>
            <pc:docMk/>
            <pc:sldMk cId="1117830432" sldId="261"/>
            <ac:grpSpMk id="6" creationId="{7EE1F384-A656-18C0-CF08-073EDC48E80D}"/>
          </ac:grpSpMkLst>
        </pc:grpChg>
        <pc:graphicFrameChg chg="add del">
          <ac:chgData name="Jagadeesh, Sanjay K" userId="02d190ab-9338-4d5b-849e-ebabb2b4ebab" providerId="ADAL" clId="{35EEA6D0-6045-4706-84C5-9F7F6D354D49}" dt="2024-11-18T15:30:12.938" v="1469" actId="26606"/>
          <ac:graphicFrameMkLst>
            <pc:docMk/>
            <pc:sldMk cId="1117830432" sldId="261"/>
            <ac:graphicFrameMk id="7" creationId="{F23B442F-5524-6DE9-07F3-9390470FE3E9}"/>
          </ac:graphicFrameMkLst>
        </pc:graphicFrameChg>
        <pc:graphicFrameChg chg="add del">
          <ac:chgData name="Jagadeesh, Sanjay K" userId="02d190ab-9338-4d5b-849e-ebabb2b4ebab" providerId="ADAL" clId="{35EEA6D0-6045-4706-84C5-9F7F6D354D49}" dt="2024-11-18T15:30:15.438" v="1471" actId="26606"/>
          <ac:graphicFrameMkLst>
            <pc:docMk/>
            <pc:sldMk cId="1117830432" sldId="261"/>
            <ac:graphicFrameMk id="9" creationId="{62FED8E2-44CA-987C-AA8C-11677E611BDF}"/>
          </ac:graphicFrameMkLst>
        </pc:graphicFrameChg>
        <pc:graphicFrameChg chg="add del">
          <ac:chgData name="Jagadeesh, Sanjay K" userId="02d190ab-9338-4d5b-849e-ebabb2b4ebab" providerId="ADAL" clId="{35EEA6D0-6045-4706-84C5-9F7F6D354D49}" dt="2024-11-18T15:30:21.655" v="1473" actId="26606"/>
          <ac:graphicFrameMkLst>
            <pc:docMk/>
            <pc:sldMk cId="1117830432" sldId="261"/>
            <ac:graphicFrameMk id="11" creationId="{302E2B9C-04EB-9D61-B78F-03875C0359CE}"/>
          </ac:graphicFrameMkLst>
        </pc:graphicFrameChg>
        <pc:graphicFrameChg chg="add del">
          <ac:chgData name="Jagadeesh, Sanjay K" userId="02d190ab-9338-4d5b-849e-ebabb2b4ebab" providerId="ADAL" clId="{35EEA6D0-6045-4706-84C5-9F7F6D354D49}" dt="2024-11-18T15:30:23.188" v="1475" actId="26606"/>
          <ac:graphicFrameMkLst>
            <pc:docMk/>
            <pc:sldMk cId="1117830432" sldId="261"/>
            <ac:graphicFrameMk id="13" creationId="{506BAB02-AD1D-7EE3-4765-47EAE6CCA15C}"/>
          </ac:graphicFrameMkLst>
        </pc:graphicFrameChg>
        <pc:graphicFrameChg chg="add del">
          <ac:chgData name="Jagadeesh, Sanjay K" userId="02d190ab-9338-4d5b-849e-ebabb2b4ebab" providerId="ADAL" clId="{35EEA6D0-6045-4706-84C5-9F7F6D354D49}" dt="2024-11-18T15:30:55.334" v="1481" actId="26606"/>
          <ac:graphicFrameMkLst>
            <pc:docMk/>
            <pc:sldMk cId="1117830432" sldId="261"/>
            <ac:graphicFrameMk id="15" creationId="{302E2B9C-04EB-9D61-B78F-03875C0359CE}"/>
          </ac:graphicFrameMkLst>
        </pc:graphicFrameChg>
        <pc:cxnChg chg="add mod">
          <ac:chgData name="Jagadeesh, Sanjay K" userId="02d190ab-9338-4d5b-849e-ebabb2b4ebab" providerId="ADAL" clId="{35EEA6D0-6045-4706-84C5-9F7F6D354D49}" dt="2024-11-18T15:39:45.074" v="1704" actId="14861"/>
          <ac:cxnSpMkLst>
            <pc:docMk/>
            <pc:sldMk cId="1117830432" sldId="261"/>
            <ac:cxnSpMk id="17" creationId="{78B65ED0-73B2-144B-4971-59DA671AA975}"/>
          </ac:cxnSpMkLst>
        </pc:cxnChg>
      </pc:sldChg>
      <pc:sldChg chg="addSp modSp new mod setBg">
        <pc:chgData name="Jagadeesh, Sanjay K" userId="02d190ab-9338-4d5b-849e-ebabb2b4ebab" providerId="ADAL" clId="{35EEA6D0-6045-4706-84C5-9F7F6D354D49}" dt="2024-11-19T20:02:51.339" v="2002" actId="113"/>
        <pc:sldMkLst>
          <pc:docMk/>
          <pc:sldMk cId="3166947957" sldId="262"/>
        </pc:sldMkLst>
        <pc:spChg chg="mod">
          <ac:chgData name="Jagadeesh, Sanjay K" userId="02d190ab-9338-4d5b-849e-ebabb2b4ebab" providerId="ADAL" clId="{35EEA6D0-6045-4706-84C5-9F7F6D354D49}" dt="2024-11-19T19:22:59.760" v="1933" actId="26606"/>
          <ac:spMkLst>
            <pc:docMk/>
            <pc:sldMk cId="3166947957" sldId="262"/>
            <ac:spMk id="2" creationId="{E97064B1-8E91-C28F-33FF-E283738E47CA}"/>
          </ac:spMkLst>
        </pc:spChg>
        <pc:spChg chg="mod">
          <ac:chgData name="Jagadeesh, Sanjay K" userId="02d190ab-9338-4d5b-849e-ebabb2b4ebab" providerId="ADAL" clId="{35EEA6D0-6045-4706-84C5-9F7F6D354D49}" dt="2024-11-19T20:02:51.339" v="2002" actId="113"/>
          <ac:spMkLst>
            <pc:docMk/>
            <pc:sldMk cId="3166947957" sldId="262"/>
            <ac:spMk id="3" creationId="{356D2AF7-F723-CDEC-6CDF-998E3FB9487B}"/>
          </ac:spMkLst>
        </pc:spChg>
        <pc:spChg chg="add">
          <ac:chgData name="Jagadeesh, Sanjay K" userId="02d190ab-9338-4d5b-849e-ebabb2b4ebab" providerId="ADAL" clId="{35EEA6D0-6045-4706-84C5-9F7F6D354D49}" dt="2024-11-19T19:22:59.760" v="1933" actId="26606"/>
          <ac:spMkLst>
            <pc:docMk/>
            <pc:sldMk cId="3166947957" sldId="262"/>
            <ac:spMk id="10" creationId="{0BBB6B01-5B73-410C-B70E-8CF2FA470D11}"/>
          </ac:spMkLst>
        </pc:spChg>
        <pc:spChg chg="add">
          <ac:chgData name="Jagadeesh, Sanjay K" userId="02d190ab-9338-4d5b-849e-ebabb2b4ebab" providerId="ADAL" clId="{35EEA6D0-6045-4706-84C5-9F7F6D354D49}" dt="2024-11-19T19:22:59.760" v="1933" actId="26606"/>
          <ac:spMkLst>
            <pc:docMk/>
            <pc:sldMk cId="3166947957" sldId="262"/>
            <ac:spMk id="12" creationId="{8712F587-12D0-435C-8E3F-F44C36EE71B8}"/>
          </ac:spMkLst>
        </pc:spChg>
        <pc:picChg chg="add">
          <ac:chgData name="Jagadeesh, Sanjay K" userId="02d190ab-9338-4d5b-849e-ebabb2b4ebab" providerId="ADAL" clId="{35EEA6D0-6045-4706-84C5-9F7F6D354D49}" dt="2024-11-19T19:22:59.760" v="1933" actId="26606"/>
          <ac:picMkLst>
            <pc:docMk/>
            <pc:sldMk cId="3166947957" sldId="262"/>
            <ac:picMk id="7" creationId="{B59DCE7C-2EDC-0D3F-E3FD-100A462B02DC}"/>
          </ac:picMkLst>
        </pc:picChg>
      </pc:sldChg>
      <pc:sldChg chg="addSp delSp modSp new mod setBg">
        <pc:chgData name="Jagadeesh, Sanjay K" userId="02d190ab-9338-4d5b-849e-ebabb2b4ebab" providerId="ADAL" clId="{35EEA6D0-6045-4706-84C5-9F7F6D354D49}" dt="2024-11-19T20:01:38.187" v="1999" actId="255"/>
        <pc:sldMkLst>
          <pc:docMk/>
          <pc:sldMk cId="3189081641" sldId="263"/>
        </pc:sldMkLst>
        <pc:spChg chg="mod">
          <ac:chgData name="Jagadeesh, Sanjay K" userId="02d190ab-9338-4d5b-849e-ebabb2b4ebab" providerId="ADAL" clId="{35EEA6D0-6045-4706-84C5-9F7F6D354D49}" dt="2024-11-19T20:00:10.751" v="1983" actId="255"/>
          <ac:spMkLst>
            <pc:docMk/>
            <pc:sldMk cId="3189081641" sldId="263"/>
            <ac:spMk id="2" creationId="{1D720856-62E2-83D8-A0AF-A2BAA321826E}"/>
          </ac:spMkLst>
        </pc:spChg>
        <pc:spChg chg="add del mod">
          <ac:chgData name="Jagadeesh, Sanjay K" userId="02d190ab-9338-4d5b-849e-ebabb2b4ebab" providerId="ADAL" clId="{35EEA6D0-6045-4706-84C5-9F7F6D354D49}" dt="2024-11-19T19:59:50.117" v="1982" actId="26606"/>
          <ac:spMkLst>
            <pc:docMk/>
            <pc:sldMk cId="3189081641" sldId="263"/>
            <ac:spMk id="3" creationId="{290AEB62-DAD6-0160-3E43-642ECC641026}"/>
          </ac:spMkLst>
        </pc:spChg>
        <pc:spChg chg="add del">
          <ac:chgData name="Jagadeesh, Sanjay K" userId="02d190ab-9338-4d5b-849e-ebabb2b4ebab" providerId="ADAL" clId="{35EEA6D0-6045-4706-84C5-9F7F6D354D49}" dt="2024-11-19T19:59:50.013" v="1981" actId="26606"/>
          <ac:spMkLst>
            <pc:docMk/>
            <pc:sldMk cId="3189081641" sldId="263"/>
            <ac:spMk id="9" creationId="{0EB72A9B-FD82-4F09-BF1E-D39311D3A0E3}"/>
          </ac:spMkLst>
        </pc:spChg>
        <pc:spChg chg="add del">
          <ac:chgData name="Jagadeesh, Sanjay K" userId="02d190ab-9338-4d5b-849e-ebabb2b4ebab" providerId="ADAL" clId="{35EEA6D0-6045-4706-84C5-9F7F6D354D49}" dt="2024-11-19T19:59:26.302" v="1978" actId="26606"/>
          <ac:spMkLst>
            <pc:docMk/>
            <pc:sldMk cId="3189081641" sldId="263"/>
            <ac:spMk id="10" creationId="{0BBB6B01-5B73-410C-B70E-8CF2FA470D11}"/>
          </ac:spMkLst>
        </pc:spChg>
        <pc:spChg chg="add del">
          <ac:chgData name="Jagadeesh, Sanjay K" userId="02d190ab-9338-4d5b-849e-ebabb2b4ebab" providerId="ADAL" clId="{35EEA6D0-6045-4706-84C5-9F7F6D354D49}" dt="2024-11-19T19:59:50.013" v="1981" actId="26606"/>
          <ac:spMkLst>
            <pc:docMk/>
            <pc:sldMk cId="3189081641" sldId="263"/>
            <ac:spMk id="11" creationId="{DD39B371-6E4E-4070-AB4E-4D788405A5A6}"/>
          </ac:spMkLst>
        </pc:spChg>
        <pc:spChg chg="add del">
          <ac:chgData name="Jagadeesh, Sanjay K" userId="02d190ab-9338-4d5b-849e-ebabb2b4ebab" providerId="ADAL" clId="{35EEA6D0-6045-4706-84C5-9F7F6D354D49}" dt="2024-11-19T19:59:26.302" v="1978" actId="26606"/>
          <ac:spMkLst>
            <pc:docMk/>
            <pc:sldMk cId="3189081641" sldId="263"/>
            <ac:spMk id="12" creationId="{8712F587-12D0-435C-8E3F-F44C36EE71B8}"/>
          </ac:spMkLst>
        </pc:spChg>
        <pc:spChg chg="add del">
          <ac:chgData name="Jagadeesh, Sanjay K" userId="02d190ab-9338-4d5b-849e-ebabb2b4ebab" providerId="ADAL" clId="{35EEA6D0-6045-4706-84C5-9F7F6D354D49}" dt="2024-11-19T19:59:50.013" v="1981" actId="26606"/>
          <ac:spMkLst>
            <pc:docMk/>
            <pc:sldMk cId="3189081641" sldId="263"/>
            <ac:spMk id="13" creationId="{B937DAED-8BFE-4563-BB45-B5E554D70A84}"/>
          </ac:spMkLst>
        </pc:spChg>
        <pc:spChg chg="add">
          <ac:chgData name="Jagadeesh, Sanjay K" userId="02d190ab-9338-4d5b-849e-ebabb2b4ebab" providerId="ADAL" clId="{35EEA6D0-6045-4706-84C5-9F7F6D354D49}" dt="2024-11-19T19:59:50.117" v="1982" actId="26606"/>
          <ac:spMkLst>
            <pc:docMk/>
            <pc:sldMk cId="3189081641" sldId="263"/>
            <ac:spMk id="15" creationId="{A2AD6B69-E0A0-476D-9EE1-6B69F04C59F8}"/>
          </ac:spMkLst>
        </pc:spChg>
        <pc:spChg chg="add">
          <ac:chgData name="Jagadeesh, Sanjay K" userId="02d190ab-9338-4d5b-849e-ebabb2b4ebab" providerId="ADAL" clId="{35EEA6D0-6045-4706-84C5-9F7F6D354D49}" dt="2024-11-19T19:59:50.117" v="1982" actId="26606"/>
          <ac:spMkLst>
            <pc:docMk/>
            <pc:sldMk cId="3189081641" sldId="263"/>
            <ac:spMk id="16" creationId="{16BE10A1-AD5F-4AB3-8A94-41D62B494ADB}"/>
          </ac:spMkLst>
        </pc:spChg>
        <pc:spChg chg="add">
          <ac:chgData name="Jagadeesh, Sanjay K" userId="02d190ab-9338-4d5b-849e-ebabb2b4ebab" providerId="ADAL" clId="{35EEA6D0-6045-4706-84C5-9F7F6D354D49}" dt="2024-11-19T19:59:50.117" v="1982" actId="26606"/>
          <ac:spMkLst>
            <pc:docMk/>
            <pc:sldMk cId="3189081641" sldId="263"/>
            <ac:spMk id="17" creationId="{5684BFFE-6A90-4311-ACD5-B34177D46462}"/>
          </ac:spMkLst>
        </pc:spChg>
        <pc:graphicFrameChg chg="add del">
          <ac:chgData name="Jagadeesh, Sanjay K" userId="02d190ab-9338-4d5b-849e-ebabb2b4ebab" providerId="ADAL" clId="{35EEA6D0-6045-4706-84C5-9F7F6D354D49}" dt="2024-11-19T19:59:50.013" v="1981" actId="26606"/>
          <ac:graphicFrameMkLst>
            <pc:docMk/>
            <pc:sldMk cId="3189081641" sldId="263"/>
            <ac:graphicFrameMk id="5" creationId="{40F67D4D-9E6F-25D6-FE63-134653C38612}"/>
          </ac:graphicFrameMkLst>
        </pc:graphicFrameChg>
        <pc:graphicFrameChg chg="add mod">
          <ac:chgData name="Jagadeesh, Sanjay K" userId="02d190ab-9338-4d5b-849e-ebabb2b4ebab" providerId="ADAL" clId="{35EEA6D0-6045-4706-84C5-9F7F6D354D49}" dt="2024-11-19T20:01:38.187" v="1999" actId="255"/>
          <ac:graphicFrameMkLst>
            <pc:docMk/>
            <pc:sldMk cId="3189081641" sldId="263"/>
            <ac:graphicFrameMk id="18" creationId="{D48299B8-6156-6EFB-00BC-904AD4ED6D42}"/>
          </ac:graphicFrameMkLst>
        </pc:graphicFrameChg>
        <pc:picChg chg="add del">
          <ac:chgData name="Jagadeesh, Sanjay K" userId="02d190ab-9338-4d5b-849e-ebabb2b4ebab" providerId="ADAL" clId="{35EEA6D0-6045-4706-84C5-9F7F6D354D49}" dt="2024-11-19T19:59:26.302" v="1978" actId="26606"/>
          <ac:picMkLst>
            <pc:docMk/>
            <pc:sldMk cId="3189081641" sldId="263"/>
            <ac:picMk id="7" creationId="{839B17D5-46EF-3B05-0728-BF50C73333BE}"/>
          </ac:picMkLst>
        </pc:picChg>
      </pc:sldChg>
      <pc:sldMasterChg chg="setBg modSldLayout">
        <pc:chgData name="Jagadeesh, Sanjay K" userId="02d190ab-9338-4d5b-849e-ebabb2b4ebab" providerId="ADAL" clId="{35EEA6D0-6045-4706-84C5-9F7F6D354D49}" dt="2024-11-18T15:33:51.093" v="1545"/>
        <pc:sldMasterMkLst>
          <pc:docMk/>
          <pc:sldMasterMk cId="1602393807" sldId="2147483686"/>
        </pc:sldMasterMkLst>
        <pc:sldLayoutChg chg="setBg">
          <pc:chgData name="Jagadeesh, Sanjay K" userId="02d190ab-9338-4d5b-849e-ebabb2b4ebab" providerId="ADAL" clId="{35EEA6D0-6045-4706-84C5-9F7F6D354D49}" dt="2024-11-18T15:33:51.093" v="1545"/>
          <pc:sldLayoutMkLst>
            <pc:docMk/>
            <pc:sldMasterMk cId="1602393807" sldId="2147483686"/>
            <pc:sldLayoutMk cId="3785886129" sldId="2147483675"/>
          </pc:sldLayoutMkLst>
        </pc:sldLayoutChg>
        <pc:sldLayoutChg chg="setBg">
          <pc:chgData name="Jagadeesh, Sanjay K" userId="02d190ab-9338-4d5b-849e-ebabb2b4ebab" providerId="ADAL" clId="{35EEA6D0-6045-4706-84C5-9F7F6D354D49}" dt="2024-11-18T15:33:51.093" v="1545"/>
          <pc:sldLayoutMkLst>
            <pc:docMk/>
            <pc:sldMasterMk cId="1602393807" sldId="2147483686"/>
            <pc:sldLayoutMk cId="1244824517" sldId="2147483676"/>
          </pc:sldLayoutMkLst>
        </pc:sldLayoutChg>
        <pc:sldLayoutChg chg="setBg">
          <pc:chgData name="Jagadeesh, Sanjay K" userId="02d190ab-9338-4d5b-849e-ebabb2b4ebab" providerId="ADAL" clId="{35EEA6D0-6045-4706-84C5-9F7F6D354D49}" dt="2024-11-18T15:33:51.093" v="1545"/>
          <pc:sldLayoutMkLst>
            <pc:docMk/>
            <pc:sldMasterMk cId="1602393807" sldId="2147483686"/>
            <pc:sldLayoutMk cId="1779694717" sldId="2147483677"/>
          </pc:sldLayoutMkLst>
        </pc:sldLayoutChg>
        <pc:sldLayoutChg chg="setBg">
          <pc:chgData name="Jagadeesh, Sanjay K" userId="02d190ab-9338-4d5b-849e-ebabb2b4ebab" providerId="ADAL" clId="{35EEA6D0-6045-4706-84C5-9F7F6D354D49}" dt="2024-11-18T15:33:51.093" v="1545"/>
          <pc:sldLayoutMkLst>
            <pc:docMk/>
            <pc:sldMasterMk cId="1602393807" sldId="2147483686"/>
            <pc:sldLayoutMk cId="1991542653" sldId="2147483678"/>
          </pc:sldLayoutMkLst>
        </pc:sldLayoutChg>
        <pc:sldLayoutChg chg="setBg">
          <pc:chgData name="Jagadeesh, Sanjay K" userId="02d190ab-9338-4d5b-849e-ebabb2b4ebab" providerId="ADAL" clId="{35EEA6D0-6045-4706-84C5-9F7F6D354D49}" dt="2024-11-18T15:33:51.093" v="1545"/>
          <pc:sldLayoutMkLst>
            <pc:docMk/>
            <pc:sldMasterMk cId="1602393807" sldId="2147483686"/>
            <pc:sldLayoutMk cId="3747992054" sldId="2147483679"/>
          </pc:sldLayoutMkLst>
        </pc:sldLayoutChg>
        <pc:sldLayoutChg chg="setBg">
          <pc:chgData name="Jagadeesh, Sanjay K" userId="02d190ab-9338-4d5b-849e-ebabb2b4ebab" providerId="ADAL" clId="{35EEA6D0-6045-4706-84C5-9F7F6D354D49}" dt="2024-11-18T15:33:51.093" v="1545"/>
          <pc:sldLayoutMkLst>
            <pc:docMk/>
            <pc:sldMasterMk cId="1602393807" sldId="2147483686"/>
            <pc:sldLayoutMk cId="2229971120" sldId="2147483680"/>
          </pc:sldLayoutMkLst>
        </pc:sldLayoutChg>
        <pc:sldLayoutChg chg="setBg">
          <pc:chgData name="Jagadeesh, Sanjay K" userId="02d190ab-9338-4d5b-849e-ebabb2b4ebab" providerId="ADAL" clId="{35EEA6D0-6045-4706-84C5-9F7F6D354D49}" dt="2024-11-18T15:33:51.093" v="1545"/>
          <pc:sldLayoutMkLst>
            <pc:docMk/>
            <pc:sldMasterMk cId="1602393807" sldId="2147483686"/>
            <pc:sldLayoutMk cId="2395486837" sldId="2147483681"/>
          </pc:sldLayoutMkLst>
        </pc:sldLayoutChg>
        <pc:sldLayoutChg chg="setBg">
          <pc:chgData name="Jagadeesh, Sanjay K" userId="02d190ab-9338-4d5b-849e-ebabb2b4ebab" providerId="ADAL" clId="{35EEA6D0-6045-4706-84C5-9F7F6D354D49}" dt="2024-11-18T15:33:51.093" v="1545"/>
          <pc:sldLayoutMkLst>
            <pc:docMk/>
            <pc:sldMasterMk cId="1602393807" sldId="2147483686"/>
            <pc:sldLayoutMk cId="2632917566" sldId="2147483682"/>
          </pc:sldLayoutMkLst>
        </pc:sldLayoutChg>
        <pc:sldLayoutChg chg="setBg">
          <pc:chgData name="Jagadeesh, Sanjay K" userId="02d190ab-9338-4d5b-849e-ebabb2b4ebab" providerId="ADAL" clId="{35EEA6D0-6045-4706-84C5-9F7F6D354D49}" dt="2024-11-18T15:33:51.093" v="1545"/>
          <pc:sldLayoutMkLst>
            <pc:docMk/>
            <pc:sldMasterMk cId="1602393807" sldId="2147483686"/>
            <pc:sldLayoutMk cId="3563520997" sldId="2147483683"/>
          </pc:sldLayoutMkLst>
        </pc:sldLayoutChg>
        <pc:sldLayoutChg chg="setBg">
          <pc:chgData name="Jagadeesh, Sanjay K" userId="02d190ab-9338-4d5b-849e-ebabb2b4ebab" providerId="ADAL" clId="{35EEA6D0-6045-4706-84C5-9F7F6D354D49}" dt="2024-11-18T15:33:51.093" v="1545"/>
          <pc:sldLayoutMkLst>
            <pc:docMk/>
            <pc:sldMasterMk cId="1602393807" sldId="2147483686"/>
            <pc:sldLayoutMk cId="451770917" sldId="2147483684"/>
          </pc:sldLayoutMkLst>
        </pc:sldLayoutChg>
        <pc:sldLayoutChg chg="setBg">
          <pc:chgData name="Jagadeesh, Sanjay K" userId="02d190ab-9338-4d5b-849e-ebabb2b4ebab" providerId="ADAL" clId="{35EEA6D0-6045-4706-84C5-9F7F6D354D49}" dt="2024-11-18T15:33:51.093" v="1545"/>
          <pc:sldLayoutMkLst>
            <pc:docMk/>
            <pc:sldMasterMk cId="1602393807" sldId="2147483686"/>
            <pc:sldLayoutMk cId="656070041" sldId="214748368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8A573-C27E-4168-8714-A9BB17D5CC57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9CB3D2-8EE0-4F36-A00A-2391C1CEEEAD}">
      <dgm:prSet/>
      <dgm:spPr/>
      <dgm:t>
        <a:bodyPr/>
        <a:lstStyle/>
        <a:p>
          <a:r>
            <a:rPr lang="en-US" b="1" dirty="0"/>
            <a:t>Autonomous Vehicles</a:t>
          </a:r>
        </a:p>
      </dgm:t>
    </dgm:pt>
    <dgm:pt modelId="{78B2A5ED-057F-4141-8902-CCAE07154A2B}" type="parTrans" cxnId="{E73E926C-59AB-4378-A707-084DD29AA38C}">
      <dgm:prSet/>
      <dgm:spPr/>
      <dgm:t>
        <a:bodyPr/>
        <a:lstStyle/>
        <a:p>
          <a:endParaRPr lang="en-US"/>
        </a:p>
      </dgm:t>
    </dgm:pt>
    <dgm:pt modelId="{DDFA2E68-0B82-4189-880B-04D1EA07C153}" type="sibTrans" cxnId="{E73E926C-59AB-4378-A707-084DD29AA38C}">
      <dgm:prSet/>
      <dgm:spPr/>
      <dgm:t>
        <a:bodyPr/>
        <a:lstStyle/>
        <a:p>
          <a:endParaRPr lang="en-US"/>
        </a:p>
      </dgm:t>
    </dgm:pt>
    <dgm:pt modelId="{C2B73D73-617F-4632-8191-8546536C7A89}">
      <dgm:prSet/>
      <dgm:spPr/>
      <dgm:t>
        <a:bodyPr/>
        <a:lstStyle/>
        <a:p>
          <a:r>
            <a:rPr lang="en-US" b="1" dirty="0"/>
            <a:t>AVs</a:t>
          </a:r>
        </a:p>
      </dgm:t>
    </dgm:pt>
    <dgm:pt modelId="{A057DC01-335E-400F-B23C-FE55DE2A6C83}" type="parTrans" cxnId="{21C68DB0-69E0-426C-83B4-E88D76DF23B7}">
      <dgm:prSet/>
      <dgm:spPr/>
      <dgm:t>
        <a:bodyPr/>
        <a:lstStyle/>
        <a:p>
          <a:endParaRPr lang="en-US"/>
        </a:p>
      </dgm:t>
    </dgm:pt>
    <dgm:pt modelId="{49B627E2-CC4E-477B-896D-36514A08B8B9}" type="sibTrans" cxnId="{21C68DB0-69E0-426C-83B4-E88D76DF23B7}">
      <dgm:prSet/>
      <dgm:spPr/>
      <dgm:t>
        <a:bodyPr/>
        <a:lstStyle/>
        <a:p>
          <a:endParaRPr lang="en-US"/>
        </a:p>
      </dgm:t>
    </dgm:pt>
    <dgm:pt modelId="{763CB52B-60FF-4F02-91B6-3059EF7C16A3}">
      <dgm:prSet/>
      <dgm:spPr/>
      <dgm:t>
        <a:bodyPr/>
        <a:lstStyle/>
        <a:p>
          <a:r>
            <a:rPr lang="en-US" b="1" dirty="0"/>
            <a:t>Self-Driving Cars</a:t>
          </a:r>
        </a:p>
      </dgm:t>
    </dgm:pt>
    <dgm:pt modelId="{6BE5C51F-D334-407B-9ABE-3A568F836316}" type="parTrans" cxnId="{AED7A832-FE91-4774-AF54-FF3BA3519449}">
      <dgm:prSet/>
      <dgm:spPr/>
      <dgm:t>
        <a:bodyPr/>
        <a:lstStyle/>
        <a:p>
          <a:endParaRPr lang="en-US"/>
        </a:p>
      </dgm:t>
    </dgm:pt>
    <dgm:pt modelId="{D809C164-8C25-47E4-AE66-39C369D6DE05}" type="sibTrans" cxnId="{AED7A832-FE91-4774-AF54-FF3BA3519449}">
      <dgm:prSet/>
      <dgm:spPr/>
      <dgm:t>
        <a:bodyPr/>
        <a:lstStyle/>
        <a:p>
          <a:endParaRPr lang="en-US"/>
        </a:p>
      </dgm:t>
    </dgm:pt>
    <dgm:pt modelId="{DDF8D8B4-48D3-478A-AEB6-FC18BC7B3AB6}">
      <dgm:prSet/>
      <dgm:spPr/>
      <dgm:t>
        <a:bodyPr/>
        <a:lstStyle/>
        <a:p>
          <a:r>
            <a:rPr lang="en-US" b="1" dirty="0"/>
            <a:t>Driverless cars</a:t>
          </a:r>
        </a:p>
      </dgm:t>
    </dgm:pt>
    <dgm:pt modelId="{584262B4-507D-44ED-8068-3625DB1A6E37}" type="parTrans" cxnId="{83C9C78D-71A0-4906-BD20-563A9A63CF3F}">
      <dgm:prSet/>
      <dgm:spPr/>
      <dgm:t>
        <a:bodyPr/>
        <a:lstStyle/>
        <a:p>
          <a:endParaRPr lang="en-US"/>
        </a:p>
      </dgm:t>
    </dgm:pt>
    <dgm:pt modelId="{D831C737-230E-411C-8C42-EB26441106A0}" type="sibTrans" cxnId="{83C9C78D-71A0-4906-BD20-563A9A63CF3F}">
      <dgm:prSet/>
      <dgm:spPr/>
      <dgm:t>
        <a:bodyPr/>
        <a:lstStyle/>
        <a:p>
          <a:endParaRPr lang="en-US"/>
        </a:p>
      </dgm:t>
    </dgm:pt>
    <dgm:pt modelId="{ABD8FA64-0D53-4922-A53C-CD2F2BAD4EB7}">
      <dgm:prSet/>
      <dgm:spPr/>
      <dgm:t>
        <a:bodyPr/>
        <a:lstStyle/>
        <a:p>
          <a:r>
            <a:rPr lang="en-US" b="1" dirty="0"/>
            <a:t>Growth</a:t>
          </a:r>
        </a:p>
      </dgm:t>
    </dgm:pt>
    <dgm:pt modelId="{959A779A-F699-49ED-8196-42935A88DCA6}" type="parTrans" cxnId="{149F9941-9B7A-4015-80F2-C2F42ABAB22F}">
      <dgm:prSet/>
      <dgm:spPr/>
      <dgm:t>
        <a:bodyPr/>
        <a:lstStyle/>
        <a:p>
          <a:endParaRPr lang="en-US"/>
        </a:p>
      </dgm:t>
    </dgm:pt>
    <dgm:pt modelId="{1485A20E-90E8-4B4D-B008-2EE1B76F0BE9}" type="sibTrans" cxnId="{149F9941-9B7A-4015-80F2-C2F42ABAB22F}">
      <dgm:prSet/>
      <dgm:spPr/>
      <dgm:t>
        <a:bodyPr/>
        <a:lstStyle/>
        <a:p>
          <a:endParaRPr lang="en-US"/>
        </a:p>
      </dgm:t>
    </dgm:pt>
    <dgm:pt modelId="{3F58EF4E-46B5-488D-A1BF-46E5F34C0C20}">
      <dgm:prSet/>
      <dgm:spPr/>
      <dgm:t>
        <a:bodyPr/>
        <a:lstStyle/>
        <a:p>
          <a:r>
            <a:rPr lang="en-US" b="1" dirty="0"/>
            <a:t>Increase</a:t>
          </a:r>
        </a:p>
      </dgm:t>
    </dgm:pt>
    <dgm:pt modelId="{9352A594-EC51-46F7-919A-A7EE63E5188F}" type="parTrans" cxnId="{6B29E8FC-F056-474E-BA29-E5233ADBBC24}">
      <dgm:prSet/>
      <dgm:spPr/>
      <dgm:t>
        <a:bodyPr/>
        <a:lstStyle/>
        <a:p>
          <a:endParaRPr lang="en-US"/>
        </a:p>
      </dgm:t>
    </dgm:pt>
    <dgm:pt modelId="{E9F559A8-3BE3-442D-A1AB-FC1496C11ED7}" type="sibTrans" cxnId="{6B29E8FC-F056-474E-BA29-E5233ADBBC24}">
      <dgm:prSet/>
      <dgm:spPr/>
      <dgm:t>
        <a:bodyPr/>
        <a:lstStyle/>
        <a:p>
          <a:endParaRPr lang="en-US"/>
        </a:p>
      </dgm:t>
    </dgm:pt>
    <dgm:pt modelId="{FAAABC90-EA26-48DB-96D5-B9E87BE751D0}">
      <dgm:prSet/>
      <dgm:spPr/>
      <dgm:t>
        <a:bodyPr/>
        <a:lstStyle/>
        <a:p>
          <a:r>
            <a:rPr lang="en-US" b="1" dirty="0"/>
            <a:t>Usage</a:t>
          </a:r>
        </a:p>
      </dgm:t>
    </dgm:pt>
    <dgm:pt modelId="{9D935171-F5E1-443B-91A9-518A076C3669}" type="parTrans" cxnId="{335A7672-7AD8-47E1-8474-D41543622ED5}">
      <dgm:prSet/>
      <dgm:spPr/>
      <dgm:t>
        <a:bodyPr/>
        <a:lstStyle/>
        <a:p>
          <a:endParaRPr lang="en-US"/>
        </a:p>
      </dgm:t>
    </dgm:pt>
    <dgm:pt modelId="{A5BECF70-5095-4162-9862-4F0B0859F63F}" type="sibTrans" cxnId="{335A7672-7AD8-47E1-8474-D41543622ED5}">
      <dgm:prSet/>
      <dgm:spPr/>
      <dgm:t>
        <a:bodyPr/>
        <a:lstStyle/>
        <a:p>
          <a:endParaRPr lang="en-US"/>
        </a:p>
      </dgm:t>
    </dgm:pt>
    <dgm:pt modelId="{06E50107-AB28-4703-A4AF-FA1F1A877166}">
      <dgm:prSet/>
      <dgm:spPr/>
      <dgm:t>
        <a:bodyPr/>
        <a:lstStyle/>
        <a:p>
          <a:r>
            <a:rPr lang="en-US" b="1" dirty="0"/>
            <a:t>Implementation</a:t>
          </a:r>
        </a:p>
      </dgm:t>
    </dgm:pt>
    <dgm:pt modelId="{036B90FD-D546-4F41-8E17-6EF209957248}" type="parTrans" cxnId="{3D5FE3CF-9AA6-43F9-BF88-E2B455E79C0B}">
      <dgm:prSet/>
      <dgm:spPr/>
      <dgm:t>
        <a:bodyPr/>
        <a:lstStyle/>
        <a:p>
          <a:endParaRPr lang="en-US"/>
        </a:p>
      </dgm:t>
    </dgm:pt>
    <dgm:pt modelId="{4E754263-CCE1-4D84-A4EE-72ED90BFC158}" type="sibTrans" cxnId="{3D5FE3CF-9AA6-43F9-BF88-E2B455E79C0B}">
      <dgm:prSet/>
      <dgm:spPr/>
      <dgm:t>
        <a:bodyPr/>
        <a:lstStyle/>
        <a:p>
          <a:endParaRPr lang="en-US"/>
        </a:p>
      </dgm:t>
    </dgm:pt>
    <dgm:pt modelId="{D46B1A79-52B5-4912-8B17-4A7636D9CA83}">
      <dgm:prSet/>
      <dgm:spPr/>
      <dgm:t>
        <a:bodyPr/>
        <a:lstStyle/>
        <a:p>
          <a:r>
            <a:rPr lang="en-US" b="1" dirty="0"/>
            <a:t>United States</a:t>
          </a:r>
        </a:p>
      </dgm:t>
    </dgm:pt>
    <dgm:pt modelId="{99F6A7CE-FC0F-4414-8C8B-064BD07394F2}" type="parTrans" cxnId="{B19E1E64-FB6B-4292-8FB4-6703FBA9E8F4}">
      <dgm:prSet/>
      <dgm:spPr/>
      <dgm:t>
        <a:bodyPr/>
        <a:lstStyle/>
        <a:p>
          <a:endParaRPr lang="en-US"/>
        </a:p>
      </dgm:t>
    </dgm:pt>
    <dgm:pt modelId="{7A680101-1851-4B99-8A1A-E3120ADEE204}" type="sibTrans" cxnId="{B19E1E64-FB6B-4292-8FB4-6703FBA9E8F4}">
      <dgm:prSet/>
      <dgm:spPr/>
      <dgm:t>
        <a:bodyPr/>
        <a:lstStyle/>
        <a:p>
          <a:endParaRPr lang="en-US"/>
        </a:p>
      </dgm:t>
    </dgm:pt>
    <dgm:pt modelId="{38F5514B-AA68-4790-BD1D-A022A3CE9D90}">
      <dgm:prSet/>
      <dgm:spPr/>
      <dgm:t>
        <a:bodyPr/>
        <a:lstStyle/>
        <a:p>
          <a:r>
            <a:rPr lang="en-US" b="1" dirty="0"/>
            <a:t>U.S.</a:t>
          </a:r>
        </a:p>
      </dgm:t>
    </dgm:pt>
    <dgm:pt modelId="{AA1AF0B7-8964-4E72-AFF0-8D3CB7CC9C12}" type="parTrans" cxnId="{60BAAA3D-2F6A-419D-966A-CAC3BD1163B6}">
      <dgm:prSet/>
      <dgm:spPr/>
      <dgm:t>
        <a:bodyPr/>
        <a:lstStyle/>
        <a:p>
          <a:endParaRPr lang="en-US"/>
        </a:p>
      </dgm:t>
    </dgm:pt>
    <dgm:pt modelId="{EA37AF7F-7050-463E-A0DD-86AA9851FCA0}" type="sibTrans" cxnId="{60BAAA3D-2F6A-419D-966A-CAC3BD1163B6}">
      <dgm:prSet/>
      <dgm:spPr/>
      <dgm:t>
        <a:bodyPr/>
        <a:lstStyle/>
        <a:p>
          <a:endParaRPr lang="en-US"/>
        </a:p>
      </dgm:t>
    </dgm:pt>
    <dgm:pt modelId="{06B06295-1C99-4FAB-835C-CEE71217E1DA}">
      <dgm:prSet/>
      <dgm:spPr/>
      <dgm:t>
        <a:bodyPr/>
        <a:lstStyle/>
        <a:p>
          <a:r>
            <a:rPr lang="en-US" b="1" dirty="0"/>
            <a:t>Regions</a:t>
          </a:r>
        </a:p>
      </dgm:t>
    </dgm:pt>
    <dgm:pt modelId="{B35BA41A-8029-454F-9D5F-0A1236C22D02}" type="parTrans" cxnId="{E8F422A0-22E1-4891-8092-3DEB50A68770}">
      <dgm:prSet/>
      <dgm:spPr/>
      <dgm:t>
        <a:bodyPr/>
        <a:lstStyle/>
        <a:p>
          <a:endParaRPr lang="en-US"/>
        </a:p>
      </dgm:t>
    </dgm:pt>
    <dgm:pt modelId="{E0C49069-8155-42D4-A7A2-6AF8FB1992A6}" type="sibTrans" cxnId="{E8F422A0-22E1-4891-8092-3DEB50A68770}">
      <dgm:prSet/>
      <dgm:spPr/>
      <dgm:t>
        <a:bodyPr/>
        <a:lstStyle/>
        <a:p>
          <a:endParaRPr lang="en-US"/>
        </a:p>
      </dgm:t>
    </dgm:pt>
    <dgm:pt modelId="{E32971BB-D49D-4570-909B-5C80472C5BB3}">
      <dgm:prSet/>
      <dgm:spPr/>
      <dgm:t>
        <a:bodyPr/>
        <a:lstStyle/>
        <a:p>
          <a:r>
            <a:rPr lang="en-US" b="1" dirty="0"/>
            <a:t>Areas</a:t>
          </a:r>
        </a:p>
      </dgm:t>
    </dgm:pt>
    <dgm:pt modelId="{DA7569E7-8C12-41FE-8848-A42A4DE357C2}" type="parTrans" cxnId="{118E07EE-5015-480E-B3D2-825A6019366C}">
      <dgm:prSet/>
      <dgm:spPr/>
      <dgm:t>
        <a:bodyPr/>
        <a:lstStyle/>
        <a:p>
          <a:endParaRPr lang="en-US"/>
        </a:p>
      </dgm:t>
    </dgm:pt>
    <dgm:pt modelId="{D6D3A154-F7D9-439D-9E9A-2A7EB746A21F}" type="sibTrans" cxnId="{118E07EE-5015-480E-B3D2-825A6019366C}">
      <dgm:prSet/>
      <dgm:spPr/>
      <dgm:t>
        <a:bodyPr/>
        <a:lstStyle/>
        <a:p>
          <a:endParaRPr lang="en-US"/>
        </a:p>
      </dgm:t>
    </dgm:pt>
    <dgm:pt modelId="{58BD824B-18F5-476D-9415-62EFFC8D1BE3}">
      <dgm:prSet/>
      <dgm:spPr/>
      <dgm:t>
        <a:bodyPr/>
        <a:lstStyle/>
        <a:p>
          <a:r>
            <a:rPr lang="en-US" b="1" dirty="0"/>
            <a:t>Cities</a:t>
          </a:r>
        </a:p>
      </dgm:t>
    </dgm:pt>
    <dgm:pt modelId="{C2EB3EEF-D6E0-415B-96E9-62DF77E2B90B}" type="parTrans" cxnId="{62489375-CA07-4A59-A525-8C1AF33ED45E}">
      <dgm:prSet/>
      <dgm:spPr/>
      <dgm:t>
        <a:bodyPr/>
        <a:lstStyle/>
        <a:p>
          <a:endParaRPr lang="en-US"/>
        </a:p>
      </dgm:t>
    </dgm:pt>
    <dgm:pt modelId="{AB3BA9A7-DF92-4ADD-BBCB-0620601A0F99}" type="sibTrans" cxnId="{62489375-CA07-4A59-A525-8C1AF33ED45E}">
      <dgm:prSet/>
      <dgm:spPr/>
      <dgm:t>
        <a:bodyPr/>
        <a:lstStyle/>
        <a:p>
          <a:endParaRPr lang="en-US"/>
        </a:p>
      </dgm:t>
    </dgm:pt>
    <dgm:pt modelId="{35D05FF1-8671-4844-A354-4FD8463D0AAA}">
      <dgm:prSet/>
      <dgm:spPr/>
      <dgm:t>
        <a:bodyPr/>
        <a:lstStyle/>
        <a:p>
          <a:r>
            <a:rPr lang="en-US" b="1" dirty="0"/>
            <a:t>Differences</a:t>
          </a:r>
        </a:p>
      </dgm:t>
    </dgm:pt>
    <dgm:pt modelId="{C0C8FBE1-3528-462A-94C5-BB80CE589C5A}" type="parTrans" cxnId="{944BC6CA-A493-46AC-807F-B184E149EF01}">
      <dgm:prSet/>
      <dgm:spPr/>
      <dgm:t>
        <a:bodyPr/>
        <a:lstStyle/>
        <a:p>
          <a:endParaRPr lang="en-US"/>
        </a:p>
      </dgm:t>
    </dgm:pt>
    <dgm:pt modelId="{7088047F-C3F5-4A9D-BDD8-E295CE7E7957}" type="sibTrans" cxnId="{944BC6CA-A493-46AC-807F-B184E149EF01}">
      <dgm:prSet/>
      <dgm:spPr/>
      <dgm:t>
        <a:bodyPr/>
        <a:lstStyle/>
        <a:p>
          <a:endParaRPr lang="en-US"/>
        </a:p>
      </dgm:t>
    </dgm:pt>
    <dgm:pt modelId="{7BF441C9-400B-4A46-82AE-9DC73DF18C82}">
      <dgm:prSet/>
      <dgm:spPr/>
      <dgm:t>
        <a:bodyPr/>
        <a:lstStyle/>
        <a:p>
          <a:r>
            <a:rPr lang="en-US" b="1" dirty="0"/>
            <a:t>Variance</a:t>
          </a:r>
        </a:p>
      </dgm:t>
    </dgm:pt>
    <dgm:pt modelId="{896AA7E3-A0C2-44D0-BE61-0182655C436B}" type="parTrans" cxnId="{EA2ABC07-A083-4EC6-B790-5B6B3085E3EB}">
      <dgm:prSet/>
      <dgm:spPr/>
      <dgm:t>
        <a:bodyPr/>
        <a:lstStyle/>
        <a:p>
          <a:endParaRPr lang="en-US"/>
        </a:p>
      </dgm:t>
    </dgm:pt>
    <dgm:pt modelId="{E2AE70B7-FDE6-4983-9E65-33728B9E3DA2}" type="sibTrans" cxnId="{EA2ABC07-A083-4EC6-B790-5B6B3085E3EB}">
      <dgm:prSet/>
      <dgm:spPr/>
      <dgm:t>
        <a:bodyPr/>
        <a:lstStyle/>
        <a:p>
          <a:endParaRPr lang="en-US"/>
        </a:p>
      </dgm:t>
    </dgm:pt>
    <dgm:pt modelId="{43F63CFA-B1E5-4D90-9556-623A22476931}" type="pres">
      <dgm:prSet presAssocID="{FED8A573-C27E-4168-8714-A9BB17D5CC57}" presName="diagram" presStyleCnt="0">
        <dgm:presLayoutVars>
          <dgm:dir/>
          <dgm:resizeHandles val="exact"/>
        </dgm:presLayoutVars>
      </dgm:prSet>
      <dgm:spPr/>
    </dgm:pt>
    <dgm:pt modelId="{43E38302-7AEE-4B3A-9832-361866599111}" type="pres">
      <dgm:prSet presAssocID="{A39CB3D2-8EE0-4F36-A00A-2391C1CEEEAD}" presName="node" presStyleLbl="node1" presStyleIdx="0" presStyleCnt="15">
        <dgm:presLayoutVars>
          <dgm:bulletEnabled val="1"/>
        </dgm:presLayoutVars>
      </dgm:prSet>
      <dgm:spPr/>
    </dgm:pt>
    <dgm:pt modelId="{0EF30C51-0C45-4A03-872B-8A5B1A739BD8}" type="pres">
      <dgm:prSet presAssocID="{DDFA2E68-0B82-4189-880B-04D1EA07C153}" presName="sibTrans" presStyleCnt="0"/>
      <dgm:spPr/>
    </dgm:pt>
    <dgm:pt modelId="{0489E3A0-8ED9-4E0E-A749-CC03F68B328E}" type="pres">
      <dgm:prSet presAssocID="{C2B73D73-617F-4632-8191-8546536C7A89}" presName="node" presStyleLbl="node1" presStyleIdx="1" presStyleCnt="15">
        <dgm:presLayoutVars>
          <dgm:bulletEnabled val="1"/>
        </dgm:presLayoutVars>
      </dgm:prSet>
      <dgm:spPr/>
    </dgm:pt>
    <dgm:pt modelId="{01DA45EF-EE05-4DFF-949B-951E8390359E}" type="pres">
      <dgm:prSet presAssocID="{49B627E2-CC4E-477B-896D-36514A08B8B9}" presName="sibTrans" presStyleCnt="0"/>
      <dgm:spPr/>
    </dgm:pt>
    <dgm:pt modelId="{B2A52323-07F0-49C8-A4E9-2BA72F1C4CD3}" type="pres">
      <dgm:prSet presAssocID="{763CB52B-60FF-4F02-91B6-3059EF7C16A3}" presName="node" presStyleLbl="node1" presStyleIdx="2" presStyleCnt="15">
        <dgm:presLayoutVars>
          <dgm:bulletEnabled val="1"/>
        </dgm:presLayoutVars>
      </dgm:prSet>
      <dgm:spPr/>
    </dgm:pt>
    <dgm:pt modelId="{0CDC944D-173B-4098-B0B9-F85BD955CD3C}" type="pres">
      <dgm:prSet presAssocID="{D809C164-8C25-47E4-AE66-39C369D6DE05}" presName="sibTrans" presStyleCnt="0"/>
      <dgm:spPr/>
    </dgm:pt>
    <dgm:pt modelId="{91007929-AF83-4B12-BC26-D7F726A2C4EC}" type="pres">
      <dgm:prSet presAssocID="{DDF8D8B4-48D3-478A-AEB6-FC18BC7B3AB6}" presName="node" presStyleLbl="node1" presStyleIdx="3" presStyleCnt="15">
        <dgm:presLayoutVars>
          <dgm:bulletEnabled val="1"/>
        </dgm:presLayoutVars>
      </dgm:prSet>
      <dgm:spPr/>
    </dgm:pt>
    <dgm:pt modelId="{47931E31-45EC-4D2A-80DD-AC69C8FAE0ED}" type="pres">
      <dgm:prSet presAssocID="{D831C737-230E-411C-8C42-EB26441106A0}" presName="sibTrans" presStyleCnt="0"/>
      <dgm:spPr/>
    </dgm:pt>
    <dgm:pt modelId="{715173AD-796B-4306-B362-CC95A8380EC3}" type="pres">
      <dgm:prSet presAssocID="{ABD8FA64-0D53-4922-A53C-CD2F2BAD4EB7}" presName="node" presStyleLbl="node1" presStyleIdx="4" presStyleCnt="15">
        <dgm:presLayoutVars>
          <dgm:bulletEnabled val="1"/>
        </dgm:presLayoutVars>
      </dgm:prSet>
      <dgm:spPr/>
    </dgm:pt>
    <dgm:pt modelId="{30005DBC-4FA4-4A4A-89D3-D9ECC7147A4F}" type="pres">
      <dgm:prSet presAssocID="{1485A20E-90E8-4B4D-B008-2EE1B76F0BE9}" presName="sibTrans" presStyleCnt="0"/>
      <dgm:spPr/>
    </dgm:pt>
    <dgm:pt modelId="{3E55AC88-36B4-4F9F-8B60-A1A0CCBF4DC8}" type="pres">
      <dgm:prSet presAssocID="{3F58EF4E-46B5-488D-A1BF-46E5F34C0C20}" presName="node" presStyleLbl="node1" presStyleIdx="5" presStyleCnt="15">
        <dgm:presLayoutVars>
          <dgm:bulletEnabled val="1"/>
        </dgm:presLayoutVars>
      </dgm:prSet>
      <dgm:spPr/>
    </dgm:pt>
    <dgm:pt modelId="{FFEF55ED-8CBA-4F7A-8AE6-1F914CCF8FAB}" type="pres">
      <dgm:prSet presAssocID="{E9F559A8-3BE3-442D-A1AB-FC1496C11ED7}" presName="sibTrans" presStyleCnt="0"/>
      <dgm:spPr/>
    </dgm:pt>
    <dgm:pt modelId="{F98A82CE-408D-415C-AA05-29AD7F0DA9F3}" type="pres">
      <dgm:prSet presAssocID="{FAAABC90-EA26-48DB-96D5-B9E87BE751D0}" presName="node" presStyleLbl="node1" presStyleIdx="6" presStyleCnt="15">
        <dgm:presLayoutVars>
          <dgm:bulletEnabled val="1"/>
        </dgm:presLayoutVars>
      </dgm:prSet>
      <dgm:spPr/>
    </dgm:pt>
    <dgm:pt modelId="{3765F53F-3D33-433C-9993-32498FF1D13B}" type="pres">
      <dgm:prSet presAssocID="{A5BECF70-5095-4162-9862-4F0B0859F63F}" presName="sibTrans" presStyleCnt="0"/>
      <dgm:spPr/>
    </dgm:pt>
    <dgm:pt modelId="{5288A059-E6B2-4F1C-85AC-6DFB66795E8F}" type="pres">
      <dgm:prSet presAssocID="{06E50107-AB28-4703-A4AF-FA1F1A877166}" presName="node" presStyleLbl="node1" presStyleIdx="7" presStyleCnt="15">
        <dgm:presLayoutVars>
          <dgm:bulletEnabled val="1"/>
        </dgm:presLayoutVars>
      </dgm:prSet>
      <dgm:spPr/>
    </dgm:pt>
    <dgm:pt modelId="{E83CD3A0-BB50-4D25-83D9-1E47194C0EDB}" type="pres">
      <dgm:prSet presAssocID="{4E754263-CCE1-4D84-A4EE-72ED90BFC158}" presName="sibTrans" presStyleCnt="0"/>
      <dgm:spPr/>
    </dgm:pt>
    <dgm:pt modelId="{F171D5D5-0ECC-49AD-ADF5-E6D71FCBF690}" type="pres">
      <dgm:prSet presAssocID="{D46B1A79-52B5-4912-8B17-4A7636D9CA83}" presName="node" presStyleLbl="node1" presStyleIdx="8" presStyleCnt="15">
        <dgm:presLayoutVars>
          <dgm:bulletEnabled val="1"/>
        </dgm:presLayoutVars>
      </dgm:prSet>
      <dgm:spPr/>
    </dgm:pt>
    <dgm:pt modelId="{18A9CB34-D9E3-4CE9-877D-298D735ECD81}" type="pres">
      <dgm:prSet presAssocID="{7A680101-1851-4B99-8A1A-E3120ADEE204}" presName="sibTrans" presStyleCnt="0"/>
      <dgm:spPr/>
    </dgm:pt>
    <dgm:pt modelId="{A0D94679-4D1F-4110-990B-210012067E6E}" type="pres">
      <dgm:prSet presAssocID="{38F5514B-AA68-4790-BD1D-A022A3CE9D90}" presName="node" presStyleLbl="node1" presStyleIdx="9" presStyleCnt="15">
        <dgm:presLayoutVars>
          <dgm:bulletEnabled val="1"/>
        </dgm:presLayoutVars>
      </dgm:prSet>
      <dgm:spPr/>
    </dgm:pt>
    <dgm:pt modelId="{28BA30E7-C2AD-4174-A590-00B325687A11}" type="pres">
      <dgm:prSet presAssocID="{EA37AF7F-7050-463E-A0DD-86AA9851FCA0}" presName="sibTrans" presStyleCnt="0"/>
      <dgm:spPr/>
    </dgm:pt>
    <dgm:pt modelId="{F1CC2DB2-570B-4D70-8D22-F73218396033}" type="pres">
      <dgm:prSet presAssocID="{06B06295-1C99-4FAB-835C-CEE71217E1DA}" presName="node" presStyleLbl="node1" presStyleIdx="10" presStyleCnt="15">
        <dgm:presLayoutVars>
          <dgm:bulletEnabled val="1"/>
        </dgm:presLayoutVars>
      </dgm:prSet>
      <dgm:spPr/>
    </dgm:pt>
    <dgm:pt modelId="{BC74939F-C005-45ED-88DC-A450C342E498}" type="pres">
      <dgm:prSet presAssocID="{E0C49069-8155-42D4-A7A2-6AF8FB1992A6}" presName="sibTrans" presStyleCnt="0"/>
      <dgm:spPr/>
    </dgm:pt>
    <dgm:pt modelId="{0D324237-C67E-4A92-913C-09F3B937CCEC}" type="pres">
      <dgm:prSet presAssocID="{E32971BB-D49D-4570-909B-5C80472C5BB3}" presName="node" presStyleLbl="node1" presStyleIdx="11" presStyleCnt="15">
        <dgm:presLayoutVars>
          <dgm:bulletEnabled val="1"/>
        </dgm:presLayoutVars>
      </dgm:prSet>
      <dgm:spPr/>
    </dgm:pt>
    <dgm:pt modelId="{1DBE3DC3-80A6-4500-B79A-6D58605626BD}" type="pres">
      <dgm:prSet presAssocID="{D6D3A154-F7D9-439D-9E9A-2A7EB746A21F}" presName="sibTrans" presStyleCnt="0"/>
      <dgm:spPr/>
    </dgm:pt>
    <dgm:pt modelId="{BC3EA9D2-C631-42D3-9007-1F32ACD7CA8C}" type="pres">
      <dgm:prSet presAssocID="{58BD824B-18F5-476D-9415-62EFFC8D1BE3}" presName="node" presStyleLbl="node1" presStyleIdx="12" presStyleCnt="15">
        <dgm:presLayoutVars>
          <dgm:bulletEnabled val="1"/>
        </dgm:presLayoutVars>
      </dgm:prSet>
      <dgm:spPr/>
    </dgm:pt>
    <dgm:pt modelId="{260E742A-D36D-4FA7-B28A-64DF25505B9A}" type="pres">
      <dgm:prSet presAssocID="{AB3BA9A7-DF92-4ADD-BBCB-0620601A0F99}" presName="sibTrans" presStyleCnt="0"/>
      <dgm:spPr/>
    </dgm:pt>
    <dgm:pt modelId="{89F7D65D-E2D0-4AF1-96AC-975C5930734F}" type="pres">
      <dgm:prSet presAssocID="{35D05FF1-8671-4844-A354-4FD8463D0AAA}" presName="node" presStyleLbl="node1" presStyleIdx="13" presStyleCnt="15">
        <dgm:presLayoutVars>
          <dgm:bulletEnabled val="1"/>
        </dgm:presLayoutVars>
      </dgm:prSet>
      <dgm:spPr/>
    </dgm:pt>
    <dgm:pt modelId="{3AFFFA15-F8AA-41A7-BEDB-5105EDCFE0D0}" type="pres">
      <dgm:prSet presAssocID="{7088047F-C3F5-4A9D-BDD8-E295CE7E7957}" presName="sibTrans" presStyleCnt="0"/>
      <dgm:spPr/>
    </dgm:pt>
    <dgm:pt modelId="{443BE8B8-67D8-4BF9-9B15-CA779E645E68}" type="pres">
      <dgm:prSet presAssocID="{7BF441C9-400B-4A46-82AE-9DC73DF18C82}" presName="node" presStyleLbl="node1" presStyleIdx="14" presStyleCnt="15">
        <dgm:presLayoutVars>
          <dgm:bulletEnabled val="1"/>
        </dgm:presLayoutVars>
      </dgm:prSet>
      <dgm:spPr/>
    </dgm:pt>
  </dgm:ptLst>
  <dgm:cxnLst>
    <dgm:cxn modelId="{EA2ABC07-A083-4EC6-B790-5B6B3085E3EB}" srcId="{FED8A573-C27E-4168-8714-A9BB17D5CC57}" destId="{7BF441C9-400B-4A46-82AE-9DC73DF18C82}" srcOrd="14" destOrd="0" parTransId="{896AA7E3-A0C2-44D0-BE61-0182655C436B}" sibTransId="{E2AE70B7-FDE6-4983-9E65-33728B9E3DA2}"/>
    <dgm:cxn modelId="{4410E019-3FE3-4FE2-83D6-58C32DE13F8A}" type="presOf" srcId="{35D05FF1-8671-4844-A354-4FD8463D0AAA}" destId="{89F7D65D-E2D0-4AF1-96AC-975C5930734F}" srcOrd="0" destOrd="0" presId="urn:microsoft.com/office/officeart/2005/8/layout/default"/>
    <dgm:cxn modelId="{AED7A832-FE91-4774-AF54-FF3BA3519449}" srcId="{FED8A573-C27E-4168-8714-A9BB17D5CC57}" destId="{763CB52B-60FF-4F02-91B6-3059EF7C16A3}" srcOrd="2" destOrd="0" parTransId="{6BE5C51F-D334-407B-9ABE-3A568F836316}" sibTransId="{D809C164-8C25-47E4-AE66-39C369D6DE05}"/>
    <dgm:cxn modelId="{6E9C2C35-45EF-440E-A21D-9382468CCFE6}" type="presOf" srcId="{FED8A573-C27E-4168-8714-A9BB17D5CC57}" destId="{43F63CFA-B1E5-4D90-9556-623A22476931}" srcOrd="0" destOrd="0" presId="urn:microsoft.com/office/officeart/2005/8/layout/default"/>
    <dgm:cxn modelId="{60BAAA3D-2F6A-419D-966A-CAC3BD1163B6}" srcId="{FED8A573-C27E-4168-8714-A9BB17D5CC57}" destId="{38F5514B-AA68-4790-BD1D-A022A3CE9D90}" srcOrd="9" destOrd="0" parTransId="{AA1AF0B7-8964-4E72-AFF0-8D3CB7CC9C12}" sibTransId="{EA37AF7F-7050-463E-A0DD-86AA9851FCA0}"/>
    <dgm:cxn modelId="{1519395E-E622-453B-89E7-793A4DE51FC6}" type="presOf" srcId="{D46B1A79-52B5-4912-8B17-4A7636D9CA83}" destId="{F171D5D5-0ECC-49AD-ADF5-E6D71FCBF690}" srcOrd="0" destOrd="0" presId="urn:microsoft.com/office/officeart/2005/8/layout/default"/>
    <dgm:cxn modelId="{149F9941-9B7A-4015-80F2-C2F42ABAB22F}" srcId="{FED8A573-C27E-4168-8714-A9BB17D5CC57}" destId="{ABD8FA64-0D53-4922-A53C-CD2F2BAD4EB7}" srcOrd="4" destOrd="0" parTransId="{959A779A-F699-49ED-8196-42935A88DCA6}" sibTransId="{1485A20E-90E8-4B4D-B008-2EE1B76F0BE9}"/>
    <dgm:cxn modelId="{B19E1E64-FB6B-4292-8FB4-6703FBA9E8F4}" srcId="{FED8A573-C27E-4168-8714-A9BB17D5CC57}" destId="{D46B1A79-52B5-4912-8B17-4A7636D9CA83}" srcOrd="8" destOrd="0" parTransId="{99F6A7CE-FC0F-4414-8C8B-064BD07394F2}" sibTransId="{7A680101-1851-4B99-8A1A-E3120ADEE204}"/>
    <dgm:cxn modelId="{3FF9364A-FE2A-41EA-8A06-E68D3AA0D316}" type="presOf" srcId="{ABD8FA64-0D53-4922-A53C-CD2F2BAD4EB7}" destId="{715173AD-796B-4306-B362-CC95A8380EC3}" srcOrd="0" destOrd="0" presId="urn:microsoft.com/office/officeart/2005/8/layout/default"/>
    <dgm:cxn modelId="{E73E926C-59AB-4378-A707-084DD29AA38C}" srcId="{FED8A573-C27E-4168-8714-A9BB17D5CC57}" destId="{A39CB3D2-8EE0-4F36-A00A-2391C1CEEEAD}" srcOrd="0" destOrd="0" parTransId="{78B2A5ED-057F-4141-8902-CCAE07154A2B}" sibTransId="{DDFA2E68-0B82-4189-880B-04D1EA07C153}"/>
    <dgm:cxn modelId="{55023C6E-97C1-4FB2-8982-D0BAF225789E}" type="presOf" srcId="{C2B73D73-617F-4632-8191-8546536C7A89}" destId="{0489E3A0-8ED9-4E0E-A749-CC03F68B328E}" srcOrd="0" destOrd="0" presId="urn:microsoft.com/office/officeart/2005/8/layout/default"/>
    <dgm:cxn modelId="{335A7672-7AD8-47E1-8474-D41543622ED5}" srcId="{FED8A573-C27E-4168-8714-A9BB17D5CC57}" destId="{FAAABC90-EA26-48DB-96D5-B9E87BE751D0}" srcOrd="6" destOrd="0" parTransId="{9D935171-F5E1-443B-91A9-518A076C3669}" sibTransId="{A5BECF70-5095-4162-9862-4F0B0859F63F}"/>
    <dgm:cxn modelId="{62489375-CA07-4A59-A525-8C1AF33ED45E}" srcId="{FED8A573-C27E-4168-8714-A9BB17D5CC57}" destId="{58BD824B-18F5-476D-9415-62EFFC8D1BE3}" srcOrd="12" destOrd="0" parTransId="{C2EB3EEF-D6E0-415B-96E9-62DF77E2B90B}" sibTransId="{AB3BA9A7-DF92-4ADD-BBCB-0620601A0F99}"/>
    <dgm:cxn modelId="{164E9256-1C3F-47D1-AFCF-0F89848B7724}" type="presOf" srcId="{38F5514B-AA68-4790-BD1D-A022A3CE9D90}" destId="{A0D94679-4D1F-4110-990B-210012067E6E}" srcOrd="0" destOrd="0" presId="urn:microsoft.com/office/officeart/2005/8/layout/default"/>
    <dgm:cxn modelId="{B4B8E07C-0233-4801-9F8B-51E434682DA0}" type="presOf" srcId="{7BF441C9-400B-4A46-82AE-9DC73DF18C82}" destId="{443BE8B8-67D8-4BF9-9B15-CA779E645E68}" srcOrd="0" destOrd="0" presId="urn:microsoft.com/office/officeart/2005/8/layout/default"/>
    <dgm:cxn modelId="{D213C97D-4CBE-4796-8E3E-5AD1C4F6919A}" type="presOf" srcId="{06B06295-1C99-4FAB-835C-CEE71217E1DA}" destId="{F1CC2DB2-570B-4D70-8D22-F73218396033}" srcOrd="0" destOrd="0" presId="urn:microsoft.com/office/officeart/2005/8/layout/default"/>
    <dgm:cxn modelId="{83C9C78D-71A0-4906-BD20-563A9A63CF3F}" srcId="{FED8A573-C27E-4168-8714-A9BB17D5CC57}" destId="{DDF8D8B4-48D3-478A-AEB6-FC18BC7B3AB6}" srcOrd="3" destOrd="0" parTransId="{584262B4-507D-44ED-8068-3625DB1A6E37}" sibTransId="{D831C737-230E-411C-8C42-EB26441106A0}"/>
    <dgm:cxn modelId="{994A549F-66DF-43DF-8DF2-897E97B179FE}" type="presOf" srcId="{DDF8D8B4-48D3-478A-AEB6-FC18BC7B3AB6}" destId="{91007929-AF83-4B12-BC26-D7F726A2C4EC}" srcOrd="0" destOrd="0" presId="urn:microsoft.com/office/officeart/2005/8/layout/default"/>
    <dgm:cxn modelId="{E8F422A0-22E1-4891-8092-3DEB50A68770}" srcId="{FED8A573-C27E-4168-8714-A9BB17D5CC57}" destId="{06B06295-1C99-4FAB-835C-CEE71217E1DA}" srcOrd="10" destOrd="0" parTransId="{B35BA41A-8029-454F-9D5F-0A1236C22D02}" sibTransId="{E0C49069-8155-42D4-A7A2-6AF8FB1992A6}"/>
    <dgm:cxn modelId="{00AED6A3-8B32-4F2C-A512-E1EE2B38B721}" type="presOf" srcId="{58BD824B-18F5-476D-9415-62EFFC8D1BE3}" destId="{BC3EA9D2-C631-42D3-9007-1F32ACD7CA8C}" srcOrd="0" destOrd="0" presId="urn:microsoft.com/office/officeart/2005/8/layout/default"/>
    <dgm:cxn modelId="{6306EBAA-FF50-4098-9582-B1857C7322B6}" type="presOf" srcId="{FAAABC90-EA26-48DB-96D5-B9E87BE751D0}" destId="{F98A82CE-408D-415C-AA05-29AD7F0DA9F3}" srcOrd="0" destOrd="0" presId="urn:microsoft.com/office/officeart/2005/8/layout/default"/>
    <dgm:cxn modelId="{21C68DB0-69E0-426C-83B4-E88D76DF23B7}" srcId="{FED8A573-C27E-4168-8714-A9BB17D5CC57}" destId="{C2B73D73-617F-4632-8191-8546536C7A89}" srcOrd="1" destOrd="0" parTransId="{A057DC01-335E-400F-B23C-FE55DE2A6C83}" sibTransId="{49B627E2-CC4E-477B-896D-36514A08B8B9}"/>
    <dgm:cxn modelId="{C08165B2-AD93-4831-A413-77AFF5B578C3}" type="presOf" srcId="{E32971BB-D49D-4570-909B-5C80472C5BB3}" destId="{0D324237-C67E-4A92-913C-09F3B937CCEC}" srcOrd="0" destOrd="0" presId="urn:microsoft.com/office/officeart/2005/8/layout/default"/>
    <dgm:cxn modelId="{58FD86B6-55D5-4648-9C86-1F261A5B8A21}" type="presOf" srcId="{3F58EF4E-46B5-488D-A1BF-46E5F34C0C20}" destId="{3E55AC88-36B4-4F9F-8B60-A1A0CCBF4DC8}" srcOrd="0" destOrd="0" presId="urn:microsoft.com/office/officeart/2005/8/layout/default"/>
    <dgm:cxn modelId="{3C0AB0B6-A97A-44A9-B5A5-DFF6AECB4B42}" type="presOf" srcId="{06E50107-AB28-4703-A4AF-FA1F1A877166}" destId="{5288A059-E6B2-4F1C-85AC-6DFB66795E8F}" srcOrd="0" destOrd="0" presId="urn:microsoft.com/office/officeart/2005/8/layout/default"/>
    <dgm:cxn modelId="{1BEC8EB7-03A2-41BE-921C-3A2D6F2ECF72}" type="presOf" srcId="{A39CB3D2-8EE0-4F36-A00A-2391C1CEEEAD}" destId="{43E38302-7AEE-4B3A-9832-361866599111}" srcOrd="0" destOrd="0" presId="urn:microsoft.com/office/officeart/2005/8/layout/default"/>
    <dgm:cxn modelId="{944BC6CA-A493-46AC-807F-B184E149EF01}" srcId="{FED8A573-C27E-4168-8714-A9BB17D5CC57}" destId="{35D05FF1-8671-4844-A354-4FD8463D0AAA}" srcOrd="13" destOrd="0" parTransId="{C0C8FBE1-3528-462A-94C5-BB80CE589C5A}" sibTransId="{7088047F-C3F5-4A9D-BDD8-E295CE7E7957}"/>
    <dgm:cxn modelId="{3D5FE3CF-9AA6-43F9-BF88-E2B455E79C0B}" srcId="{FED8A573-C27E-4168-8714-A9BB17D5CC57}" destId="{06E50107-AB28-4703-A4AF-FA1F1A877166}" srcOrd="7" destOrd="0" parTransId="{036B90FD-D546-4F41-8E17-6EF209957248}" sibTransId="{4E754263-CCE1-4D84-A4EE-72ED90BFC158}"/>
    <dgm:cxn modelId="{118E07EE-5015-480E-B3D2-825A6019366C}" srcId="{FED8A573-C27E-4168-8714-A9BB17D5CC57}" destId="{E32971BB-D49D-4570-909B-5C80472C5BB3}" srcOrd="11" destOrd="0" parTransId="{DA7569E7-8C12-41FE-8848-A42A4DE357C2}" sibTransId="{D6D3A154-F7D9-439D-9E9A-2A7EB746A21F}"/>
    <dgm:cxn modelId="{378E5DEE-7C3A-49E5-A970-6E9C16ECC85D}" type="presOf" srcId="{763CB52B-60FF-4F02-91B6-3059EF7C16A3}" destId="{B2A52323-07F0-49C8-A4E9-2BA72F1C4CD3}" srcOrd="0" destOrd="0" presId="urn:microsoft.com/office/officeart/2005/8/layout/default"/>
    <dgm:cxn modelId="{6B29E8FC-F056-474E-BA29-E5233ADBBC24}" srcId="{FED8A573-C27E-4168-8714-A9BB17D5CC57}" destId="{3F58EF4E-46B5-488D-A1BF-46E5F34C0C20}" srcOrd="5" destOrd="0" parTransId="{9352A594-EC51-46F7-919A-A7EE63E5188F}" sibTransId="{E9F559A8-3BE3-442D-A1AB-FC1496C11ED7}"/>
    <dgm:cxn modelId="{A07EB3B0-EF8C-4519-AB95-D3333CCA984B}" type="presParOf" srcId="{43F63CFA-B1E5-4D90-9556-623A22476931}" destId="{43E38302-7AEE-4B3A-9832-361866599111}" srcOrd="0" destOrd="0" presId="urn:microsoft.com/office/officeart/2005/8/layout/default"/>
    <dgm:cxn modelId="{3EF52403-436D-4965-BB26-BE97A8E8EB09}" type="presParOf" srcId="{43F63CFA-B1E5-4D90-9556-623A22476931}" destId="{0EF30C51-0C45-4A03-872B-8A5B1A739BD8}" srcOrd="1" destOrd="0" presId="urn:microsoft.com/office/officeart/2005/8/layout/default"/>
    <dgm:cxn modelId="{55B76884-EA2A-4EA1-A734-9ACB39333E32}" type="presParOf" srcId="{43F63CFA-B1E5-4D90-9556-623A22476931}" destId="{0489E3A0-8ED9-4E0E-A749-CC03F68B328E}" srcOrd="2" destOrd="0" presId="urn:microsoft.com/office/officeart/2005/8/layout/default"/>
    <dgm:cxn modelId="{7930F107-1D2A-484C-9014-2BB6EB35D50B}" type="presParOf" srcId="{43F63CFA-B1E5-4D90-9556-623A22476931}" destId="{01DA45EF-EE05-4DFF-949B-951E8390359E}" srcOrd="3" destOrd="0" presId="urn:microsoft.com/office/officeart/2005/8/layout/default"/>
    <dgm:cxn modelId="{6B3CA69C-6BF8-44C3-9DAA-D5AB5EAEB6AE}" type="presParOf" srcId="{43F63CFA-B1E5-4D90-9556-623A22476931}" destId="{B2A52323-07F0-49C8-A4E9-2BA72F1C4CD3}" srcOrd="4" destOrd="0" presId="urn:microsoft.com/office/officeart/2005/8/layout/default"/>
    <dgm:cxn modelId="{BA302BED-5742-4BB3-A851-DB9EF7EBFD0B}" type="presParOf" srcId="{43F63CFA-B1E5-4D90-9556-623A22476931}" destId="{0CDC944D-173B-4098-B0B9-F85BD955CD3C}" srcOrd="5" destOrd="0" presId="urn:microsoft.com/office/officeart/2005/8/layout/default"/>
    <dgm:cxn modelId="{2A5E6B28-28B2-4A3C-AACE-9396ED929A7E}" type="presParOf" srcId="{43F63CFA-B1E5-4D90-9556-623A22476931}" destId="{91007929-AF83-4B12-BC26-D7F726A2C4EC}" srcOrd="6" destOrd="0" presId="urn:microsoft.com/office/officeart/2005/8/layout/default"/>
    <dgm:cxn modelId="{4C621E56-A41A-4615-BCD1-29D7C3AC3850}" type="presParOf" srcId="{43F63CFA-B1E5-4D90-9556-623A22476931}" destId="{47931E31-45EC-4D2A-80DD-AC69C8FAE0ED}" srcOrd="7" destOrd="0" presId="urn:microsoft.com/office/officeart/2005/8/layout/default"/>
    <dgm:cxn modelId="{9120A39B-7600-41D3-B349-A64388F600B7}" type="presParOf" srcId="{43F63CFA-B1E5-4D90-9556-623A22476931}" destId="{715173AD-796B-4306-B362-CC95A8380EC3}" srcOrd="8" destOrd="0" presId="urn:microsoft.com/office/officeart/2005/8/layout/default"/>
    <dgm:cxn modelId="{B1F6FE72-E98E-4C04-BBD9-C079E2C030E3}" type="presParOf" srcId="{43F63CFA-B1E5-4D90-9556-623A22476931}" destId="{30005DBC-4FA4-4A4A-89D3-D9ECC7147A4F}" srcOrd="9" destOrd="0" presId="urn:microsoft.com/office/officeart/2005/8/layout/default"/>
    <dgm:cxn modelId="{1344ACE8-7D1C-4C7C-AB94-22A0EB4B4C64}" type="presParOf" srcId="{43F63CFA-B1E5-4D90-9556-623A22476931}" destId="{3E55AC88-36B4-4F9F-8B60-A1A0CCBF4DC8}" srcOrd="10" destOrd="0" presId="urn:microsoft.com/office/officeart/2005/8/layout/default"/>
    <dgm:cxn modelId="{4FC52214-A471-4E7A-91D6-A558962646F3}" type="presParOf" srcId="{43F63CFA-B1E5-4D90-9556-623A22476931}" destId="{FFEF55ED-8CBA-4F7A-8AE6-1F914CCF8FAB}" srcOrd="11" destOrd="0" presId="urn:microsoft.com/office/officeart/2005/8/layout/default"/>
    <dgm:cxn modelId="{5FE63DA7-B4C2-416D-98F5-D7955DC3F4B9}" type="presParOf" srcId="{43F63CFA-B1E5-4D90-9556-623A22476931}" destId="{F98A82CE-408D-415C-AA05-29AD7F0DA9F3}" srcOrd="12" destOrd="0" presId="urn:microsoft.com/office/officeart/2005/8/layout/default"/>
    <dgm:cxn modelId="{E59AEBF4-34B5-4252-ADB7-8EB53BB370E5}" type="presParOf" srcId="{43F63CFA-B1E5-4D90-9556-623A22476931}" destId="{3765F53F-3D33-433C-9993-32498FF1D13B}" srcOrd="13" destOrd="0" presId="urn:microsoft.com/office/officeart/2005/8/layout/default"/>
    <dgm:cxn modelId="{53E15377-7039-444D-989C-763490502685}" type="presParOf" srcId="{43F63CFA-B1E5-4D90-9556-623A22476931}" destId="{5288A059-E6B2-4F1C-85AC-6DFB66795E8F}" srcOrd="14" destOrd="0" presId="urn:microsoft.com/office/officeart/2005/8/layout/default"/>
    <dgm:cxn modelId="{CF767FD2-13E3-4186-8DC3-A3042D821814}" type="presParOf" srcId="{43F63CFA-B1E5-4D90-9556-623A22476931}" destId="{E83CD3A0-BB50-4D25-83D9-1E47194C0EDB}" srcOrd="15" destOrd="0" presId="urn:microsoft.com/office/officeart/2005/8/layout/default"/>
    <dgm:cxn modelId="{022F4357-212C-46C2-A7DD-E0A38820D996}" type="presParOf" srcId="{43F63CFA-B1E5-4D90-9556-623A22476931}" destId="{F171D5D5-0ECC-49AD-ADF5-E6D71FCBF690}" srcOrd="16" destOrd="0" presId="urn:microsoft.com/office/officeart/2005/8/layout/default"/>
    <dgm:cxn modelId="{A15A1C15-CE5E-4930-A822-AC4DD713E0B3}" type="presParOf" srcId="{43F63CFA-B1E5-4D90-9556-623A22476931}" destId="{18A9CB34-D9E3-4CE9-877D-298D735ECD81}" srcOrd="17" destOrd="0" presId="urn:microsoft.com/office/officeart/2005/8/layout/default"/>
    <dgm:cxn modelId="{DD0D1FF0-0AD4-4CC2-BA56-8A1F004CAC16}" type="presParOf" srcId="{43F63CFA-B1E5-4D90-9556-623A22476931}" destId="{A0D94679-4D1F-4110-990B-210012067E6E}" srcOrd="18" destOrd="0" presId="urn:microsoft.com/office/officeart/2005/8/layout/default"/>
    <dgm:cxn modelId="{6F92BB68-13F0-4A1B-8EE0-5E18690F0115}" type="presParOf" srcId="{43F63CFA-B1E5-4D90-9556-623A22476931}" destId="{28BA30E7-C2AD-4174-A590-00B325687A11}" srcOrd="19" destOrd="0" presId="urn:microsoft.com/office/officeart/2005/8/layout/default"/>
    <dgm:cxn modelId="{C39EA464-C6CC-47E2-8BA1-DD1B7CFFD826}" type="presParOf" srcId="{43F63CFA-B1E5-4D90-9556-623A22476931}" destId="{F1CC2DB2-570B-4D70-8D22-F73218396033}" srcOrd="20" destOrd="0" presId="urn:microsoft.com/office/officeart/2005/8/layout/default"/>
    <dgm:cxn modelId="{5A0B4B54-DAA3-4C63-A441-F56B24FD4BB8}" type="presParOf" srcId="{43F63CFA-B1E5-4D90-9556-623A22476931}" destId="{BC74939F-C005-45ED-88DC-A450C342E498}" srcOrd="21" destOrd="0" presId="urn:microsoft.com/office/officeart/2005/8/layout/default"/>
    <dgm:cxn modelId="{DB29C85C-B20A-49F6-BB22-3945DC2B3184}" type="presParOf" srcId="{43F63CFA-B1E5-4D90-9556-623A22476931}" destId="{0D324237-C67E-4A92-913C-09F3B937CCEC}" srcOrd="22" destOrd="0" presId="urn:microsoft.com/office/officeart/2005/8/layout/default"/>
    <dgm:cxn modelId="{B34AA98B-2701-4CD6-A4F5-8629F2B36D06}" type="presParOf" srcId="{43F63CFA-B1E5-4D90-9556-623A22476931}" destId="{1DBE3DC3-80A6-4500-B79A-6D58605626BD}" srcOrd="23" destOrd="0" presId="urn:microsoft.com/office/officeart/2005/8/layout/default"/>
    <dgm:cxn modelId="{6AA15CF4-55FF-4343-B973-3BBA3A4B6C5A}" type="presParOf" srcId="{43F63CFA-B1E5-4D90-9556-623A22476931}" destId="{BC3EA9D2-C631-42D3-9007-1F32ACD7CA8C}" srcOrd="24" destOrd="0" presId="urn:microsoft.com/office/officeart/2005/8/layout/default"/>
    <dgm:cxn modelId="{807BB1BA-4420-4430-B827-536C7620CF8F}" type="presParOf" srcId="{43F63CFA-B1E5-4D90-9556-623A22476931}" destId="{260E742A-D36D-4FA7-B28A-64DF25505B9A}" srcOrd="25" destOrd="0" presId="urn:microsoft.com/office/officeart/2005/8/layout/default"/>
    <dgm:cxn modelId="{5C369109-8910-4C85-87B2-087878739F9C}" type="presParOf" srcId="{43F63CFA-B1E5-4D90-9556-623A22476931}" destId="{89F7D65D-E2D0-4AF1-96AC-975C5930734F}" srcOrd="26" destOrd="0" presId="urn:microsoft.com/office/officeart/2005/8/layout/default"/>
    <dgm:cxn modelId="{1031E75F-2C43-4A97-AFC2-46E3E0D48CD8}" type="presParOf" srcId="{43F63CFA-B1E5-4D90-9556-623A22476931}" destId="{3AFFFA15-F8AA-41A7-BEDB-5105EDCFE0D0}" srcOrd="27" destOrd="0" presId="urn:microsoft.com/office/officeart/2005/8/layout/default"/>
    <dgm:cxn modelId="{521EB244-5D86-467A-BDD6-52EAB7BE29D1}" type="presParOf" srcId="{43F63CFA-B1E5-4D90-9556-623A22476931}" destId="{443BE8B8-67D8-4BF9-9B15-CA779E645E68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52D114-C4DA-45DE-9EDD-D3702875FE8D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6D8E95-9BD3-479C-8782-C861D208A71B}">
      <dgm:prSet/>
      <dgm:spPr/>
      <dgm:t>
        <a:bodyPr/>
        <a:lstStyle/>
        <a:p>
          <a:r>
            <a:rPr lang="en-US" b="1" dirty="0"/>
            <a:t>Infrastructure is critical</a:t>
          </a:r>
        </a:p>
      </dgm:t>
    </dgm:pt>
    <dgm:pt modelId="{83B40CCF-E71D-43EE-B7EF-77A04CE19C24}" type="parTrans" cxnId="{5210A343-40CB-41A1-A41C-DAE977D1015E}">
      <dgm:prSet/>
      <dgm:spPr/>
      <dgm:t>
        <a:bodyPr/>
        <a:lstStyle/>
        <a:p>
          <a:endParaRPr lang="en-US"/>
        </a:p>
      </dgm:t>
    </dgm:pt>
    <dgm:pt modelId="{A8EC4459-F526-4934-9071-0A3FE16AA8FE}" type="sibTrans" cxnId="{5210A343-40CB-41A1-A41C-DAE977D1015E}">
      <dgm:prSet/>
      <dgm:spPr/>
      <dgm:t>
        <a:bodyPr/>
        <a:lstStyle/>
        <a:p>
          <a:endParaRPr lang="en-US"/>
        </a:p>
      </dgm:t>
    </dgm:pt>
    <dgm:pt modelId="{9032014E-B12D-42D3-B53D-D716F76AE919}">
      <dgm:prSet custT="1"/>
      <dgm:spPr/>
      <dgm:t>
        <a:bodyPr/>
        <a:lstStyle/>
        <a:p>
          <a:r>
            <a:rPr lang="en-US" sz="2000" b="1" dirty="0"/>
            <a:t>Large urban areas are more likely to be prepared for AVs</a:t>
          </a:r>
        </a:p>
      </dgm:t>
    </dgm:pt>
    <dgm:pt modelId="{8B1AC88B-4587-4219-86CD-6AB4865987E1}" type="parTrans" cxnId="{A912D7E0-EB9F-4F27-B5DC-49F7474A2EA6}">
      <dgm:prSet/>
      <dgm:spPr/>
      <dgm:t>
        <a:bodyPr/>
        <a:lstStyle/>
        <a:p>
          <a:endParaRPr lang="en-US"/>
        </a:p>
      </dgm:t>
    </dgm:pt>
    <dgm:pt modelId="{3A713599-875E-4FE6-BD1A-B36F5B956EBD}" type="sibTrans" cxnId="{A912D7E0-EB9F-4F27-B5DC-49F7474A2EA6}">
      <dgm:prSet/>
      <dgm:spPr/>
      <dgm:t>
        <a:bodyPr/>
        <a:lstStyle/>
        <a:p>
          <a:endParaRPr lang="en-US"/>
        </a:p>
      </dgm:t>
    </dgm:pt>
    <dgm:pt modelId="{191B5724-ACE5-4982-9A6B-BD3010A963DF}">
      <dgm:prSet custT="1"/>
      <dgm:spPr/>
      <dgm:t>
        <a:bodyPr/>
        <a:lstStyle/>
        <a:p>
          <a:r>
            <a:rPr lang="en-US" sz="2000" b="1" dirty="0"/>
            <a:t>AV usage has numerous benefits as well as drawbacks</a:t>
          </a:r>
        </a:p>
      </dgm:t>
    </dgm:pt>
    <dgm:pt modelId="{67B7F15A-D4ED-4077-97E5-7EA9016FF969}" type="parTrans" cxnId="{B2F1F33F-1112-4508-A3EB-E4B3538700DD}">
      <dgm:prSet/>
      <dgm:spPr/>
      <dgm:t>
        <a:bodyPr/>
        <a:lstStyle/>
        <a:p>
          <a:endParaRPr lang="en-US"/>
        </a:p>
      </dgm:t>
    </dgm:pt>
    <dgm:pt modelId="{E46E2FBD-C8BF-4F5B-98B7-D4AF4DE84720}" type="sibTrans" cxnId="{B2F1F33F-1112-4508-A3EB-E4B3538700DD}">
      <dgm:prSet/>
      <dgm:spPr/>
      <dgm:t>
        <a:bodyPr/>
        <a:lstStyle/>
        <a:p>
          <a:endParaRPr lang="en-US"/>
        </a:p>
      </dgm:t>
    </dgm:pt>
    <dgm:pt modelId="{82F913CC-35CA-4C56-9E55-8D5DFAACA544}">
      <dgm:prSet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/>
            <a:t>Less parking spaces/curb space</a:t>
          </a:r>
        </a:p>
      </dgm:t>
    </dgm:pt>
    <dgm:pt modelId="{7E8B22AD-02EC-4F19-80A7-09D8A2640D0E}" type="parTrans" cxnId="{BDB69B08-2D0E-4C18-8CF7-B65270A0FE09}">
      <dgm:prSet/>
      <dgm:spPr/>
      <dgm:t>
        <a:bodyPr/>
        <a:lstStyle/>
        <a:p>
          <a:endParaRPr lang="en-US"/>
        </a:p>
      </dgm:t>
    </dgm:pt>
    <dgm:pt modelId="{E0948AE4-B19D-4E3C-B9EE-2DF3930BB7DC}" type="sibTrans" cxnId="{BDB69B08-2D0E-4C18-8CF7-B65270A0FE09}">
      <dgm:prSet/>
      <dgm:spPr/>
      <dgm:t>
        <a:bodyPr/>
        <a:lstStyle/>
        <a:p>
          <a:endParaRPr lang="en-US"/>
        </a:p>
      </dgm:t>
    </dgm:pt>
    <dgm:pt modelId="{14FBEEFC-9FB2-49D4-8DB1-654D620A6899}">
      <dgm:prSet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/>
            <a:t>Smaller lanes</a:t>
          </a:r>
        </a:p>
      </dgm:t>
    </dgm:pt>
    <dgm:pt modelId="{479AAE0B-C1E8-418B-A8A0-9CC2C95E33F4}" type="parTrans" cxnId="{EFDB3B9D-9556-4BA5-8D04-7569F19DFCCF}">
      <dgm:prSet/>
      <dgm:spPr/>
      <dgm:t>
        <a:bodyPr/>
        <a:lstStyle/>
        <a:p>
          <a:endParaRPr lang="en-US"/>
        </a:p>
      </dgm:t>
    </dgm:pt>
    <dgm:pt modelId="{CEC7C930-005C-4BC4-92E8-4965F92E1C1C}" type="sibTrans" cxnId="{EFDB3B9D-9556-4BA5-8D04-7569F19DFCCF}">
      <dgm:prSet/>
      <dgm:spPr/>
      <dgm:t>
        <a:bodyPr/>
        <a:lstStyle/>
        <a:p>
          <a:endParaRPr lang="en-US"/>
        </a:p>
      </dgm:t>
    </dgm:pt>
    <dgm:pt modelId="{58EEA9C0-F56D-48FD-B212-597A4CCE922F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/>
            <a:t>Less pollution</a:t>
          </a:r>
        </a:p>
      </dgm:t>
    </dgm:pt>
    <dgm:pt modelId="{76F76B0B-248B-4C35-8ED9-C9F0712DF7DF}" type="parTrans" cxnId="{16290E64-1EF8-4CD3-8BB8-610D3B56957B}">
      <dgm:prSet/>
      <dgm:spPr/>
      <dgm:t>
        <a:bodyPr/>
        <a:lstStyle/>
        <a:p>
          <a:endParaRPr lang="en-US"/>
        </a:p>
      </dgm:t>
    </dgm:pt>
    <dgm:pt modelId="{A2CBD87A-D2F6-4F4B-8FC5-70524830D635}" type="sibTrans" cxnId="{16290E64-1EF8-4CD3-8BB8-610D3B56957B}">
      <dgm:prSet/>
      <dgm:spPr/>
      <dgm:t>
        <a:bodyPr/>
        <a:lstStyle/>
        <a:p>
          <a:endParaRPr lang="en-US"/>
        </a:p>
      </dgm:t>
    </dgm:pt>
    <dgm:pt modelId="{F4A294E9-9B28-4559-87E8-9C6C1E71A8F2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Elderly </a:t>
          </a:r>
          <a:r>
            <a:rPr lang="en-US" b="1" dirty="0"/>
            <a:t>transportation</a:t>
          </a:r>
        </a:p>
      </dgm:t>
    </dgm:pt>
    <dgm:pt modelId="{386656A4-7301-4F20-A662-88856F9C38A6}" type="parTrans" cxnId="{38BEE946-FF02-4F95-98E0-90EBA454F27F}">
      <dgm:prSet/>
      <dgm:spPr/>
      <dgm:t>
        <a:bodyPr/>
        <a:lstStyle/>
        <a:p>
          <a:endParaRPr lang="en-US"/>
        </a:p>
      </dgm:t>
    </dgm:pt>
    <dgm:pt modelId="{F89F90E1-6D00-494A-9DFC-BA9BB1297252}" type="sibTrans" cxnId="{38BEE946-FF02-4F95-98E0-90EBA454F27F}">
      <dgm:prSet/>
      <dgm:spPr/>
      <dgm:t>
        <a:bodyPr/>
        <a:lstStyle/>
        <a:p>
          <a:endParaRPr lang="en-US"/>
        </a:p>
      </dgm:t>
    </dgm:pt>
    <dgm:pt modelId="{2B406589-B8B7-4D58-957B-A9257EACB4F7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/>
            <a:t>Increased congestion</a:t>
          </a:r>
        </a:p>
      </dgm:t>
    </dgm:pt>
    <dgm:pt modelId="{64355F92-8565-4B4C-A98B-9B5C64B8EB1B}" type="parTrans" cxnId="{3D1AEF28-174D-402A-8F8E-673A00D2C2DE}">
      <dgm:prSet/>
      <dgm:spPr/>
      <dgm:t>
        <a:bodyPr/>
        <a:lstStyle/>
        <a:p>
          <a:endParaRPr lang="en-US"/>
        </a:p>
      </dgm:t>
    </dgm:pt>
    <dgm:pt modelId="{6795E545-F602-4FC1-9B8B-8499128CF6D7}" type="sibTrans" cxnId="{3D1AEF28-174D-402A-8F8E-673A00D2C2DE}">
      <dgm:prSet/>
      <dgm:spPr/>
      <dgm:t>
        <a:bodyPr/>
        <a:lstStyle/>
        <a:p>
          <a:endParaRPr lang="en-US"/>
        </a:p>
      </dgm:t>
    </dgm:pt>
    <dgm:pt modelId="{2FA28CB2-4025-4D4A-9324-87F147017B50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Urban </a:t>
          </a:r>
          <a:r>
            <a:rPr lang="en-US" b="1" dirty="0"/>
            <a:t>sprawl</a:t>
          </a:r>
        </a:p>
      </dgm:t>
    </dgm:pt>
    <dgm:pt modelId="{671A75C3-F648-4697-8E7F-FBFE0A69D18E}" type="parTrans" cxnId="{F63A77B6-33BF-40C0-9077-9503E2378133}">
      <dgm:prSet/>
      <dgm:spPr/>
      <dgm:t>
        <a:bodyPr/>
        <a:lstStyle/>
        <a:p>
          <a:endParaRPr lang="en-US"/>
        </a:p>
      </dgm:t>
    </dgm:pt>
    <dgm:pt modelId="{934E0CD4-BE29-452F-A134-C459EA37B786}" type="sibTrans" cxnId="{F63A77B6-33BF-40C0-9077-9503E2378133}">
      <dgm:prSet/>
      <dgm:spPr/>
      <dgm:t>
        <a:bodyPr/>
        <a:lstStyle/>
        <a:p>
          <a:endParaRPr lang="en-US"/>
        </a:p>
      </dgm:t>
    </dgm:pt>
    <dgm:pt modelId="{CAC0BEC7-C9A9-48AD-9ED0-0A87655FAF29}">
      <dgm:prSet/>
      <dgm:spPr/>
      <dgm:t>
        <a:bodyPr/>
        <a:lstStyle/>
        <a:p>
          <a:r>
            <a:rPr lang="en-US" b="1" dirty="0"/>
            <a:t>City characteristics will play a big role in AV preparation</a:t>
          </a:r>
        </a:p>
      </dgm:t>
    </dgm:pt>
    <dgm:pt modelId="{940C53AA-B0BB-4F3C-9B09-15A0323D3AE5}" type="parTrans" cxnId="{A5AF389C-402C-4752-91E4-4F5CA0DA9A38}">
      <dgm:prSet/>
      <dgm:spPr/>
      <dgm:t>
        <a:bodyPr/>
        <a:lstStyle/>
        <a:p>
          <a:endParaRPr lang="en-US"/>
        </a:p>
      </dgm:t>
    </dgm:pt>
    <dgm:pt modelId="{AA781C2B-82B8-4372-8C64-8C4896FBB92C}" type="sibTrans" cxnId="{A5AF389C-402C-4752-91E4-4F5CA0DA9A38}">
      <dgm:prSet/>
      <dgm:spPr/>
      <dgm:t>
        <a:bodyPr/>
        <a:lstStyle/>
        <a:p>
          <a:endParaRPr lang="en-US"/>
        </a:p>
      </dgm:t>
    </dgm:pt>
    <dgm:pt modelId="{C4A66499-063F-4D10-A2DC-A04D107F9F27}">
      <dgm:prSet/>
      <dgm:spPr/>
      <dgm:t>
        <a:bodyPr/>
        <a:lstStyle/>
        <a:p>
          <a:r>
            <a:rPr lang="en-US" b="1" dirty="0"/>
            <a:t>Predicted surge in AV usage</a:t>
          </a:r>
        </a:p>
      </dgm:t>
    </dgm:pt>
    <dgm:pt modelId="{BA8D9F6A-B6F2-44EB-B842-55A84474C802}" type="parTrans" cxnId="{E19BEB1A-E37D-495D-9FC9-140CDB7377B9}">
      <dgm:prSet/>
      <dgm:spPr/>
      <dgm:t>
        <a:bodyPr/>
        <a:lstStyle/>
        <a:p>
          <a:endParaRPr lang="en-US"/>
        </a:p>
      </dgm:t>
    </dgm:pt>
    <dgm:pt modelId="{81EAC2E2-C7B3-4183-8E67-0C68C2CD6455}" type="sibTrans" cxnId="{E19BEB1A-E37D-495D-9FC9-140CDB7377B9}">
      <dgm:prSet/>
      <dgm:spPr/>
      <dgm:t>
        <a:bodyPr/>
        <a:lstStyle/>
        <a:p>
          <a:endParaRPr lang="en-US"/>
        </a:p>
      </dgm:t>
    </dgm:pt>
    <dgm:pt modelId="{4E21952B-E293-48EA-B4A6-A3AF13B12018}" type="pres">
      <dgm:prSet presAssocID="{0952D114-C4DA-45DE-9EDD-D3702875FE8D}" presName="Name0" presStyleCnt="0">
        <dgm:presLayoutVars>
          <dgm:dir/>
          <dgm:animLvl val="lvl"/>
          <dgm:resizeHandles val="exact"/>
        </dgm:presLayoutVars>
      </dgm:prSet>
      <dgm:spPr/>
    </dgm:pt>
    <dgm:pt modelId="{20917DC6-FFE8-498B-87E5-86A29C1C1B41}" type="pres">
      <dgm:prSet presAssocID="{C4A66499-063F-4D10-A2DC-A04D107F9F27}" presName="boxAndChildren" presStyleCnt="0"/>
      <dgm:spPr/>
    </dgm:pt>
    <dgm:pt modelId="{E3A99B04-F192-43FC-97FE-4BB57BFDC42A}" type="pres">
      <dgm:prSet presAssocID="{C4A66499-063F-4D10-A2DC-A04D107F9F27}" presName="parentTextBox" presStyleLbl="node1" presStyleIdx="0" presStyleCnt="5"/>
      <dgm:spPr/>
    </dgm:pt>
    <dgm:pt modelId="{88A1F209-975C-4B84-92D2-980798CF367C}" type="pres">
      <dgm:prSet presAssocID="{AA781C2B-82B8-4372-8C64-8C4896FBB92C}" presName="sp" presStyleCnt="0"/>
      <dgm:spPr/>
    </dgm:pt>
    <dgm:pt modelId="{52C073A2-7759-4E58-BA44-412410D5D642}" type="pres">
      <dgm:prSet presAssocID="{CAC0BEC7-C9A9-48AD-9ED0-0A87655FAF29}" presName="arrowAndChildren" presStyleCnt="0"/>
      <dgm:spPr/>
    </dgm:pt>
    <dgm:pt modelId="{C3BAF824-4AAA-46C1-A32C-A63A7061A8E3}" type="pres">
      <dgm:prSet presAssocID="{CAC0BEC7-C9A9-48AD-9ED0-0A87655FAF29}" presName="parentTextArrow" presStyleLbl="node1" presStyleIdx="1" presStyleCnt="5"/>
      <dgm:spPr/>
    </dgm:pt>
    <dgm:pt modelId="{D103109F-63FF-4C5A-B059-B2B2970A1334}" type="pres">
      <dgm:prSet presAssocID="{E46E2FBD-C8BF-4F5B-98B7-D4AF4DE84720}" presName="sp" presStyleCnt="0"/>
      <dgm:spPr/>
    </dgm:pt>
    <dgm:pt modelId="{96CB2827-8A18-4433-AD29-8BADE92EE72B}" type="pres">
      <dgm:prSet presAssocID="{191B5724-ACE5-4982-9A6B-BD3010A963DF}" presName="arrowAndChildren" presStyleCnt="0"/>
      <dgm:spPr/>
    </dgm:pt>
    <dgm:pt modelId="{DA4095A1-CFB5-4C49-A7E4-E9F2DAE743A3}" type="pres">
      <dgm:prSet presAssocID="{191B5724-ACE5-4982-9A6B-BD3010A963DF}" presName="parentTextArrow" presStyleLbl="node1" presStyleIdx="1" presStyleCnt="5"/>
      <dgm:spPr/>
    </dgm:pt>
    <dgm:pt modelId="{D3F5A532-C71A-412A-AD4B-1EC929275DB8}" type="pres">
      <dgm:prSet presAssocID="{191B5724-ACE5-4982-9A6B-BD3010A963DF}" presName="arrow" presStyleLbl="node1" presStyleIdx="2" presStyleCnt="5"/>
      <dgm:spPr/>
    </dgm:pt>
    <dgm:pt modelId="{A587069B-454B-4F64-B343-57D9CB446B7B}" type="pres">
      <dgm:prSet presAssocID="{191B5724-ACE5-4982-9A6B-BD3010A963DF}" presName="descendantArrow" presStyleCnt="0"/>
      <dgm:spPr/>
    </dgm:pt>
    <dgm:pt modelId="{947C840F-2218-41BA-A118-38E46A23D5C3}" type="pres">
      <dgm:prSet presAssocID="{82F913CC-35CA-4C56-9E55-8D5DFAACA544}" presName="childTextArrow" presStyleLbl="fgAccFollowNode1" presStyleIdx="0" presStyleCnt="6">
        <dgm:presLayoutVars>
          <dgm:bulletEnabled val="1"/>
        </dgm:presLayoutVars>
      </dgm:prSet>
      <dgm:spPr/>
    </dgm:pt>
    <dgm:pt modelId="{33D11F2D-733D-4D5C-BFD7-58892C1CFC9D}" type="pres">
      <dgm:prSet presAssocID="{14FBEEFC-9FB2-49D4-8DB1-654D620A6899}" presName="childTextArrow" presStyleLbl="fgAccFollowNode1" presStyleIdx="1" presStyleCnt="6">
        <dgm:presLayoutVars>
          <dgm:bulletEnabled val="1"/>
        </dgm:presLayoutVars>
      </dgm:prSet>
      <dgm:spPr/>
    </dgm:pt>
    <dgm:pt modelId="{501A0872-E6A0-4F93-A655-88F814B18801}" type="pres">
      <dgm:prSet presAssocID="{58EEA9C0-F56D-48FD-B212-597A4CCE922F}" presName="childTextArrow" presStyleLbl="fgAccFollowNode1" presStyleIdx="2" presStyleCnt="6">
        <dgm:presLayoutVars>
          <dgm:bulletEnabled val="1"/>
        </dgm:presLayoutVars>
      </dgm:prSet>
      <dgm:spPr/>
    </dgm:pt>
    <dgm:pt modelId="{98124123-BE4A-4E2D-812D-BDDDC764D095}" type="pres">
      <dgm:prSet presAssocID="{F4A294E9-9B28-4559-87E8-9C6C1E71A8F2}" presName="childTextArrow" presStyleLbl="fgAccFollowNode1" presStyleIdx="3" presStyleCnt="6">
        <dgm:presLayoutVars>
          <dgm:bulletEnabled val="1"/>
        </dgm:presLayoutVars>
      </dgm:prSet>
      <dgm:spPr/>
    </dgm:pt>
    <dgm:pt modelId="{BB8DA9C0-96E2-4696-A6F8-9394CADAC5D5}" type="pres">
      <dgm:prSet presAssocID="{2B406589-B8B7-4D58-957B-A9257EACB4F7}" presName="childTextArrow" presStyleLbl="fgAccFollowNode1" presStyleIdx="4" presStyleCnt="6">
        <dgm:presLayoutVars>
          <dgm:bulletEnabled val="1"/>
        </dgm:presLayoutVars>
      </dgm:prSet>
      <dgm:spPr/>
    </dgm:pt>
    <dgm:pt modelId="{025F0CFC-9C01-46D2-B180-C2C86C2F9BB0}" type="pres">
      <dgm:prSet presAssocID="{2FA28CB2-4025-4D4A-9324-87F147017B50}" presName="childTextArrow" presStyleLbl="fgAccFollowNode1" presStyleIdx="5" presStyleCnt="6">
        <dgm:presLayoutVars>
          <dgm:bulletEnabled val="1"/>
        </dgm:presLayoutVars>
      </dgm:prSet>
      <dgm:spPr/>
    </dgm:pt>
    <dgm:pt modelId="{66601EB4-6BE3-4EF9-A4DD-6B7726479F4D}" type="pres">
      <dgm:prSet presAssocID="{3A713599-875E-4FE6-BD1A-B36F5B956EBD}" presName="sp" presStyleCnt="0"/>
      <dgm:spPr/>
    </dgm:pt>
    <dgm:pt modelId="{2E29539D-2540-492B-AC6E-49119D9221A2}" type="pres">
      <dgm:prSet presAssocID="{9032014E-B12D-42D3-B53D-D716F76AE919}" presName="arrowAndChildren" presStyleCnt="0"/>
      <dgm:spPr/>
    </dgm:pt>
    <dgm:pt modelId="{3FFF76F7-5AFA-4C4D-8774-E0B931F0DE48}" type="pres">
      <dgm:prSet presAssocID="{9032014E-B12D-42D3-B53D-D716F76AE919}" presName="parentTextArrow" presStyleLbl="node1" presStyleIdx="3" presStyleCnt="5"/>
      <dgm:spPr/>
    </dgm:pt>
    <dgm:pt modelId="{222BB082-8000-4CEA-B997-5B4CC6ABE546}" type="pres">
      <dgm:prSet presAssocID="{A8EC4459-F526-4934-9071-0A3FE16AA8FE}" presName="sp" presStyleCnt="0"/>
      <dgm:spPr/>
    </dgm:pt>
    <dgm:pt modelId="{AD023471-06D5-4951-94FE-5818A1435C51}" type="pres">
      <dgm:prSet presAssocID="{816D8E95-9BD3-479C-8782-C861D208A71B}" presName="arrowAndChildren" presStyleCnt="0"/>
      <dgm:spPr/>
    </dgm:pt>
    <dgm:pt modelId="{452ECFE7-AB5B-4956-B1C8-116F281AD770}" type="pres">
      <dgm:prSet presAssocID="{816D8E95-9BD3-479C-8782-C861D208A71B}" presName="parentTextArrow" presStyleLbl="node1" presStyleIdx="4" presStyleCnt="5"/>
      <dgm:spPr/>
    </dgm:pt>
  </dgm:ptLst>
  <dgm:cxnLst>
    <dgm:cxn modelId="{BDB69B08-2D0E-4C18-8CF7-B65270A0FE09}" srcId="{191B5724-ACE5-4982-9A6B-BD3010A963DF}" destId="{82F913CC-35CA-4C56-9E55-8D5DFAACA544}" srcOrd="0" destOrd="0" parTransId="{7E8B22AD-02EC-4F19-80A7-09D8A2640D0E}" sibTransId="{E0948AE4-B19D-4E3C-B9EE-2DF3930BB7DC}"/>
    <dgm:cxn modelId="{98BBB90A-5053-47AF-9E07-8B4858DB345B}" type="presOf" srcId="{82F913CC-35CA-4C56-9E55-8D5DFAACA544}" destId="{947C840F-2218-41BA-A118-38E46A23D5C3}" srcOrd="0" destOrd="0" presId="urn:microsoft.com/office/officeart/2005/8/layout/process4"/>
    <dgm:cxn modelId="{E19BEB1A-E37D-495D-9FC9-140CDB7377B9}" srcId="{0952D114-C4DA-45DE-9EDD-D3702875FE8D}" destId="{C4A66499-063F-4D10-A2DC-A04D107F9F27}" srcOrd="4" destOrd="0" parTransId="{BA8D9F6A-B6F2-44EB-B842-55A84474C802}" sibTransId="{81EAC2E2-C7B3-4183-8E67-0C68C2CD6455}"/>
    <dgm:cxn modelId="{3D1AEF28-174D-402A-8F8E-673A00D2C2DE}" srcId="{191B5724-ACE5-4982-9A6B-BD3010A963DF}" destId="{2B406589-B8B7-4D58-957B-A9257EACB4F7}" srcOrd="4" destOrd="0" parTransId="{64355F92-8565-4B4C-A98B-9B5C64B8EB1B}" sibTransId="{6795E545-F602-4FC1-9B8B-8499128CF6D7}"/>
    <dgm:cxn modelId="{C2C76B30-698A-4FC8-9C98-901AD2F44909}" type="presOf" srcId="{CAC0BEC7-C9A9-48AD-9ED0-0A87655FAF29}" destId="{C3BAF824-4AAA-46C1-A32C-A63A7061A8E3}" srcOrd="0" destOrd="0" presId="urn:microsoft.com/office/officeart/2005/8/layout/process4"/>
    <dgm:cxn modelId="{B2F1F33F-1112-4508-A3EB-E4B3538700DD}" srcId="{0952D114-C4DA-45DE-9EDD-D3702875FE8D}" destId="{191B5724-ACE5-4982-9A6B-BD3010A963DF}" srcOrd="2" destOrd="0" parTransId="{67B7F15A-D4ED-4077-97E5-7EA9016FF969}" sibTransId="{E46E2FBD-C8BF-4F5B-98B7-D4AF4DE84720}"/>
    <dgm:cxn modelId="{5210A343-40CB-41A1-A41C-DAE977D1015E}" srcId="{0952D114-C4DA-45DE-9EDD-D3702875FE8D}" destId="{816D8E95-9BD3-479C-8782-C861D208A71B}" srcOrd="0" destOrd="0" parTransId="{83B40CCF-E71D-43EE-B7EF-77A04CE19C24}" sibTransId="{A8EC4459-F526-4934-9071-0A3FE16AA8FE}"/>
    <dgm:cxn modelId="{16290E64-1EF8-4CD3-8BB8-610D3B56957B}" srcId="{191B5724-ACE5-4982-9A6B-BD3010A963DF}" destId="{58EEA9C0-F56D-48FD-B212-597A4CCE922F}" srcOrd="2" destOrd="0" parTransId="{76F76B0B-248B-4C35-8ED9-C9F0712DF7DF}" sibTransId="{A2CBD87A-D2F6-4F4B-8FC5-70524830D635}"/>
    <dgm:cxn modelId="{4DB4FB44-F8AF-4951-A1F8-A999C1510894}" type="presOf" srcId="{191B5724-ACE5-4982-9A6B-BD3010A963DF}" destId="{DA4095A1-CFB5-4C49-A7E4-E9F2DAE743A3}" srcOrd="0" destOrd="0" presId="urn:microsoft.com/office/officeart/2005/8/layout/process4"/>
    <dgm:cxn modelId="{38BEE946-FF02-4F95-98E0-90EBA454F27F}" srcId="{191B5724-ACE5-4982-9A6B-BD3010A963DF}" destId="{F4A294E9-9B28-4559-87E8-9C6C1E71A8F2}" srcOrd="3" destOrd="0" parTransId="{386656A4-7301-4F20-A662-88856F9C38A6}" sibTransId="{F89F90E1-6D00-494A-9DFC-BA9BB1297252}"/>
    <dgm:cxn modelId="{56B5576C-2561-4896-82D1-CEFE2D0F820F}" type="presOf" srcId="{191B5724-ACE5-4982-9A6B-BD3010A963DF}" destId="{D3F5A532-C71A-412A-AD4B-1EC929275DB8}" srcOrd="1" destOrd="0" presId="urn:microsoft.com/office/officeart/2005/8/layout/process4"/>
    <dgm:cxn modelId="{9EC4BB57-F970-469B-8E3F-5CC3D6E5F91C}" type="presOf" srcId="{816D8E95-9BD3-479C-8782-C861D208A71B}" destId="{452ECFE7-AB5B-4956-B1C8-116F281AD770}" srcOrd="0" destOrd="0" presId="urn:microsoft.com/office/officeart/2005/8/layout/process4"/>
    <dgm:cxn modelId="{82B8ED89-57DF-41CC-8FB9-6790C712EC7C}" type="presOf" srcId="{F4A294E9-9B28-4559-87E8-9C6C1E71A8F2}" destId="{98124123-BE4A-4E2D-812D-BDDDC764D095}" srcOrd="0" destOrd="0" presId="urn:microsoft.com/office/officeart/2005/8/layout/process4"/>
    <dgm:cxn modelId="{9D7B548A-B036-4950-B065-B1C1287AEC01}" type="presOf" srcId="{C4A66499-063F-4D10-A2DC-A04D107F9F27}" destId="{E3A99B04-F192-43FC-97FE-4BB57BFDC42A}" srcOrd="0" destOrd="0" presId="urn:microsoft.com/office/officeart/2005/8/layout/process4"/>
    <dgm:cxn modelId="{A5AF389C-402C-4752-91E4-4F5CA0DA9A38}" srcId="{0952D114-C4DA-45DE-9EDD-D3702875FE8D}" destId="{CAC0BEC7-C9A9-48AD-9ED0-0A87655FAF29}" srcOrd="3" destOrd="0" parTransId="{940C53AA-B0BB-4F3C-9B09-15A0323D3AE5}" sibTransId="{AA781C2B-82B8-4372-8C64-8C4896FBB92C}"/>
    <dgm:cxn modelId="{EFDB3B9D-9556-4BA5-8D04-7569F19DFCCF}" srcId="{191B5724-ACE5-4982-9A6B-BD3010A963DF}" destId="{14FBEEFC-9FB2-49D4-8DB1-654D620A6899}" srcOrd="1" destOrd="0" parTransId="{479AAE0B-C1E8-418B-A8A0-9CC2C95E33F4}" sibTransId="{CEC7C930-005C-4BC4-92E8-4965F92E1C1C}"/>
    <dgm:cxn modelId="{96DB75A2-3D5D-4C0D-A727-81074CD76479}" type="presOf" srcId="{58EEA9C0-F56D-48FD-B212-597A4CCE922F}" destId="{501A0872-E6A0-4F93-A655-88F814B18801}" srcOrd="0" destOrd="0" presId="urn:microsoft.com/office/officeart/2005/8/layout/process4"/>
    <dgm:cxn modelId="{73F8E1B4-15E8-4BB8-9DD8-E8438C708A2C}" type="presOf" srcId="{2B406589-B8B7-4D58-957B-A9257EACB4F7}" destId="{BB8DA9C0-96E2-4696-A6F8-9394CADAC5D5}" srcOrd="0" destOrd="0" presId="urn:microsoft.com/office/officeart/2005/8/layout/process4"/>
    <dgm:cxn modelId="{F63A77B6-33BF-40C0-9077-9503E2378133}" srcId="{191B5724-ACE5-4982-9A6B-BD3010A963DF}" destId="{2FA28CB2-4025-4D4A-9324-87F147017B50}" srcOrd="5" destOrd="0" parTransId="{671A75C3-F648-4697-8E7F-FBFE0A69D18E}" sibTransId="{934E0CD4-BE29-452F-A134-C459EA37B786}"/>
    <dgm:cxn modelId="{F1FC51B7-746B-43BE-ABCC-C99494E31D44}" type="presOf" srcId="{0952D114-C4DA-45DE-9EDD-D3702875FE8D}" destId="{4E21952B-E293-48EA-B4A6-A3AF13B12018}" srcOrd="0" destOrd="0" presId="urn:microsoft.com/office/officeart/2005/8/layout/process4"/>
    <dgm:cxn modelId="{DE6277BE-D45D-4180-932E-43BC18020BA5}" type="presOf" srcId="{14FBEEFC-9FB2-49D4-8DB1-654D620A6899}" destId="{33D11F2D-733D-4D5C-BFD7-58892C1CFC9D}" srcOrd="0" destOrd="0" presId="urn:microsoft.com/office/officeart/2005/8/layout/process4"/>
    <dgm:cxn modelId="{E3CEF1D3-07C3-432A-89FA-4F6DB775442A}" type="presOf" srcId="{9032014E-B12D-42D3-B53D-D716F76AE919}" destId="{3FFF76F7-5AFA-4C4D-8774-E0B931F0DE48}" srcOrd="0" destOrd="0" presId="urn:microsoft.com/office/officeart/2005/8/layout/process4"/>
    <dgm:cxn modelId="{4262CDD7-32CC-42B6-850F-35CD65CBD47B}" type="presOf" srcId="{2FA28CB2-4025-4D4A-9324-87F147017B50}" destId="{025F0CFC-9C01-46D2-B180-C2C86C2F9BB0}" srcOrd="0" destOrd="0" presId="urn:microsoft.com/office/officeart/2005/8/layout/process4"/>
    <dgm:cxn modelId="{A912D7E0-EB9F-4F27-B5DC-49F7474A2EA6}" srcId="{0952D114-C4DA-45DE-9EDD-D3702875FE8D}" destId="{9032014E-B12D-42D3-B53D-D716F76AE919}" srcOrd="1" destOrd="0" parTransId="{8B1AC88B-4587-4219-86CD-6AB4865987E1}" sibTransId="{3A713599-875E-4FE6-BD1A-B36F5B956EBD}"/>
    <dgm:cxn modelId="{F7589444-CFDA-4604-9A1A-0ACF4D9455CC}" type="presParOf" srcId="{4E21952B-E293-48EA-B4A6-A3AF13B12018}" destId="{20917DC6-FFE8-498B-87E5-86A29C1C1B41}" srcOrd="0" destOrd="0" presId="urn:microsoft.com/office/officeart/2005/8/layout/process4"/>
    <dgm:cxn modelId="{3EFDD988-1FD7-4527-9C31-EC03FCCE19BC}" type="presParOf" srcId="{20917DC6-FFE8-498B-87E5-86A29C1C1B41}" destId="{E3A99B04-F192-43FC-97FE-4BB57BFDC42A}" srcOrd="0" destOrd="0" presId="urn:microsoft.com/office/officeart/2005/8/layout/process4"/>
    <dgm:cxn modelId="{95593571-6F28-4E2A-B0C5-B69F734AB6FA}" type="presParOf" srcId="{4E21952B-E293-48EA-B4A6-A3AF13B12018}" destId="{88A1F209-975C-4B84-92D2-980798CF367C}" srcOrd="1" destOrd="0" presId="urn:microsoft.com/office/officeart/2005/8/layout/process4"/>
    <dgm:cxn modelId="{1D3520D8-2292-4B7E-B747-B93A53E663D0}" type="presParOf" srcId="{4E21952B-E293-48EA-B4A6-A3AF13B12018}" destId="{52C073A2-7759-4E58-BA44-412410D5D642}" srcOrd="2" destOrd="0" presId="urn:microsoft.com/office/officeart/2005/8/layout/process4"/>
    <dgm:cxn modelId="{91CCC9A2-47FE-419F-AFE8-DE67B64926C2}" type="presParOf" srcId="{52C073A2-7759-4E58-BA44-412410D5D642}" destId="{C3BAF824-4AAA-46C1-A32C-A63A7061A8E3}" srcOrd="0" destOrd="0" presId="urn:microsoft.com/office/officeart/2005/8/layout/process4"/>
    <dgm:cxn modelId="{821C0650-E805-417C-A34D-DA896F87F0A2}" type="presParOf" srcId="{4E21952B-E293-48EA-B4A6-A3AF13B12018}" destId="{D103109F-63FF-4C5A-B059-B2B2970A1334}" srcOrd="3" destOrd="0" presId="urn:microsoft.com/office/officeart/2005/8/layout/process4"/>
    <dgm:cxn modelId="{3F5D20B4-DEAC-4336-AB96-C81893DBEB1D}" type="presParOf" srcId="{4E21952B-E293-48EA-B4A6-A3AF13B12018}" destId="{96CB2827-8A18-4433-AD29-8BADE92EE72B}" srcOrd="4" destOrd="0" presId="urn:microsoft.com/office/officeart/2005/8/layout/process4"/>
    <dgm:cxn modelId="{D61AAE9E-448F-4658-8C2D-C374AFEDA3DA}" type="presParOf" srcId="{96CB2827-8A18-4433-AD29-8BADE92EE72B}" destId="{DA4095A1-CFB5-4C49-A7E4-E9F2DAE743A3}" srcOrd="0" destOrd="0" presId="urn:microsoft.com/office/officeart/2005/8/layout/process4"/>
    <dgm:cxn modelId="{A1C963F6-84AD-4A3F-B650-439F8FF61142}" type="presParOf" srcId="{96CB2827-8A18-4433-AD29-8BADE92EE72B}" destId="{D3F5A532-C71A-412A-AD4B-1EC929275DB8}" srcOrd="1" destOrd="0" presId="urn:microsoft.com/office/officeart/2005/8/layout/process4"/>
    <dgm:cxn modelId="{D51000BD-0224-4640-96D4-4A13EC358AE4}" type="presParOf" srcId="{96CB2827-8A18-4433-AD29-8BADE92EE72B}" destId="{A587069B-454B-4F64-B343-57D9CB446B7B}" srcOrd="2" destOrd="0" presId="urn:microsoft.com/office/officeart/2005/8/layout/process4"/>
    <dgm:cxn modelId="{9B055916-6669-4838-B96E-9B60A93E6CB8}" type="presParOf" srcId="{A587069B-454B-4F64-B343-57D9CB446B7B}" destId="{947C840F-2218-41BA-A118-38E46A23D5C3}" srcOrd="0" destOrd="0" presId="urn:microsoft.com/office/officeart/2005/8/layout/process4"/>
    <dgm:cxn modelId="{AA120A9A-728E-4DF6-86CC-0504387EA71B}" type="presParOf" srcId="{A587069B-454B-4F64-B343-57D9CB446B7B}" destId="{33D11F2D-733D-4D5C-BFD7-58892C1CFC9D}" srcOrd="1" destOrd="0" presId="urn:microsoft.com/office/officeart/2005/8/layout/process4"/>
    <dgm:cxn modelId="{87B8D78D-BEAA-40AF-AE07-85EC6FAC6C75}" type="presParOf" srcId="{A587069B-454B-4F64-B343-57D9CB446B7B}" destId="{501A0872-E6A0-4F93-A655-88F814B18801}" srcOrd="2" destOrd="0" presId="urn:microsoft.com/office/officeart/2005/8/layout/process4"/>
    <dgm:cxn modelId="{8EC04379-7113-43CE-B8CC-A95E1EC3A020}" type="presParOf" srcId="{A587069B-454B-4F64-B343-57D9CB446B7B}" destId="{98124123-BE4A-4E2D-812D-BDDDC764D095}" srcOrd="3" destOrd="0" presId="urn:microsoft.com/office/officeart/2005/8/layout/process4"/>
    <dgm:cxn modelId="{D41C631F-A3C1-43D1-B9D9-046B858DEEF3}" type="presParOf" srcId="{A587069B-454B-4F64-B343-57D9CB446B7B}" destId="{BB8DA9C0-96E2-4696-A6F8-9394CADAC5D5}" srcOrd="4" destOrd="0" presId="urn:microsoft.com/office/officeart/2005/8/layout/process4"/>
    <dgm:cxn modelId="{2C6A6E0E-B868-4019-8775-B8D996A776A4}" type="presParOf" srcId="{A587069B-454B-4F64-B343-57D9CB446B7B}" destId="{025F0CFC-9C01-46D2-B180-C2C86C2F9BB0}" srcOrd="5" destOrd="0" presId="urn:microsoft.com/office/officeart/2005/8/layout/process4"/>
    <dgm:cxn modelId="{DFD779FE-BFF3-43A3-BED4-E380ACDF1E0F}" type="presParOf" srcId="{4E21952B-E293-48EA-B4A6-A3AF13B12018}" destId="{66601EB4-6BE3-4EF9-A4DD-6B7726479F4D}" srcOrd="5" destOrd="0" presId="urn:microsoft.com/office/officeart/2005/8/layout/process4"/>
    <dgm:cxn modelId="{3877589F-0D5E-45CF-A5DE-8A7960DCD891}" type="presParOf" srcId="{4E21952B-E293-48EA-B4A6-A3AF13B12018}" destId="{2E29539D-2540-492B-AC6E-49119D9221A2}" srcOrd="6" destOrd="0" presId="urn:microsoft.com/office/officeart/2005/8/layout/process4"/>
    <dgm:cxn modelId="{FDDF6680-343A-46B2-B98C-9FACF318DE03}" type="presParOf" srcId="{2E29539D-2540-492B-AC6E-49119D9221A2}" destId="{3FFF76F7-5AFA-4C4D-8774-E0B931F0DE48}" srcOrd="0" destOrd="0" presId="urn:microsoft.com/office/officeart/2005/8/layout/process4"/>
    <dgm:cxn modelId="{AF77FB16-94B6-4822-9CA4-51E694BE9053}" type="presParOf" srcId="{4E21952B-E293-48EA-B4A6-A3AF13B12018}" destId="{222BB082-8000-4CEA-B997-5B4CC6ABE546}" srcOrd="7" destOrd="0" presId="urn:microsoft.com/office/officeart/2005/8/layout/process4"/>
    <dgm:cxn modelId="{27501ABD-CD34-4907-B0EC-96C8657EF9F6}" type="presParOf" srcId="{4E21952B-E293-48EA-B4A6-A3AF13B12018}" destId="{AD023471-06D5-4951-94FE-5818A1435C51}" srcOrd="8" destOrd="0" presId="urn:microsoft.com/office/officeart/2005/8/layout/process4"/>
    <dgm:cxn modelId="{626FF7A6-5CA6-4602-B194-FE6613EB637B}" type="presParOf" srcId="{AD023471-06D5-4951-94FE-5818A1435C51}" destId="{452ECFE7-AB5B-4956-B1C8-116F281AD77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FA028C-D993-4893-940A-D994D1B19E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228929-E3BE-4C4A-8D57-EBF681BBFC83}">
      <dgm:prSet custT="1"/>
      <dgm:spPr/>
      <dgm:t>
        <a:bodyPr/>
        <a:lstStyle/>
        <a:p>
          <a:r>
            <a:rPr lang="en-US" sz="1100" b="1" dirty="0"/>
            <a:t>Introduction</a:t>
          </a:r>
          <a:endParaRPr lang="en-US" sz="1100" dirty="0"/>
        </a:p>
      </dgm:t>
    </dgm:pt>
    <dgm:pt modelId="{2F35D644-3D65-4466-9909-34D7EC75DE81}" type="parTrans" cxnId="{DDE76226-009E-4317-B751-205C9845638C}">
      <dgm:prSet/>
      <dgm:spPr/>
      <dgm:t>
        <a:bodyPr/>
        <a:lstStyle/>
        <a:p>
          <a:endParaRPr lang="en-US"/>
        </a:p>
      </dgm:t>
    </dgm:pt>
    <dgm:pt modelId="{DEC2ED80-ABB4-4D0F-AFEF-B1F24A588417}" type="sibTrans" cxnId="{DDE76226-009E-4317-B751-205C9845638C}">
      <dgm:prSet/>
      <dgm:spPr/>
      <dgm:t>
        <a:bodyPr/>
        <a:lstStyle/>
        <a:p>
          <a:endParaRPr lang="en-US"/>
        </a:p>
      </dgm:t>
    </dgm:pt>
    <dgm:pt modelId="{C519CB08-6D88-4B0E-BAC2-303435E267E5}">
      <dgm:prSet custT="1"/>
      <dgm:spPr/>
      <dgm:t>
        <a:bodyPr/>
        <a:lstStyle/>
        <a:p>
          <a:r>
            <a:rPr lang="en-US" sz="1000" b="1" dirty="0"/>
            <a:t>Background on AVs</a:t>
          </a:r>
          <a:endParaRPr lang="en-US" sz="1000" dirty="0"/>
        </a:p>
      </dgm:t>
    </dgm:pt>
    <dgm:pt modelId="{E3228EF6-0117-4DCC-96C5-92C4919D1606}" type="parTrans" cxnId="{77687DC5-AD74-4D66-9275-CA8BCE9E1107}">
      <dgm:prSet/>
      <dgm:spPr/>
      <dgm:t>
        <a:bodyPr/>
        <a:lstStyle/>
        <a:p>
          <a:endParaRPr lang="en-US"/>
        </a:p>
      </dgm:t>
    </dgm:pt>
    <dgm:pt modelId="{DCA54E0A-8FA2-4C4F-8E7A-FE5FA92841F8}" type="sibTrans" cxnId="{77687DC5-AD74-4D66-9275-CA8BCE9E1107}">
      <dgm:prSet/>
      <dgm:spPr/>
      <dgm:t>
        <a:bodyPr/>
        <a:lstStyle/>
        <a:p>
          <a:endParaRPr lang="en-US"/>
        </a:p>
      </dgm:t>
    </dgm:pt>
    <dgm:pt modelId="{72FEBD99-B342-4F94-8BBE-A9DFCBB8364A}">
      <dgm:prSet custT="1"/>
      <dgm:spPr/>
      <dgm:t>
        <a:bodyPr/>
        <a:lstStyle/>
        <a:p>
          <a:r>
            <a:rPr lang="en-US" sz="1000" b="1" dirty="0"/>
            <a:t>What are AVs?</a:t>
          </a:r>
          <a:endParaRPr lang="en-US" sz="1000" dirty="0"/>
        </a:p>
      </dgm:t>
    </dgm:pt>
    <dgm:pt modelId="{12CA89FB-EC23-4B87-8ABB-8AA2D8E157EA}" type="parTrans" cxnId="{B8361EE1-C062-4835-8B57-6C56F100A441}">
      <dgm:prSet/>
      <dgm:spPr/>
      <dgm:t>
        <a:bodyPr/>
        <a:lstStyle/>
        <a:p>
          <a:endParaRPr lang="en-US"/>
        </a:p>
      </dgm:t>
    </dgm:pt>
    <dgm:pt modelId="{F5F52F18-6AEC-49AE-AEBA-9E2BD7CF1DB4}" type="sibTrans" cxnId="{B8361EE1-C062-4835-8B57-6C56F100A441}">
      <dgm:prSet/>
      <dgm:spPr/>
      <dgm:t>
        <a:bodyPr/>
        <a:lstStyle/>
        <a:p>
          <a:endParaRPr lang="en-US"/>
        </a:p>
      </dgm:t>
    </dgm:pt>
    <dgm:pt modelId="{3BB07315-6A6C-499A-8EE0-52EEBD7D30BC}">
      <dgm:prSet custT="1"/>
      <dgm:spPr/>
      <dgm:t>
        <a:bodyPr/>
        <a:lstStyle/>
        <a:p>
          <a:r>
            <a:rPr lang="en-US" sz="1000" b="1"/>
            <a:t>Current situation of AVs</a:t>
          </a:r>
          <a:endParaRPr lang="en-US" sz="1000"/>
        </a:p>
      </dgm:t>
    </dgm:pt>
    <dgm:pt modelId="{40E13F34-B00F-4D96-AFB2-3DB1881938F7}" type="parTrans" cxnId="{359205A2-342E-42A6-A9AD-F268BFE46C3F}">
      <dgm:prSet/>
      <dgm:spPr/>
      <dgm:t>
        <a:bodyPr/>
        <a:lstStyle/>
        <a:p>
          <a:endParaRPr lang="en-US"/>
        </a:p>
      </dgm:t>
    </dgm:pt>
    <dgm:pt modelId="{1E9BD999-7CE5-421A-A5C1-0DC9795C7B93}" type="sibTrans" cxnId="{359205A2-342E-42A6-A9AD-F268BFE46C3F}">
      <dgm:prSet/>
      <dgm:spPr/>
      <dgm:t>
        <a:bodyPr/>
        <a:lstStyle/>
        <a:p>
          <a:endParaRPr lang="en-US"/>
        </a:p>
      </dgm:t>
    </dgm:pt>
    <dgm:pt modelId="{50B18FF9-3373-4022-8E70-027C8479D4A7}">
      <dgm:prSet custT="1"/>
      <dgm:spPr/>
      <dgm:t>
        <a:bodyPr/>
        <a:lstStyle/>
        <a:p>
          <a:r>
            <a:rPr lang="en-US" sz="1000" b="1"/>
            <a:t>Question: In the future, how will the implementation of AVs change in the United States, and will it differ between different regions of the country?</a:t>
          </a:r>
          <a:endParaRPr lang="en-US" sz="1000"/>
        </a:p>
      </dgm:t>
    </dgm:pt>
    <dgm:pt modelId="{CB3E50D2-F751-4D04-ADE7-08126C194D8C}" type="parTrans" cxnId="{2724ADBD-0CBC-4E52-837E-73D44ED49397}">
      <dgm:prSet/>
      <dgm:spPr/>
      <dgm:t>
        <a:bodyPr/>
        <a:lstStyle/>
        <a:p>
          <a:endParaRPr lang="en-US"/>
        </a:p>
      </dgm:t>
    </dgm:pt>
    <dgm:pt modelId="{0EA3DB27-41F9-4ED2-9323-43889CCCE932}" type="sibTrans" cxnId="{2724ADBD-0CBC-4E52-837E-73D44ED49397}">
      <dgm:prSet/>
      <dgm:spPr/>
      <dgm:t>
        <a:bodyPr/>
        <a:lstStyle/>
        <a:p>
          <a:endParaRPr lang="en-US"/>
        </a:p>
      </dgm:t>
    </dgm:pt>
    <dgm:pt modelId="{2F01B4FD-BDB5-4269-AEEB-2E50A3C32642}">
      <dgm:prSet custT="1"/>
      <dgm:spPr/>
      <dgm:t>
        <a:bodyPr/>
        <a:lstStyle/>
        <a:p>
          <a:r>
            <a:rPr lang="en-US" sz="1000" b="1" dirty="0"/>
            <a:t>Thesis: In the future, AVs will see limited growth across the nation, with most of the growth concentrated in urban areas.</a:t>
          </a:r>
          <a:endParaRPr lang="en-US" sz="1000" dirty="0"/>
        </a:p>
      </dgm:t>
    </dgm:pt>
    <dgm:pt modelId="{F141939B-4ACD-42EB-AAF7-3713090E8C6B}" type="parTrans" cxnId="{BB0F44E1-C349-41BA-8B07-C32DDC2B6A3B}">
      <dgm:prSet/>
      <dgm:spPr/>
      <dgm:t>
        <a:bodyPr/>
        <a:lstStyle/>
        <a:p>
          <a:endParaRPr lang="en-US"/>
        </a:p>
      </dgm:t>
    </dgm:pt>
    <dgm:pt modelId="{87D2D099-7A27-44EB-A49F-C3F051689C93}" type="sibTrans" cxnId="{BB0F44E1-C349-41BA-8B07-C32DDC2B6A3B}">
      <dgm:prSet/>
      <dgm:spPr/>
      <dgm:t>
        <a:bodyPr/>
        <a:lstStyle/>
        <a:p>
          <a:endParaRPr lang="en-US"/>
        </a:p>
      </dgm:t>
    </dgm:pt>
    <dgm:pt modelId="{8152A232-623A-4B32-A4B7-EFC0C2DCD090}">
      <dgm:prSet custT="1"/>
      <dgm:spPr/>
      <dgm:t>
        <a:bodyPr/>
        <a:lstStyle/>
        <a:p>
          <a:r>
            <a:rPr lang="en-US" sz="1100" b="1" dirty="0"/>
            <a:t>Future Expansion of AVs</a:t>
          </a:r>
          <a:endParaRPr lang="en-US" sz="1100" dirty="0"/>
        </a:p>
      </dgm:t>
    </dgm:pt>
    <dgm:pt modelId="{5C86AC31-5244-430E-9811-D1659202A248}" type="parTrans" cxnId="{BFA10DF7-E4E9-4EB7-ADAB-83EBAD1D6A86}">
      <dgm:prSet/>
      <dgm:spPr/>
      <dgm:t>
        <a:bodyPr/>
        <a:lstStyle/>
        <a:p>
          <a:endParaRPr lang="en-US"/>
        </a:p>
      </dgm:t>
    </dgm:pt>
    <dgm:pt modelId="{A488F524-B9B4-443F-8BCA-EED00FFC63AC}" type="sibTrans" cxnId="{BFA10DF7-E4E9-4EB7-ADAB-83EBAD1D6A86}">
      <dgm:prSet/>
      <dgm:spPr/>
      <dgm:t>
        <a:bodyPr/>
        <a:lstStyle/>
        <a:p>
          <a:endParaRPr lang="en-US"/>
        </a:p>
      </dgm:t>
    </dgm:pt>
    <dgm:pt modelId="{FDA74558-48B1-40AB-B6A2-FB29C40BAA2E}">
      <dgm:prSet custT="1"/>
      <dgm:spPr/>
      <dgm:t>
        <a:bodyPr/>
        <a:lstStyle/>
        <a:p>
          <a:r>
            <a:rPr lang="en-US" sz="1000" b="1" dirty="0"/>
            <a:t>Benefits &amp; Drawbacks</a:t>
          </a:r>
          <a:endParaRPr lang="en-US" sz="1000" dirty="0"/>
        </a:p>
      </dgm:t>
    </dgm:pt>
    <dgm:pt modelId="{5323DF2B-8CCA-4572-A519-F121FF4EC4E5}" type="parTrans" cxnId="{DF846F62-67A5-41F7-B81A-8F886B78082B}">
      <dgm:prSet/>
      <dgm:spPr/>
      <dgm:t>
        <a:bodyPr/>
        <a:lstStyle/>
        <a:p>
          <a:endParaRPr lang="en-US"/>
        </a:p>
      </dgm:t>
    </dgm:pt>
    <dgm:pt modelId="{431D72B2-2220-4C37-BA74-0CFCD56252FD}" type="sibTrans" cxnId="{DF846F62-67A5-41F7-B81A-8F886B78082B}">
      <dgm:prSet/>
      <dgm:spPr/>
      <dgm:t>
        <a:bodyPr/>
        <a:lstStyle/>
        <a:p>
          <a:endParaRPr lang="en-US"/>
        </a:p>
      </dgm:t>
    </dgm:pt>
    <dgm:pt modelId="{AE0E8BAE-F1E9-45E6-99B9-C65BD50635D3}">
      <dgm:prSet custT="1"/>
      <dgm:spPr/>
      <dgm:t>
        <a:bodyPr/>
        <a:lstStyle/>
        <a:p>
          <a:r>
            <a:rPr lang="en-US" sz="1000" b="1" dirty="0"/>
            <a:t>Less pollution, parking spaces, curb space, new jobs created in tech.</a:t>
          </a:r>
          <a:endParaRPr lang="en-US" sz="1000" dirty="0"/>
        </a:p>
      </dgm:t>
    </dgm:pt>
    <dgm:pt modelId="{0673E618-75A1-4260-8DDB-844FF48F7A0C}" type="parTrans" cxnId="{8659B135-E32D-48A5-895F-51F479B18F44}">
      <dgm:prSet/>
      <dgm:spPr/>
      <dgm:t>
        <a:bodyPr/>
        <a:lstStyle/>
        <a:p>
          <a:endParaRPr lang="en-US"/>
        </a:p>
      </dgm:t>
    </dgm:pt>
    <dgm:pt modelId="{175DF5DE-A811-4978-B769-88DA6FDEF714}" type="sibTrans" cxnId="{8659B135-E32D-48A5-895F-51F479B18F44}">
      <dgm:prSet/>
      <dgm:spPr/>
      <dgm:t>
        <a:bodyPr/>
        <a:lstStyle/>
        <a:p>
          <a:endParaRPr lang="en-US"/>
        </a:p>
      </dgm:t>
    </dgm:pt>
    <dgm:pt modelId="{9EB39CAF-E70B-4DC3-A2C3-6E3EBE172BC2}">
      <dgm:prSet custT="1"/>
      <dgm:spPr/>
      <dgm:t>
        <a:bodyPr/>
        <a:lstStyle/>
        <a:p>
          <a:r>
            <a:rPr lang="en-US" sz="1000" b="1" dirty="0"/>
            <a:t>More urban sprawl, jobs lost in some industries, infrastructure cost.</a:t>
          </a:r>
          <a:endParaRPr lang="en-US" sz="1000" dirty="0"/>
        </a:p>
      </dgm:t>
    </dgm:pt>
    <dgm:pt modelId="{3C14D35B-8CDE-40D7-AA09-F69BB441FFA7}" type="parTrans" cxnId="{BED2B06E-9B60-46B3-8E46-9BF680E4BCD2}">
      <dgm:prSet/>
      <dgm:spPr/>
      <dgm:t>
        <a:bodyPr/>
        <a:lstStyle/>
        <a:p>
          <a:endParaRPr lang="en-US"/>
        </a:p>
      </dgm:t>
    </dgm:pt>
    <dgm:pt modelId="{18ABACEC-45F5-4590-B275-F26D6DED030A}" type="sibTrans" cxnId="{BED2B06E-9B60-46B3-8E46-9BF680E4BCD2}">
      <dgm:prSet/>
      <dgm:spPr/>
      <dgm:t>
        <a:bodyPr/>
        <a:lstStyle/>
        <a:p>
          <a:endParaRPr lang="en-US"/>
        </a:p>
      </dgm:t>
    </dgm:pt>
    <dgm:pt modelId="{88D65070-1A17-4FBA-8E75-83A235DA6C6B}">
      <dgm:prSet custT="1"/>
      <dgm:spPr/>
      <dgm:t>
        <a:bodyPr/>
        <a:lstStyle/>
        <a:p>
          <a:r>
            <a:rPr lang="en-US" sz="1000" b="1" i="1" dirty="0"/>
            <a:t>Urban vs. Rural</a:t>
          </a:r>
          <a:endParaRPr lang="en-US" sz="1000" dirty="0"/>
        </a:p>
      </dgm:t>
    </dgm:pt>
    <dgm:pt modelId="{935F29AE-A168-4D46-BACE-11C20E649074}" type="parTrans" cxnId="{27D270B7-216D-4C31-BD3B-267E07154C5E}">
      <dgm:prSet/>
      <dgm:spPr/>
      <dgm:t>
        <a:bodyPr/>
        <a:lstStyle/>
        <a:p>
          <a:endParaRPr lang="en-US"/>
        </a:p>
      </dgm:t>
    </dgm:pt>
    <dgm:pt modelId="{A6A857D5-FA98-48DE-B8E3-30A06CAE1237}" type="sibTrans" cxnId="{27D270B7-216D-4C31-BD3B-267E07154C5E}">
      <dgm:prSet/>
      <dgm:spPr/>
      <dgm:t>
        <a:bodyPr/>
        <a:lstStyle/>
        <a:p>
          <a:endParaRPr lang="en-US"/>
        </a:p>
      </dgm:t>
    </dgm:pt>
    <dgm:pt modelId="{DBAA51D4-58D5-49AF-B476-4C5897B7B5E9}">
      <dgm:prSet custT="1"/>
      <dgm:spPr/>
      <dgm:t>
        <a:bodyPr/>
        <a:lstStyle/>
        <a:p>
          <a:r>
            <a:rPr lang="en-US" sz="1000" b="1" dirty="0"/>
            <a:t>Differences in Preparation</a:t>
          </a:r>
          <a:endParaRPr lang="en-US" sz="1000" dirty="0"/>
        </a:p>
      </dgm:t>
    </dgm:pt>
    <dgm:pt modelId="{17C329C5-A311-4A0A-9696-EB430B1A2AAA}" type="parTrans" cxnId="{ED1D578A-069D-4CB4-A9EC-37EDB6F2DDE0}">
      <dgm:prSet/>
      <dgm:spPr/>
      <dgm:t>
        <a:bodyPr/>
        <a:lstStyle/>
        <a:p>
          <a:endParaRPr lang="en-US"/>
        </a:p>
      </dgm:t>
    </dgm:pt>
    <dgm:pt modelId="{2114AB20-9720-4734-B788-FCA626E0873B}" type="sibTrans" cxnId="{ED1D578A-069D-4CB4-A9EC-37EDB6F2DDE0}">
      <dgm:prSet/>
      <dgm:spPr/>
      <dgm:t>
        <a:bodyPr/>
        <a:lstStyle/>
        <a:p>
          <a:endParaRPr lang="en-US"/>
        </a:p>
      </dgm:t>
    </dgm:pt>
    <dgm:pt modelId="{04E18339-6FD4-42F4-A54D-31EC7972A060}">
      <dgm:prSet custT="1"/>
      <dgm:spPr/>
      <dgm:t>
        <a:bodyPr/>
        <a:lstStyle/>
        <a:p>
          <a:r>
            <a:rPr lang="en-US" sz="1000" b="1" dirty="0"/>
            <a:t>Transit</a:t>
          </a:r>
          <a:endParaRPr lang="en-US" sz="1000" dirty="0"/>
        </a:p>
      </dgm:t>
    </dgm:pt>
    <dgm:pt modelId="{AD98D446-7230-4B5B-A904-615D03AC05BF}" type="parTrans" cxnId="{C8A95BD5-57B3-4161-98E9-B0681E413EC5}">
      <dgm:prSet/>
      <dgm:spPr/>
      <dgm:t>
        <a:bodyPr/>
        <a:lstStyle/>
        <a:p>
          <a:endParaRPr lang="en-US"/>
        </a:p>
      </dgm:t>
    </dgm:pt>
    <dgm:pt modelId="{39896655-E489-468D-8402-220D94EB1BC2}" type="sibTrans" cxnId="{C8A95BD5-57B3-4161-98E9-B0681E413EC5}">
      <dgm:prSet/>
      <dgm:spPr/>
      <dgm:t>
        <a:bodyPr/>
        <a:lstStyle/>
        <a:p>
          <a:endParaRPr lang="en-US"/>
        </a:p>
      </dgm:t>
    </dgm:pt>
    <dgm:pt modelId="{D89C7BB5-42A8-48A9-8071-C9C8623E3158}">
      <dgm:prSet custT="1"/>
      <dgm:spPr/>
      <dgm:t>
        <a:bodyPr/>
        <a:lstStyle/>
        <a:p>
          <a:r>
            <a:rPr lang="en-US" sz="1000" b="1" dirty="0"/>
            <a:t>Infrastructure</a:t>
          </a:r>
          <a:endParaRPr lang="en-US" sz="1000" dirty="0"/>
        </a:p>
      </dgm:t>
    </dgm:pt>
    <dgm:pt modelId="{2D018208-E5AC-432B-89A2-B6FC34CC3342}" type="parTrans" cxnId="{B31B1307-C031-4F00-BC42-4DD6B48CD3C0}">
      <dgm:prSet/>
      <dgm:spPr/>
      <dgm:t>
        <a:bodyPr/>
        <a:lstStyle/>
        <a:p>
          <a:endParaRPr lang="en-US"/>
        </a:p>
      </dgm:t>
    </dgm:pt>
    <dgm:pt modelId="{BE669CD4-ADF2-4E99-B2CE-521CE1B1B217}" type="sibTrans" cxnId="{B31B1307-C031-4F00-BC42-4DD6B48CD3C0}">
      <dgm:prSet/>
      <dgm:spPr/>
      <dgm:t>
        <a:bodyPr/>
        <a:lstStyle/>
        <a:p>
          <a:endParaRPr lang="en-US"/>
        </a:p>
      </dgm:t>
    </dgm:pt>
    <dgm:pt modelId="{05F35AC5-D32A-4340-A5A8-C11A549E6330}">
      <dgm:prSet custT="1"/>
      <dgm:spPr/>
      <dgm:t>
        <a:bodyPr/>
        <a:lstStyle/>
        <a:p>
          <a:r>
            <a:rPr lang="en-US" sz="1100" b="1" dirty="0"/>
            <a:t>Impact on Cities</a:t>
          </a:r>
          <a:endParaRPr lang="en-US" sz="1100" dirty="0"/>
        </a:p>
      </dgm:t>
    </dgm:pt>
    <dgm:pt modelId="{4D6F9DAC-ADF6-491C-96AA-13C612CEE7DD}" type="parTrans" cxnId="{D6F352EF-0CF9-4A15-B1AA-5AC46CEF35AF}">
      <dgm:prSet/>
      <dgm:spPr/>
      <dgm:t>
        <a:bodyPr/>
        <a:lstStyle/>
        <a:p>
          <a:endParaRPr lang="en-US"/>
        </a:p>
      </dgm:t>
    </dgm:pt>
    <dgm:pt modelId="{D3D83C5D-4A28-41EF-B6A7-CDE51CE83755}" type="sibTrans" cxnId="{D6F352EF-0CF9-4A15-B1AA-5AC46CEF35AF}">
      <dgm:prSet/>
      <dgm:spPr/>
      <dgm:t>
        <a:bodyPr/>
        <a:lstStyle/>
        <a:p>
          <a:endParaRPr lang="en-US"/>
        </a:p>
      </dgm:t>
    </dgm:pt>
    <dgm:pt modelId="{21B4A58C-3F15-4D11-AFD5-ECFAB8FE1043}">
      <dgm:prSet custT="1"/>
      <dgm:spPr/>
      <dgm:t>
        <a:bodyPr/>
        <a:lstStyle/>
        <a:p>
          <a:r>
            <a:rPr lang="en-US" sz="1000" b="1" dirty="0"/>
            <a:t>Changes in:</a:t>
          </a:r>
          <a:endParaRPr lang="en-US" sz="1000" dirty="0"/>
        </a:p>
      </dgm:t>
    </dgm:pt>
    <dgm:pt modelId="{49D15240-61DF-468D-B65E-467BC1816FCB}" type="parTrans" cxnId="{89A8A7C8-10AB-41CC-BB2D-116CB827A8F8}">
      <dgm:prSet/>
      <dgm:spPr/>
      <dgm:t>
        <a:bodyPr/>
        <a:lstStyle/>
        <a:p>
          <a:endParaRPr lang="en-US"/>
        </a:p>
      </dgm:t>
    </dgm:pt>
    <dgm:pt modelId="{B6A8935F-54BD-480F-B28F-E3B35D705CD7}" type="sibTrans" cxnId="{89A8A7C8-10AB-41CC-BB2D-116CB827A8F8}">
      <dgm:prSet/>
      <dgm:spPr/>
      <dgm:t>
        <a:bodyPr/>
        <a:lstStyle/>
        <a:p>
          <a:endParaRPr lang="en-US"/>
        </a:p>
      </dgm:t>
    </dgm:pt>
    <dgm:pt modelId="{4621B787-6490-47C3-A333-D46730EAB725}">
      <dgm:prSet custT="1"/>
      <dgm:spPr/>
      <dgm:t>
        <a:bodyPr/>
        <a:lstStyle/>
        <a:p>
          <a:r>
            <a:rPr lang="en-US" sz="1100" b="1" dirty="0"/>
            <a:t>Possible diffusion to rural areas (after some time)</a:t>
          </a:r>
          <a:endParaRPr lang="en-US" sz="1100" dirty="0"/>
        </a:p>
      </dgm:t>
    </dgm:pt>
    <dgm:pt modelId="{F81987D5-EF5E-421A-8E82-9217FD5AA8AE}" type="parTrans" cxnId="{4450EA3D-08CF-44C3-9A08-61C4609C39B7}">
      <dgm:prSet/>
      <dgm:spPr/>
      <dgm:t>
        <a:bodyPr/>
        <a:lstStyle/>
        <a:p>
          <a:endParaRPr lang="en-US"/>
        </a:p>
      </dgm:t>
    </dgm:pt>
    <dgm:pt modelId="{79D1D3BA-8904-46BD-9A9B-E60C0410117B}" type="sibTrans" cxnId="{4450EA3D-08CF-44C3-9A08-61C4609C39B7}">
      <dgm:prSet/>
      <dgm:spPr/>
      <dgm:t>
        <a:bodyPr/>
        <a:lstStyle/>
        <a:p>
          <a:endParaRPr lang="en-US"/>
        </a:p>
      </dgm:t>
    </dgm:pt>
    <dgm:pt modelId="{97B16612-EE3D-4E9A-A3C2-5817FBFC4271}">
      <dgm:prSet custT="1"/>
      <dgm:spPr/>
      <dgm:t>
        <a:bodyPr/>
        <a:lstStyle/>
        <a:p>
          <a:r>
            <a:rPr lang="en-US" sz="1000" b="1" dirty="0"/>
            <a:t>Possible benefits to rural areas</a:t>
          </a:r>
          <a:endParaRPr lang="en-US" sz="1000" dirty="0"/>
        </a:p>
      </dgm:t>
    </dgm:pt>
    <dgm:pt modelId="{12013F74-152B-491E-BF64-45EC355885CE}" type="parTrans" cxnId="{91EC2537-2456-4089-A72C-F77FFF3FEEF7}">
      <dgm:prSet/>
      <dgm:spPr/>
      <dgm:t>
        <a:bodyPr/>
        <a:lstStyle/>
        <a:p>
          <a:endParaRPr lang="en-US"/>
        </a:p>
      </dgm:t>
    </dgm:pt>
    <dgm:pt modelId="{10A93BC1-839A-4FBD-AAE6-AB6769DDF0E3}" type="sibTrans" cxnId="{91EC2537-2456-4089-A72C-F77FFF3FEEF7}">
      <dgm:prSet/>
      <dgm:spPr/>
      <dgm:t>
        <a:bodyPr/>
        <a:lstStyle/>
        <a:p>
          <a:endParaRPr lang="en-US"/>
        </a:p>
      </dgm:t>
    </dgm:pt>
    <dgm:pt modelId="{2EDCD15D-75BA-45D0-BD65-D324166FE807}">
      <dgm:prSet custT="1"/>
      <dgm:spPr/>
      <dgm:t>
        <a:bodyPr/>
        <a:lstStyle/>
        <a:p>
          <a:r>
            <a:rPr lang="en-US" sz="1000" b="1" dirty="0"/>
            <a:t>Ways AVs can be implemented outside cities.</a:t>
          </a:r>
          <a:endParaRPr lang="en-US" sz="1000" dirty="0"/>
        </a:p>
      </dgm:t>
    </dgm:pt>
    <dgm:pt modelId="{B0598B05-6B66-4384-B0DE-587172CE8007}" type="parTrans" cxnId="{519C60D0-BA60-41A9-A0DB-77382884F6A6}">
      <dgm:prSet/>
      <dgm:spPr/>
      <dgm:t>
        <a:bodyPr/>
        <a:lstStyle/>
        <a:p>
          <a:endParaRPr lang="en-US"/>
        </a:p>
      </dgm:t>
    </dgm:pt>
    <dgm:pt modelId="{3102CCBE-2065-4CB1-AD90-D88C174E6B03}" type="sibTrans" cxnId="{519C60D0-BA60-41A9-A0DB-77382884F6A6}">
      <dgm:prSet/>
      <dgm:spPr/>
      <dgm:t>
        <a:bodyPr/>
        <a:lstStyle/>
        <a:p>
          <a:endParaRPr lang="en-US"/>
        </a:p>
      </dgm:t>
    </dgm:pt>
    <dgm:pt modelId="{4602EA10-726D-427D-A707-75509B7D8CA1}">
      <dgm:prSet custT="1"/>
      <dgm:spPr/>
      <dgm:t>
        <a:bodyPr/>
        <a:lstStyle/>
        <a:p>
          <a:r>
            <a:rPr lang="en-US" sz="1100" b="1" dirty="0"/>
            <a:t>Rebuttal</a:t>
          </a:r>
          <a:endParaRPr lang="en-US" sz="1100" dirty="0"/>
        </a:p>
      </dgm:t>
    </dgm:pt>
    <dgm:pt modelId="{3F81716F-ADDB-4B22-A424-D9FEB4547022}" type="parTrans" cxnId="{29E8123E-0857-438E-9003-E397C065A170}">
      <dgm:prSet/>
      <dgm:spPr/>
      <dgm:t>
        <a:bodyPr/>
        <a:lstStyle/>
        <a:p>
          <a:endParaRPr lang="en-US"/>
        </a:p>
      </dgm:t>
    </dgm:pt>
    <dgm:pt modelId="{BEC28BF8-C30B-47CB-BD39-E343DF43917F}" type="sibTrans" cxnId="{29E8123E-0857-438E-9003-E397C065A170}">
      <dgm:prSet/>
      <dgm:spPr/>
      <dgm:t>
        <a:bodyPr/>
        <a:lstStyle/>
        <a:p>
          <a:endParaRPr lang="en-US"/>
        </a:p>
      </dgm:t>
    </dgm:pt>
    <dgm:pt modelId="{2B29F611-22EE-4913-B341-40DA29774D96}">
      <dgm:prSet custT="1"/>
      <dgm:spPr/>
      <dgm:t>
        <a:bodyPr/>
        <a:lstStyle/>
        <a:p>
          <a:r>
            <a:rPr lang="en-US" sz="1000" b="1" dirty="0"/>
            <a:t>Why AV growth will occur sooner/later.</a:t>
          </a:r>
          <a:endParaRPr lang="en-US" sz="1000" dirty="0"/>
        </a:p>
      </dgm:t>
    </dgm:pt>
    <dgm:pt modelId="{39D23FA7-7AB1-4F40-9678-51EA96A253C9}" type="parTrans" cxnId="{D77BFDF0-468C-446D-B7E5-32760F173DE4}">
      <dgm:prSet/>
      <dgm:spPr/>
      <dgm:t>
        <a:bodyPr/>
        <a:lstStyle/>
        <a:p>
          <a:endParaRPr lang="en-US"/>
        </a:p>
      </dgm:t>
    </dgm:pt>
    <dgm:pt modelId="{DDFA258B-034C-44D1-835F-735A776ECAAC}" type="sibTrans" cxnId="{D77BFDF0-468C-446D-B7E5-32760F173DE4}">
      <dgm:prSet/>
      <dgm:spPr/>
      <dgm:t>
        <a:bodyPr/>
        <a:lstStyle/>
        <a:p>
          <a:endParaRPr lang="en-US"/>
        </a:p>
      </dgm:t>
    </dgm:pt>
    <dgm:pt modelId="{E8F05056-7B1D-4DD3-BE39-57DCEF2EEEF2}">
      <dgm:prSet custT="1"/>
      <dgm:spPr/>
      <dgm:t>
        <a:bodyPr/>
        <a:lstStyle/>
        <a:p>
          <a:r>
            <a:rPr lang="en-US" sz="1100" b="1" dirty="0"/>
            <a:t>Conclusion</a:t>
          </a:r>
          <a:endParaRPr lang="en-US" sz="1100" dirty="0"/>
        </a:p>
      </dgm:t>
    </dgm:pt>
    <dgm:pt modelId="{D2A7E802-F7B9-411B-AD13-053D1AD5EFD7}" type="parTrans" cxnId="{E8E096C2-25C0-4BCA-89E0-563DD5C1DCA2}">
      <dgm:prSet/>
      <dgm:spPr/>
      <dgm:t>
        <a:bodyPr/>
        <a:lstStyle/>
        <a:p>
          <a:endParaRPr lang="en-US"/>
        </a:p>
      </dgm:t>
    </dgm:pt>
    <dgm:pt modelId="{3C0F3CA2-9474-474E-A5FD-67F023F55B7F}" type="sibTrans" cxnId="{E8E096C2-25C0-4BCA-89E0-563DD5C1DCA2}">
      <dgm:prSet/>
      <dgm:spPr/>
      <dgm:t>
        <a:bodyPr/>
        <a:lstStyle/>
        <a:p>
          <a:endParaRPr lang="en-US"/>
        </a:p>
      </dgm:t>
    </dgm:pt>
    <dgm:pt modelId="{5157E40E-BD39-444C-8B88-95398115FBA5}">
      <dgm:prSet custT="1"/>
      <dgm:spPr/>
      <dgm:t>
        <a:bodyPr/>
        <a:lstStyle/>
        <a:p>
          <a:r>
            <a:rPr lang="en-US" sz="1000" b="1" dirty="0"/>
            <a:t>Landscape</a:t>
          </a:r>
          <a:endParaRPr lang="en-US" sz="1000" dirty="0"/>
        </a:p>
      </dgm:t>
    </dgm:pt>
    <dgm:pt modelId="{478BAEE7-85E0-4276-83A6-D701CFCC64F1}" type="sibTrans" cxnId="{0D1E607D-E5A7-4ACA-B9BD-D652B1500F41}">
      <dgm:prSet/>
      <dgm:spPr/>
      <dgm:t>
        <a:bodyPr/>
        <a:lstStyle/>
        <a:p>
          <a:endParaRPr lang="en-US"/>
        </a:p>
      </dgm:t>
    </dgm:pt>
    <dgm:pt modelId="{381A74DA-74FE-4312-9D78-A8829DE442F8}" type="parTrans" cxnId="{0D1E607D-E5A7-4ACA-B9BD-D652B1500F41}">
      <dgm:prSet/>
      <dgm:spPr/>
      <dgm:t>
        <a:bodyPr/>
        <a:lstStyle/>
        <a:p>
          <a:endParaRPr lang="en-US"/>
        </a:p>
      </dgm:t>
    </dgm:pt>
    <dgm:pt modelId="{4C6A0086-BF12-4E45-B946-BF0394E9D4DB}">
      <dgm:prSet custT="1"/>
      <dgm:spPr/>
      <dgm:t>
        <a:bodyPr/>
        <a:lstStyle/>
        <a:p>
          <a:r>
            <a:rPr lang="en-US" sz="1000" b="1" dirty="0"/>
            <a:t>Transportation</a:t>
          </a:r>
          <a:endParaRPr lang="en-US" sz="1000" dirty="0"/>
        </a:p>
      </dgm:t>
    </dgm:pt>
    <dgm:pt modelId="{950BD73C-4566-454B-804D-23E80E87265E}" type="sibTrans" cxnId="{99AC3D0C-A1E2-475D-B7C5-B035D04AB8C7}">
      <dgm:prSet/>
      <dgm:spPr/>
      <dgm:t>
        <a:bodyPr/>
        <a:lstStyle/>
        <a:p>
          <a:endParaRPr lang="en-US"/>
        </a:p>
      </dgm:t>
    </dgm:pt>
    <dgm:pt modelId="{34B75D80-A7CF-4F80-81A0-EF0E0922E2C3}" type="parTrans" cxnId="{99AC3D0C-A1E2-475D-B7C5-B035D04AB8C7}">
      <dgm:prSet/>
      <dgm:spPr/>
      <dgm:t>
        <a:bodyPr/>
        <a:lstStyle/>
        <a:p>
          <a:endParaRPr lang="en-US"/>
        </a:p>
      </dgm:t>
    </dgm:pt>
    <dgm:pt modelId="{84F0545A-F42F-4494-AA1D-DD138914266D}">
      <dgm:prSet custT="1"/>
      <dgm:spPr/>
      <dgm:t>
        <a:bodyPr/>
        <a:lstStyle/>
        <a:p>
          <a:r>
            <a:rPr lang="en-US" sz="1000" b="1" dirty="0"/>
            <a:t>Technology</a:t>
          </a:r>
          <a:endParaRPr lang="en-US" sz="1000" dirty="0"/>
        </a:p>
      </dgm:t>
    </dgm:pt>
    <dgm:pt modelId="{2D627F5B-E279-4FC3-9A47-A274C41AFC88}" type="sibTrans" cxnId="{661B9C02-3DE8-4915-85BE-43F30FE2A96E}">
      <dgm:prSet/>
      <dgm:spPr/>
      <dgm:t>
        <a:bodyPr/>
        <a:lstStyle/>
        <a:p>
          <a:endParaRPr lang="en-US"/>
        </a:p>
      </dgm:t>
    </dgm:pt>
    <dgm:pt modelId="{2BDABEC1-7994-44EB-A0DC-6CE6784A02D5}" type="parTrans" cxnId="{661B9C02-3DE8-4915-85BE-43F30FE2A96E}">
      <dgm:prSet/>
      <dgm:spPr/>
      <dgm:t>
        <a:bodyPr/>
        <a:lstStyle/>
        <a:p>
          <a:endParaRPr lang="en-US"/>
        </a:p>
      </dgm:t>
    </dgm:pt>
    <dgm:pt modelId="{A8EBC544-454F-4776-BA6B-A34ED40ED427}">
      <dgm:prSet custT="1"/>
      <dgm:spPr/>
      <dgm:t>
        <a:bodyPr/>
        <a:lstStyle/>
        <a:p>
          <a:r>
            <a:rPr lang="en-US" sz="1000" b="1" dirty="0"/>
            <a:t>Jobs</a:t>
          </a:r>
          <a:endParaRPr lang="en-US" sz="1000" dirty="0"/>
        </a:p>
      </dgm:t>
    </dgm:pt>
    <dgm:pt modelId="{605C2C75-846A-4201-BB73-8F079FF247E4}" type="sibTrans" cxnId="{EEB96722-B5F5-4040-9DD7-BD0A1F032070}">
      <dgm:prSet/>
      <dgm:spPr/>
      <dgm:t>
        <a:bodyPr/>
        <a:lstStyle/>
        <a:p>
          <a:endParaRPr lang="en-US"/>
        </a:p>
      </dgm:t>
    </dgm:pt>
    <dgm:pt modelId="{57E8B5B4-B64D-48A2-B672-CA548CBE0953}" type="parTrans" cxnId="{EEB96722-B5F5-4040-9DD7-BD0A1F032070}">
      <dgm:prSet/>
      <dgm:spPr/>
      <dgm:t>
        <a:bodyPr/>
        <a:lstStyle/>
        <a:p>
          <a:endParaRPr lang="en-US"/>
        </a:p>
      </dgm:t>
    </dgm:pt>
    <dgm:pt modelId="{41B7464A-1E4D-47BB-BF1B-FC704A00D1D8}">
      <dgm:prSet custT="1"/>
      <dgm:spPr/>
      <dgm:t>
        <a:bodyPr/>
        <a:lstStyle/>
        <a:p>
          <a:r>
            <a:rPr lang="en-US" sz="1000" b="1" dirty="0"/>
            <a:t>Policy</a:t>
          </a:r>
          <a:endParaRPr lang="en-US" sz="1000" dirty="0"/>
        </a:p>
      </dgm:t>
    </dgm:pt>
    <dgm:pt modelId="{67230457-1424-49A1-B149-A159DAE82FA1}" type="sibTrans" cxnId="{98BE92EC-B180-4ED4-99DD-3871E69F3C35}">
      <dgm:prSet/>
      <dgm:spPr/>
      <dgm:t>
        <a:bodyPr/>
        <a:lstStyle/>
        <a:p>
          <a:endParaRPr lang="en-US"/>
        </a:p>
      </dgm:t>
    </dgm:pt>
    <dgm:pt modelId="{5B55448F-8982-4E0B-8DE6-AF1A9F544E54}" type="parTrans" cxnId="{98BE92EC-B180-4ED4-99DD-3871E69F3C35}">
      <dgm:prSet/>
      <dgm:spPr/>
      <dgm:t>
        <a:bodyPr/>
        <a:lstStyle/>
        <a:p>
          <a:endParaRPr lang="en-US"/>
        </a:p>
      </dgm:t>
    </dgm:pt>
    <dgm:pt modelId="{FD3AB58E-6F82-48B5-8BA4-0AFB5B1F0767}" type="pres">
      <dgm:prSet presAssocID="{C6FA028C-D993-4893-940A-D994D1B19E15}" presName="linear" presStyleCnt="0">
        <dgm:presLayoutVars>
          <dgm:animLvl val="lvl"/>
          <dgm:resizeHandles val="exact"/>
        </dgm:presLayoutVars>
      </dgm:prSet>
      <dgm:spPr/>
    </dgm:pt>
    <dgm:pt modelId="{31D83B0B-A6AC-4DB5-B16B-3BD519680D26}" type="pres">
      <dgm:prSet presAssocID="{65228929-E3BE-4C4A-8D57-EBF681BBFC8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C6E9B63-426A-4FD6-9315-C928D645FC44}" type="pres">
      <dgm:prSet presAssocID="{65228929-E3BE-4C4A-8D57-EBF681BBFC83}" presName="childText" presStyleLbl="revTx" presStyleIdx="0" presStyleCnt="5">
        <dgm:presLayoutVars>
          <dgm:bulletEnabled val="1"/>
        </dgm:presLayoutVars>
      </dgm:prSet>
      <dgm:spPr/>
    </dgm:pt>
    <dgm:pt modelId="{828184DE-AA64-4519-9A3E-686E20650B95}" type="pres">
      <dgm:prSet presAssocID="{8152A232-623A-4B32-A4B7-EFC0C2DCD09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9B58069-493D-4408-9920-95D0F852F606}" type="pres">
      <dgm:prSet presAssocID="{8152A232-623A-4B32-A4B7-EFC0C2DCD090}" presName="childText" presStyleLbl="revTx" presStyleIdx="1" presStyleCnt="5">
        <dgm:presLayoutVars>
          <dgm:bulletEnabled val="1"/>
        </dgm:presLayoutVars>
      </dgm:prSet>
      <dgm:spPr/>
    </dgm:pt>
    <dgm:pt modelId="{18823F5F-FC16-45E2-B776-E76F721B76B7}" type="pres">
      <dgm:prSet presAssocID="{05F35AC5-D32A-4340-A5A8-C11A549E633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2595315-4095-4045-BE53-B2FAF3845858}" type="pres">
      <dgm:prSet presAssocID="{05F35AC5-D32A-4340-A5A8-C11A549E6330}" presName="childText" presStyleLbl="revTx" presStyleIdx="2" presStyleCnt="5">
        <dgm:presLayoutVars>
          <dgm:bulletEnabled val="1"/>
        </dgm:presLayoutVars>
      </dgm:prSet>
      <dgm:spPr/>
    </dgm:pt>
    <dgm:pt modelId="{CBC86AB2-FB5D-4C4F-A120-A4204723FD72}" type="pres">
      <dgm:prSet presAssocID="{4621B787-6490-47C3-A333-D46730EAB72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2F18D20-FAAE-45D0-B190-1589A5185407}" type="pres">
      <dgm:prSet presAssocID="{4621B787-6490-47C3-A333-D46730EAB725}" presName="childText" presStyleLbl="revTx" presStyleIdx="3" presStyleCnt="5">
        <dgm:presLayoutVars>
          <dgm:bulletEnabled val="1"/>
        </dgm:presLayoutVars>
      </dgm:prSet>
      <dgm:spPr/>
    </dgm:pt>
    <dgm:pt modelId="{BE47D5BE-050E-4D65-90E6-1C98506F3561}" type="pres">
      <dgm:prSet presAssocID="{4602EA10-726D-427D-A707-75509B7D8CA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EEDDDA4-07F3-4810-8891-14463F137F1D}" type="pres">
      <dgm:prSet presAssocID="{4602EA10-726D-427D-A707-75509B7D8CA1}" presName="childText" presStyleLbl="revTx" presStyleIdx="4" presStyleCnt="5">
        <dgm:presLayoutVars>
          <dgm:bulletEnabled val="1"/>
        </dgm:presLayoutVars>
      </dgm:prSet>
      <dgm:spPr/>
    </dgm:pt>
    <dgm:pt modelId="{49B0F490-D0A2-462A-8A5A-A4D725EA080A}" type="pres">
      <dgm:prSet presAssocID="{E8F05056-7B1D-4DD3-BE39-57DCEF2EEEF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EC85500-8A24-4864-8DDB-1B964B76124E}" type="presOf" srcId="{05F35AC5-D32A-4340-A5A8-C11A549E6330}" destId="{18823F5F-FC16-45E2-B776-E76F721B76B7}" srcOrd="0" destOrd="0" presId="urn:microsoft.com/office/officeart/2005/8/layout/vList2"/>
    <dgm:cxn modelId="{661B9C02-3DE8-4915-85BE-43F30FE2A96E}" srcId="{21B4A58C-3F15-4D11-AFD5-ECFAB8FE1043}" destId="{84F0545A-F42F-4494-AA1D-DD138914266D}" srcOrd="2" destOrd="0" parTransId="{2BDABEC1-7994-44EB-A0DC-6CE6784A02D5}" sibTransId="{2D627F5B-E279-4FC3-9A47-A274C41AFC88}"/>
    <dgm:cxn modelId="{6700D003-B627-4EC3-BDE2-75551399517A}" type="presOf" srcId="{C6FA028C-D993-4893-940A-D994D1B19E15}" destId="{FD3AB58E-6F82-48B5-8BA4-0AFB5B1F0767}" srcOrd="0" destOrd="0" presId="urn:microsoft.com/office/officeart/2005/8/layout/vList2"/>
    <dgm:cxn modelId="{B31B1307-C031-4F00-BC42-4DD6B48CD3C0}" srcId="{88D65070-1A17-4FBA-8E75-83A235DA6C6B}" destId="{D89C7BB5-42A8-48A9-8071-C9C8623E3158}" srcOrd="2" destOrd="0" parTransId="{2D018208-E5AC-432B-89A2-B6FC34CC3342}" sibTransId="{BE669CD4-ADF2-4E99-B2CE-521CE1B1B217}"/>
    <dgm:cxn modelId="{99AC3D0C-A1E2-475D-B7C5-B035D04AB8C7}" srcId="{21B4A58C-3F15-4D11-AFD5-ECFAB8FE1043}" destId="{4C6A0086-BF12-4E45-B946-BF0394E9D4DB}" srcOrd="1" destOrd="0" parTransId="{34B75D80-A7CF-4F80-81A0-EF0E0922E2C3}" sibTransId="{950BD73C-4566-454B-804D-23E80E87265E}"/>
    <dgm:cxn modelId="{3C4F180F-CC35-44FD-823B-BD8CA7D65B30}" type="presOf" srcId="{5157E40E-BD39-444C-8B88-95398115FBA5}" destId="{42595315-4095-4045-BE53-B2FAF3845858}" srcOrd="0" destOrd="1" presId="urn:microsoft.com/office/officeart/2005/8/layout/vList2"/>
    <dgm:cxn modelId="{EEB96722-B5F5-4040-9DD7-BD0A1F032070}" srcId="{21B4A58C-3F15-4D11-AFD5-ECFAB8FE1043}" destId="{A8EBC544-454F-4776-BA6B-A34ED40ED427}" srcOrd="3" destOrd="0" parTransId="{57E8B5B4-B64D-48A2-B672-CA548CBE0953}" sibTransId="{605C2C75-846A-4201-BB73-8F079FF247E4}"/>
    <dgm:cxn modelId="{DDE76226-009E-4317-B751-205C9845638C}" srcId="{C6FA028C-D993-4893-940A-D994D1B19E15}" destId="{65228929-E3BE-4C4A-8D57-EBF681BBFC83}" srcOrd="0" destOrd="0" parTransId="{2F35D644-3D65-4466-9909-34D7EC75DE81}" sibTransId="{DEC2ED80-ABB4-4D0F-AFEF-B1F24A588417}"/>
    <dgm:cxn modelId="{C34E672E-378D-4CEF-BB2E-CC26187D838C}" type="presOf" srcId="{50B18FF9-3373-4022-8E70-027C8479D4A7}" destId="{2C6E9B63-426A-4FD6-9315-C928D645FC44}" srcOrd="0" destOrd="3" presId="urn:microsoft.com/office/officeart/2005/8/layout/vList2"/>
    <dgm:cxn modelId="{8659B135-E32D-48A5-895F-51F479B18F44}" srcId="{FDA74558-48B1-40AB-B6A2-FB29C40BAA2E}" destId="{AE0E8BAE-F1E9-45E6-99B9-C65BD50635D3}" srcOrd="0" destOrd="0" parTransId="{0673E618-75A1-4260-8DDB-844FF48F7A0C}" sibTransId="{175DF5DE-A811-4978-B769-88DA6FDEF714}"/>
    <dgm:cxn modelId="{91EC2537-2456-4089-A72C-F77FFF3FEEF7}" srcId="{4621B787-6490-47C3-A333-D46730EAB725}" destId="{97B16612-EE3D-4E9A-A3C2-5817FBFC4271}" srcOrd="0" destOrd="0" parTransId="{12013F74-152B-491E-BF64-45EC355885CE}" sibTransId="{10A93BC1-839A-4FBD-AAE6-AB6769DDF0E3}"/>
    <dgm:cxn modelId="{4450EA3D-08CF-44C3-9A08-61C4609C39B7}" srcId="{C6FA028C-D993-4893-940A-D994D1B19E15}" destId="{4621B787-6490-47C3-A333-D46730EAB725}" srcOrd="3" destOrd="0" parTransId="{F81987D5-EF5E-421A-8E82-9217FD5AA8AE}" sibTransId="{79D1D3BA-8904-46BD-9A9B-E60C0410117B}"/>
    <dgm:cxn modelId="{7043EC3D-D997-47C8-8638-5FF251F51F27}" type="presOf" srcId="{88D65070-1A17-4FBA-8E75-83A235DA6C6B}" destId="{69B58069-493D-4408-9920-95D0F852F606}" srcOrd="0" destOrd="3" presId="urn:microsoft.com/office/officeart/2005/8/layout/vList2"/>
    <dgm:cxn modelId="{29E8123E-0857-438E-9003-E397C065A170}" srcId="{C6FA028C-D993-4893-940A-D994D1B19E15}" destId="{4602EA10-726D-427D-A707-75509B7D8CA1}" srcOrd="4" destOrd="0" parTransId="{3F81716F-ADDB-4B22-A424-D9FEB4547022}" sibTransId="{BEC28BF8-C30B-47CB-BD39-E343DF43917F}"/>
    <dgm:cxn modelId="{AB17EA5D-1E8B-4416-BF7D-7B574A56AFB7}" type="presOf" srcId="{8152A232-623A-4B32-A4B7-EFC0C2DCD090}" destId="{828184DE-AA64-4519-9A3E-686E20650B95}" srcOrd="0" destOrd="0" presId="urn:microsoft.com/office/officeart/2005/8/layout/vList2"/>
    <dgm:cxn modelId="{8A99A55F-9D34-4D21-BEEE-700958C38264}" type="presOf" srcId="{D89C7BB5-42A8-48A9-8071-C9C8623E3158}" destId="{69B58069-493D-4408-9920-95D0F852F606}" srcOrd="0" destOrd="6" presId="urn:microsoft.com/office/officeart/2005/8/layout/vList2"/>
    <dgm:cxn modelId="{DF846F62-67A5-41F7-B81A-8F886B78082B}" srcId="{8152A232-623A-4B32-A4B7-EFC0C2DCD090}" destId="{FDA74558-48B1-40AB-B6A2-FB29C40BAA2E}" srcOrd="0" destOrd="0" parTransId="{5323DF2B-8CCA-4572-A519-F121FF4EC4E5}" sibTransId="{431D72B2-2220-4C37-BA74-0CFCD56252FD}"/>
    <dgm:cxn modelId="{8C567764-FDAF-4B6D-8EDF-E1F99D097394}" type="presOf" srcId="{9EB39CAF-E70B-4DC3-A2C3-6E3EBE172BC2}" destId="{69B58069-493D-4408-9920-95D0F852F606}" srcOrd="0" destOrd="2" presId="urn:microsoft.com/office/officeart/2005/8/layout/vList2"/>
    <dgm:cxn modelId="{9CF41267-AC79-4588-B452-2726A782EA55}" type="presOf" srcId="{41B7464A-1E4D-47BB-BF1B-FC704A00D1D8}" destId="{42595315-4095-4045-BE53-B2FAF3845858}" srcOrd="0" destOrd="5" presId="urn:microsoft.com/office/officeart/2005/8/layout/vList2"/>
    <dgm:cxn modelId="{D19C804C-3703-4C07-8413-AC015602BDEE}" type="presOf" srcId="{2F01B4FD-BDB5-4269-AEEB-2E50A3C32642}" destId="{2C6E9B63-426A-4FD6-9315-C928D645FC44}" srcOrd="0" destOrd="4" presId="urn:microsoft.com/office/officeart/2005/8/layout/vList2"/>
    <dgm:cxn modelId="{BED2B06E-9B60-46B3-8E46-9BF680E4BCD2}" srcId="{FDA74558-48B1-40AB-B6A2-FB29C40BAA2E}" destId="{9EB39CAF-E70B-4DC3-A2C3-6E3EBE172BC2}" srcOrd="1" destOrd="0" parTransId="{3C14D35B-8CDE-40D7-AA09-F69BB441FFA7}" sibTransId="{18ABACEC-45F5-4590-B275-F26D6DED030A}"/>
    <dgm:cxn modelId="{1DB17B75-02CD-4C8A-B181-DFC6F897F860}" type="presOf" srcId="{3BB07315-6A6C-499A-8EE0-52EEBD7D30BC}" destId="{2C6E9B63-426A-4FD6-9315-C928D645FC44}" srcOrd="0" destOrd="2" presId="urn:microsoft.com/office/officeart/2005/8/layout/vList2"/>
    <dgm:cxn modelId="{28DB017D-6FD8-404A-A749-EA9213445929}" type="presOf" srcId="{65228929-E3BE-4C4A-8D57-EBF681BBFC83}" destId="{31D83B0B-A6AC-4DB5-B16B-3BD519680D26}" srcOrd="0" destOrd="0" presId="urn:microsoft.com/office/officeart/2005/8/layout/vList2"/>
    <dgm:cxn modelId="{0D1E607D-E5A7-4ACA-B9BD-D652B1500F41}" srcId="{21B4A58C-3F15-4D11-AFD5-ECFAB8FE1043}" destId="{5157E40E-BD39-444C-8B88-95398115FBA5}" srcOrd="0" destOrd="0" parTransId="{381A74DA-74FE-4312-9D78-A8829DE442F8}" sibTransId="{478BAEE7-85E0-4276-83A6-D701CFCC64F1}"/>
    <dgm:cxn modelId="{FAA87089-E0E6-476E-8965-49322C3F90ED}" type="presOf" srcId="{FDA74558-48B1-40AB-B6A2-FB29C40BAA2E}" destId="{69B58069-493D-4408-9920-95D0F852F606}" srcOrd="0" destOrd="0" presId="urn:microsoft.com/office/officeart/2005/8/layout/vList2"/>
    <dgm:cxn modelId="{ED1D578A-069D-4CB4-A9EC-37EDB6F2DDE0}" srcId="{88D65070-1A17-4FBA-8E75-83A235DA6C6B}" destId="{DBAA51D4-58D5-49AF-B476-4C5897B7B5E9}" srcOrd="0" destOrd="0" parTransId="{17C329C5-A311-4A0A-9696-EB430B1A2AAA}" sibTransId="{2114AB20-9720-4734-B788-FCA626E0873B}"/>
    <dgm:cxn modelId="{70F9878E-1C09-4CFB-8C24-1EBD95E6177E}" type="presOf" srcId="{72FEBD99-B342-4F94-8BBE-A9DFCBB8364A}" destId="{2C6E9B63-426A-4FD6-9315-C928D645FC44}" srcOrd="0" destOrd="1" presId="urn:microsoft.com/office/officeart/2005/8/layout/vList2"/>
    <dgm:cxn modelId="{D3FB939E-7B34-413D-ACA7-E8FFBEA43AB7}" type="presOf" srcId="{21B4A58C-3F15-4D11-AFD5-ECFAB8FE1043}" destId="{42595315-4095-4045-BE53-B2FAF3845858}" srcOrd="0" destOrd="0" presId="urn:microsoft.com/office/officeart/2005/8/layout/vList2"/>
    <dgm:cxn modelId="{359205A2-342E-42A6-A9AD-F268BFE46C3F}" srcId="{65228929-E3BE-4C4A-8D57-EBF681BBFC83}" destId="{3BB07315-6A6C-499A-8EE0-52EEBD7D30BC}" srcOrd="2" destOrd="0" parTransId="{40E13F34-B00F-4D96-AFB2-3DB1881938F7}" sibTransId="{1E9BD999-7CE5-421A-A5C1-0DC9795C7B93}"/>
    <dgm:cxn modelId="{D5942AA2-B369-45CD-92E2-D8373DB100B3}" type="presOf" srcId="{A8EBC544-454F-4776-BA6B-A34ED40ED427}" destId="{42595315-4095-4045-BE53-B2FAF3845858}" srcOrd="0" destOrd="4" presId="urn:microsoft.com/office/officeart/2005/8/layout/vList2"/>
    <dgm:cxn modelId="{2B502BAD-48A3-458F-80BE-04475A0569C2}" type="presOf" srcId="{04E18339-6FD4-42F4-A54D-31EC7972A060}" destId="{69B58069-493D-4408-9920-95D0F852F606}" srcOrd="0" destOrd="5" presId="urn:microsoft.com/office/officeart/2005/8/layout/vList2"/>
    <dgm:cxn modelId="{27D270B7-216D-4C31-BD3B-267E07154C5E}" srcId="{8152A232-623A-4B32-A4B7-EFC0C2DCD090}" destId="{88D65070-1A17-4FBA-8E75-83A235DA6C6B}" srcOrd="1" destOrd="0" parTransId="{935F29AE-A168-4D46-BACE-11C20E649074}" sibTransId="{A6A857D5-FA98-48DE-B8E3-30A06CAE1237}"/>
    <dgm:cxn modelId="{2724ADBD-0CBC-4E52-837E-73D44ED49397}" srcId="{65228929-E3BE-4C4A-8D57-EBF681BBFC83}" destId="{50B18FF9-3373-4022-8E70-027C8479D4A7}" srcOrd="3" destOrd="0" parTransId="{CB3E50D2-F751-4D04-ADE7-08126C194D8C}" sibTransId="{0EA3DB27-41F9-4ED2-9323-43889CCCE932}"/>
    <dgm:cxn modelId="{64CFF5BD-EBF4-42CC-A94C-C1231681B188}" type="presOf" srcId="{4602EA10-726D-427D-A707-75509B7D8CA1}" destId="{BE47D5BE-050E-4D65-90E6-1C98506F3561}" srcOrd="0" destOrd="0" presId="urn:microsoft.com/office/officeart/2005/8/layout/vList2"/>
    <dgm:cxn modelId="{04CD38BE-41C0-4358-8A4D-9AE78C8E0B6D}" type="presOf" srcId="{84F0545A-F42F-4494-AA1D-DD138914266D}" destId="{42595315-4095-4045-BE53-B2FAF3845858}" srcOrd="0" destOrd="3" presId="urn:microsoft.com/office/officeart/2005/8/layout/vList2"/>
    <dgm:cxn modelId="{A6DD1EC1-9214-4D93-978B-E28709C150A6}" type="presOf" srcId="{2EDCD15D-75BA-45D0-BD65-D324166FE807}" destId="{A2F18D20-FAAE-45D0-B190-1589A5185407}" srcOrd="0" destOrd="1" presId="urn:microsoft.com/office/officeart/2005/8/layout/vList2"/>
    <dgm:cxn modelId="{E8E096C2-25C0-4BCA-89E0-563DD5C1DCA2}" srcId="{C6FA028C-D993-4893-940A-D994D1B19E15}" destId="{E8F05056-7B1D-4DD3-BE39-57DCEF2EEEF2}" srcOrd="5" destOrd="0" parTransId="{D2A7E802-F7B9-411B-AD13-053D1AD5EFD7}" sibTransId="{3C0F3CA2-9474-474E-A5FD-67F023F55B7F}"/>
    <dgm:cxn modelId="{77687DC5-AD74-4D66-9275-CA8BCE9E1107}" srcId="{65228929-E3BE-4C4A-8D57-EBF681BBFC83}" destId="{C519CB08-6D88-4B0E-BAC2-303435E267E5}" srcOrd="0" destOrd="0" parTransId="{E3228EF6-0117-4DCC-96C5-92C4919D1606}" sibTransId="{DCA54E0A-8FA2-4C4F-8E7A-FE5FA92841F8}"/>
    <dgm:cxn modelId="{89A8A7C8-10AB-41CC-BB2D-116CB827A8F8}" srcId="{05F35AC5-D32A-4340-A5A8-C11A549E6330}" destId="{21B4A58C-3F15-4D11-AFD5-ECFAB8FE1043}" srcOrd="0" destOrd="0" parTransId="{49D15240-61DF-468D-B65E-467BC1816FCB}" sibTransId="{B6A8935F-54BD-480F-B28F-E3B35D705CD7}"/>
    <dgm:cxn modelId="{B65EC9CA-CB56-4DBD-8E73-67B7096FC053}" type="presOf" srcId="{E8F05056-7B1D-4DD3-BE39-57DCEF2EEEF2}" destId="{49B0F490-D0A2-462A-8A5A-A4D725EA080A}" srcOrd="0" destOrd="0" presId="urn:microsoft.com/office/officeart/2005/8/layout/vList2"/>
    <dgm:cxn modelId="{519C60D0-BA60-41A9-A0DB-77382884F6A6}" srcId="{4621B787-6490-47C3-A333-D46730EAB725}" destId="{2EDCD15D-75BA-45D0-BD65-D324166FE807}" srcOrd="1" destOrd="0" parTransId="{B0598B05-6B66-4384-B0DE-587172CE8007}" sibTransId="{3102CCBE-2065-4CB1-AD90-D88C174E6B03}"/>
    <dgm:cxn modelId="{C8A95BD5-57B3-4161-98E9-B0681E413EC5}" srcId="{88D65070-1A17-4FBA-8E75-83A235DA6C6B}" destId="{04E18339-6FD4-42F4-A54D-31EC7972A060}" srcOrd="1" destOrd="0" parTransId="{AD98D446-7230-4B5B-A904-615D03AC05BF}" sibTransId="{39896655-E489-468D-8402-220D94EB1BC2}"/>
    <dgm:cxn modelId="{492D0ED7-F937-4125-BC07-27102549335E}" type="presOf" srcId="{4621B787-6490-47C3-A333-D46730EAB725}" destId="{CBC86AB2-FB5D-4C4F-A120-A4204723FD72}" srcOrd="0" destOrd="0" presId="urn:microsoft.com/office/officeart/2005/8/layout/vList2"/>
    <dgm:cxn modelId="{B8361EE1-C062-4835-8B57-6C56F100A441}" srcId="{65228929-E3BE-4C4A-8D57-EBF681BBFC83}" destId="{72FEBD99-B342-4F94-8BBE-A9DFCBB8364A}" srcOrd="1" destOrd="0" parTransId="{12CA89FB-EC23-4B87-8ABB-8AA2D8E157EA}" sibTransId="{F5F52F18-6AEC-49AE-AEBA-9E2BD7CF1DB4}"/>
    <dgm:cxn modelId="{BB0F44E1-C349-41BA-8B07-C32DDC2B6A3B}" srcId="{65228929-E3BE-4C4A-8D57-EBF681BBFC83}" destId="{2F01B4FD-BDB5-4269-AEEB-2E50A3C32642}" srcOrd="4" destOrd="0" parTransId="{F141939B-4ACD-42EB-AAF7-3713090E8C6B}" sibTransId="{87D2D099-7A27-44EB-A49F-C3F051689C93}"/>
    <dgm:cxn modelId="{9E3A39E5-8CF7-4FBF-875C-DC73307EA983}" type="presOf" srcId="{4C6A0086-BF12-4E45-B946-BF0394E9D4DB}" destId="{42595315-4095-4045-BE53-B2FAF3845858}" srcOrd="0" destOrd="2" presId="urn:microsoft.com/office/officeart/2005/8/layout/vList2"/>
    <dgm:cxn modelId="{6523D7E9-ABA5-44EA-9EC6-AA0182B122C6}" type="presOf" srcId="{AE0E8BAE-F1E9-45E6-99B9-C65BD50635D3}" destId="{69B58069-493D-4408-9920-95D0F852F606}" srcOrd="0" destOrd="1" presId="urn:microsoft.com/office/officeart/2005/8/layout/vList2"/>
    <dgm:cxn modelId="{2A2B48EB-869F-46D1-9D87-9C1D88DA64F8}" type="presOf" srcId="{C519CB08-6D88-4B0E-BAC2-303435E267E5}" destId="{2C6E9B63-426A-4FD6-9315-C928D645FC44}" srcOrd="0" destOrd="0" presId="urn:microsoft.com/office/officeart/2005/8/layout/vList2"/>
    <dgm:cxn modelId="{98BE92EC-B180-4ED4-99DD-3871E69F3C35}" srcId="{21B4A58C-3F15-4D11-AFD5-ECFAB8FE1043}" destId="{41B7464A-1E4D-47BB-BF1B-FC704A00D1D8}" srcOrd="4" destOrd="0" parTransId="{5B55448F-8982-4E0B-8DE6-AF1A9F544E54}" sibTransId="{67230457-1424-49A1-B149-A159DAE82FA1}"/>
    <dgm:cxn modelId="{D6F352EF-0CF9-4A15-B1AA-5AC46CEF35AF}" srcId="{C6FA028C-D993-4893-940A-D994D1B19E15}" destId="{05F35AC5-D32A-4340-A5A8-C11A549E6330}" srcOrd="2" destOrd="0" parTransId="{4D6F9DAC-ADF6-491C-96AA-13C612CEE7DD}" sibTransId="{D3D83C5D-4A28-41EF-B6A7-CDE51CE83755}"/>
    <dgm:cxn modelId="{046FD6EF-3E0D-48F9-991F-81BB93DF8C27}" type="presOf" srcId="{DBAA51D4-58D5-49AF-B476-4C5897B7B5E9}" destId="{69B58069-493D-4408-9920-95D0F852F606}" srcOrd="0" destOrd="4" presId="urn:microsoft.com/office/officeart/2005/8/layout/vList2"/>
    <dgm:cxn modelId="{D77BFDF0-468C-446D-B7E5-32760F173DE4}" srcId="{4602EA10-726D-427D-A707-75509B7D8CA1}" destId="{2B29F611-22EE-4913-B341-40DA29774D96}" srcOrd="0" destOrd="0" parTransId="{39D23FA7-7AB1-4F40-9678-51EA96A253C9}" sibTransId="{DDFA258B-034C-44D1-835F-735A776ECAAC}"/>
    <dgm:cxn modelId="{DBC783F3-3452-40F8-8880-8C09DCC6816B}" type="presOf" srcId="{2B29F611-22EE-4913-B341-40DA29774D96}" destId="{DEEDDDA4-07F3-4810-8891-14463F137F1D}" srcOrd="0" destOrd="0" presId="urn:microsoft.com/office/officeart/2005/8/layout/vList2"/>
    <dgm:cxn modelId="{1ECFA2F4-8DA3-4593-B56E-116949E9FF9A}" type="presOf" srcId="{97B16612-EE3D-4E9A-A3C2-5817FBFC4271}" destId="{A2F18D20-FAAE-45D0-B190-1589A5185407}" srcOrd="0" destOrd="0" presId="urn:microsoft.com/office/officeart/2005/8/layout/vList2"/>
    <dgm:cxn modelId="{BFA10DF7-E4E9-4EB7-ADAB-83EBAD1D6A86}" srcId="{C6FA028C-D993-4893-940A-D994D1B19E15}" destId="{8152A232-623A-4B32-A4B7-EFC0C2DCD090}" srcOrd="1" destOrd="0" parTransId="{5C86AC31-5244-430E-9811-D1659202A248}" sibTransId="{A488F524-B9B4-443F-8BCA-EED00FFC63AC}"/>
    <dgm:cxn modelId="{F7DEF2A7-7610-4F8E-A766-6AC52D731AE1}" type="presParOf" srcId="{FD3AB58E-6F82-48B5-8BA4-0AFB5B1F0767}" destId="{31D83B0B-A6AC-4DB5-B16B-3BD519680D26}" srcOrd="0" destOrd="0" presId="urn:microsoft.com/office/officeart/2005/8/layout/vList2"/>
    <dgm:cxn modelId="{F77D1570-8058-406A-BE3A-E3326E720942}" type="presParOf" srcId="{FD3AB58E-6F82-48B5-8BA4-0AFB5B1F0767}" destId="{2C6E9B63-426A-4FD6-9315-C928D645FC44}" srcOrd="1" destOrd="0" presId="urn:microsoft.com/office/officeart/2005/8/layout/vList2"/>
    <dgm:cxn modelId="{7CAE2AAE-D237-42EC-B2E9-CCFB2E04FBB2}" type="presParOf" srcId="{FD3AB58E-6F82-48B5-8BA4-0AFB5B1F0767}" destId="{828184DE-AA64-4519-9A3E-686E20650B95}" srcOrd="2" destOrd="0" presId="urn:microsoft.com/office/officeart/2005/8/layout/vList2"/>
    <dgm:cxn modelId="{AD09456B-4FEB-47EC-88EB-EA9BE0984273}" type="presParOf" srcId="{FD3AB58E-6F82-48B5-8BA4-0AFB5B1F0767}" destId="{69B58069-493D-4408-9920-95D0F852F606}" srcOrd="3" destOrd="0" presId="urn:microsoft.com/office/officeart/2005/8/layout/vList2"/>
    <dgm:cxn modelId="{45AD989D-D26A-4200-9E03-E16BBF4CEE06}" type="presParOf" srcId="{FD3AB58E-6F82-48B5-8BA4-0AFB5B1F0767}" destId="{18823F5F-FC16-45E2-B776-E76F721B76B7}" srcOrd="4" destOrd="0" presId="urn:microsoft.com/office/officeart/2005/8/layout/vList2"/>
    <dgm:cxn modelId="{383FB321-1169-4545-B5CA-506EF4B02143}" type="presParOf" srcId="{FD3AB58E-6F82-48B5-8BA4-0AFB5B1F0767}" destId="{42595315-4095-4045-BE53-B2FAF3845858}" srcOrd="5" destOrd="0" presId="urn:microsoft.com/office/officeart/2005/8/layout/vList2"/>
    <dgm:cxn modelId="{307956C6-CE7F-4336-81EC-BE29AFF39119}" type="presParOf" srcId="{FD3AB58E-6F82-48B5-8BA4-0AFB5B1F0767}" destId="{CBC86AB2-FB5D-4C4F-A120-A4204723FD72}" srcOrd="6" destOrd="0" presId="urn:microsoft.com/office/officeart/2005/8/layout/vList2"/>
    <dgm:cxn modelId="{C1D8E151-7497-4D6D-A070-513F0FA1E584}" type="presParOf" srcId="{FD3AB58E-6F82-48B5-8BA4-0AFB5B1F0767}" destId="{A2F18D20-FAAE-45D0-B190-1589A5185407}" srcOrd="7" destOrd="0" presId="urn:microsoft.com/office/officeart/2005/8/layout/vList2"/>
    <dgm:cxn modelId="{474A75A1-46F9-4E2D-9B9E-F55DE02007B2}" type="presParOf" srcId="{FD3AB58E-6F82-48B5-8BA4-0AFB5B1F0767}" destId="{BE47D5BE-050E-4D65-90E6-1C98506F3561}" srcOrd="8" destOrd="0" presId="urn:microsoft.com/office/officeart/2005/8/layout/vList2"/>
    <dgm:cxn modelId="{35E64958-D3EB-452C-940F-A22AAE734C9A}" type="presParOf" srcId="{FD3AB58E-6F82-48B5-8BA4-0AFB5B1F0767}" destId="{DEEDDDA4-07F3-4810-8891-14463F137F1D}" srcOrd="9" destOrd="0" presId="urn:microsoft.com/office/officeart/2005/8/layout/vList2"/>
    <dgm:cxn modelId="{50A06F25-8AE0-4A4D-83C3-867B17FA8C17}" type="presParOf" srcId="{FD3AB58E-6F82-48B5-8BA4-0AFB5B1F0767}" destId="{49B0F490-D0A2-462A-8A5A-A4D725EA080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38302-7AEE-4B3A-9832-361866599111}">
      <dsp:nvSpPr>
        <dsp:cNvPr id="0" name=""/>
        <dsp:cNvSpPr/>
      </dsp:nvSpPr>
      <dsp:spPr>
        <a:xfrm>
          <a:off x="3437" y="1412"/>
          <a:ext cx="1861393" cy="11168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Autonomous Vehicles</a:t>
          </a:r>
        </a:p>
      </dsp:txBody>
      <dsp:txXfrm>
        <a:off x="3437" y="1412"/>
        <a:ext cx="1861393" cy="1116836"/>
      </dsp:txXfrm>
    </dsp:sp>
    <dsp:sp modelId="{0489E3A0-8ED9-4E0E-A749-CC03F68B328E}">
      <dsp:nvSpPr>
        <dsp:cNvPr id="0" name=""/>
        <dsp:cNvSpPr/>
      </dsp:nvSpPr>
      <dsp:spPr>
        <a:xfrm>
          <a:off x="2050970" y="1412"/>
          <a:ext cx="1861393" cy="11168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AVs</a:t>
          </a:r>
        </a:p>
      </dsp:txBody>
      <dsp:txXfrm>
        <a:off x="2050970" y="1412"/>
        <a:ext cx="1861393" cy="1116836"/>
      </dsp:txXfrm>
    </dsp:sp>
    <dsp:sp modelId="{B2A52323-07F0-49C8-A4E9-2BA72F1C4CD3}">
      <dsp:nvSpPr>
        <dsp:cNvPr id="0" name=""/>
        <dsp:cNvSpPr/>
      </dsp:nvSpPr>
      <dsp:spPr>
        <a:xfrm>
          <a:off x="4098503" y="1412"/>
          <a:ext cx="1861393" cy="11168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Self-Driving Cars</a:t>
          </a:r>
        </a:p>
      </dsp:txBody>
      <dsp:txXfrm>
        <a:off x="4098503" y="1412"/>
        <a:ext cx="1861393" cy="1116836"/>
      </dsp:txXfrm>
    </dsp:sp>
    <dsp:sp modelId="{91007929-AF83-4B12-BC26-D7F726A2C4EC}">
      <dsp:nvSpPr>
        <dsp:cNvPr id="0" name=""/>
        <dsp:cNvSpPr/>
      </dsp:nvSpPr>
      <dsp:spPr>
        <a:xfrm>
          <a:off x="6146036" y="1412"/>
          <a:ext cx="1861393" cy="11168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Driverless cars</a:t>
          </a:r>
        </a:p>
      </dsp:txBody>
      <dsp:txXfrm>
        <a:off x="6146036" y="1412"/>
        <a:ext cx="1861393" cy="1116836"/>
      </dsp:txXfrm>
    </dsp:sp>
    <dsp:sp modelId="{715173AD-796B-4306-B362-CC95A8380EC3}">
      <dsp:nvSpPr>
        <dsp:cNvPr id="0" name=""/>
        <dsp:cNvSpPr/>
      </dsp:nvSpPr>
      <dsp:spPr>
        <a:xfrm>
          <a:off x="8193568" y="1412"/>
          <a:ext cx="1861393" cy="11168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Growth</a:t>
          </a:r>
        </a:p>
      </dsp:txBody>
      <dsp:txXfrm>
        <a:off x="8193568" y="1412"/>
        <a:ext cx="1861393" cy="1116836"/>
      </dsp:txXfrm>
    </dsp:sp>
    <dsp:sp modelId="{3E55AC88-36B4-4F9F-8B60-A1A0CCBF4DC8}">
      <dsp:nvSpPr>
        <dsp:cNvPr id="0" name=""/>
        <dsp:cNvSpPr/>
      </dsp:nvSpPr>
      <dsp:spPr>
        <a:xfrm>
          <a:off x="3437" y="1304387"/>
          <a:ext cx="1861393" cy="11168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Increase</a:t>
          </a:r>
        </a:p>
      </dsp:txBody>
      <dsp:txXfrm>
        <a:off x="3437" y="1304387"/>
        <a:ext cx="1861393" cy="1116836"/>
      </dsp:txXfrm>
    </dsp:sp>
    <dsp:sp modelId="{F98A82CE-408D-415C-AA05-29AD7F0DA9F3}">
      <dsp:nvSpPr>
        <dsp:cNvPr id="0" name=""/>
        <dsp:cNvSpPr/>
      </dsp:nvSpPr>
      <dsp:spPr>
        <a:xfrm>
          <a:off x="2050970" y="1304387"/>
          <a:ext cx="1861393" cy="11168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Usage</a:t>
          </a:r>
        </a:p>
      </dsp:txBody>
      <dsp:txXfrm>
        <a:off x="2050970" y="1304387"/>
        <a:ext cx="1861393" cy="1116836"/>
      </dsp:txXfrm>
    </dsp:sp>
    <dsp:sp modelId="{5288A059-E6B2-4F1C-85AC-6DFB66795E8F}">
      <dsp:nvSpPr>
        <dsp:cNvPr id="0" name=""/>
        <dsp:cNvSpPr/>
      </dsp:nvSpPr>
      <dsp:spPr>
        <a:xfrm>
          <a:off x="4098503" y="1304387"/>
          <a:ext cx="1861393" cy="11168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Implementation</a:t>
          </a:r>
        </a:p>
      </dsp:txBody>
      <dsp:txXfrm>
        <a:off x="4098503" y="1304387"/>
        <a:ext cx="1861393" cy="1116836"/>
      </dsp:txXfrm>
    </dsp:sp>
    <dsp:sp modelId="{F171D5D5-0ECC-49AD-ADF5-E6D71FCBF690}">
      <dsp:nvSpPr>
        <dsp:cNvPr id="0" name=""/>
        <dsp:cNvSpPr/>
      </dsp:nvSpPr>
      <dsp:spPr>
        <a:xfrm>
          <a:off x="6146036" y="1304387"/>
          <a:ext cx="1861393" cy="11168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United States</a:t>
          </a:r>
        </a:p>
      </dsp:txBody>
      <dsp:txXfrm>
        <a:off x="6146036" y="1304387"/>
        <a:ext cx="1861393" cy="1116836"/>
      </dsp:txXfrm>
    </dsp:sp>
    <dsp:sp modelId="{A0D94679-4D1F-4110-990B-210012067E6E}">
      <dsp:nvSpPr>
        <dsp:cNvPr id="0" name=""/>
        <dsp:cNvSpPr/>
      </dsp:nvSpPr>
      <dsp:spPr>
        <a:xfrm>
          <a:off x="8193568" y="1304387"/>
          <a:ext cx="1861393" cy="11168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U.S.</a:t>
          </a:r>
        </a:p>
      </dsp:txBody>
      <dsp:txXfrm>
        <a:off x="8193568" y="1304387"/>
        <a:ext cx="1861393" cy="1116836"/>
      </dsp:txXfrm>
    </dsp:sp>
    <dsp:sp modelId="{F1CC2DB2-570B-4D70-8D22-F73218396033}">
      <dsp:nvSpPr>
        <dsp:cNvPr id="0" name=""/>
        <dsp:cNvSpPr/>
      </dsp:nvSpPr>
      <dsp:spPr>
        <a:xfrm>
          <a:off x="3437" y="2607363"/>
          <a:ext cx="1861393" cy="11168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Regions</a:t>
          </a:r>
        </a:p>
      </dsp:txBody>
      <dsp:txXfrm>
        <a:off x="3437" y="2607363"/>
        <a:ext cx="1861393" cy="1116836"/>
      </dsp:txXfrm>
    </dsp:sp>
    <dsp:sp modelId="{0D324237-C67E-4A92-913C-09F3B937CCEC}">
      <dsp:nvSpPr>
        <dsp:cNvPr id="0" name=""/>
        <dsp:cNvSpPr/>
      </dsp:nvSpPr>
      <dsp:spPr>
        <a:xfrm>
          <a:off x="2050970" y="2607363"/>
          <a:ext cx="1861393" cy="11168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Areas</a:t>
          </a:r>
        </a:p>
      </dsp:txBody>
      <dsp:txXfrm>
        <a:off x="2050970" y="2607363"/>
        <a:ext cx="1861393" cy="1116836"/>
      </dsp:txXfrm>
    </dsp:sp>
    <dsp:sp modelId="{BC3EA9D2-C631-42D3-9007-1F32ACD7CA8C}">
      <dsp:nvSpPr>
        <dsp:cNvPr id="0" name=""/>
        <dsp:cNvSpPr/>
      </dsp:nvSpPr>
      <dsp:spPr>
        <a:xfrm>
          <a:off x="4098503" y="2607363"/>
          <a:ext cx="1861393" cy="11168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Cities</a:t>
          </a:r>
        </a:p>
      </dsp:txBody>
      <dsp:txXfrm>
        <a:off x="4098503" y="2607363"/>
        <a:ext cx="1861393" cy="1116836"/>
      </dsp:txXfrm>
    </dsp:sp>
    <dsp:sp modelId="{89F7D65D-E2D0-4AF1-96AC-975C5930734F}">
      <dsp:nvSpPr>
        <dsp:cNvPr id="0" name=""/>
        <dsp:cNvSpPr/>
      </dsp:nvSpPr>
      <dsp:spPr>
        <a:xfrm>
          <a:off x="6146036" y="2607363"/>
          <a:ext cx="1861393" cy="11168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Differences</a:t>
          </a:r>
        </a:p>
      </dsp:txBody>
      <dsp:txXfrm>
        <a:off x="6146036" y="2607363"/>
        <a:ext cx="1861393" cy="1116836"/>
      </dsp:txXfrm>
    </dsp:sp>
    <dsp:sp modelId="{443BE8B8-67D8-4BF9-9B15-CA779E645E68}">
      <dsp:nvSpPr>
        <dsp:cNvPr id="0" name=""/>
        <dsp:cNvSpPr/>
      </dsp:nvSpPr>
      <dsp:spPr>
        <a:xfrm>
          <a:off x="8193568" y="2607363"/>
          <a:ext cx="1861393" cy="11168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Variance</a:t>
          </a:r>
        </a:p>
      </dsp:txBody>
      <dsp:txXfrm>
        <a:off x="8193568" y="2607363"/>
        <a:ext cx="1861393" cy="1116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99B04-F192-43FC-97FE-4BB57BFDC42A}">
      <dsp:nvSpPr>
        <dsp:cNvPr id="0" name=""/>
        <dsp:cNvSpPr/>
      </dsp:nvSpPr>
      <dsp:spPr>
        <a:xfrm>
          <a:off x="0" y="3305490"/>
          <a:ext cx="10058399" cy="5422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Predicted surge in AV usage</a:t>
          </a:r>
        </a:p>
      </dsp:txBody>
      <dsp:txXfrm>
        <a:off x="0" y="3305490"/>
        <a:ext cx="10058399" cy="542293"/>
      </dsp:txXfrm>
    </dsp:sp>
    <dsp:sp modelId="{C3BAF824-4AAA-46C1-A32C-A63A7061A8E3}">
      <dsp:nvSpPr>
        <dsp:cNvPr id="0" name=""/>
        <dsp:cNvSpPr/>
      </dsp:nvSpPr>
      <dsp:spPr>
        <a:xfrm rot="10800000">
          <a:off x="0" y="2479577"/>
          <a:ext cx="10058399" cy="8340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City characteristics will play a big role in AV preparation</a:t>
          </a:r>
        </a:p>
      </dsp:txBody>
      <dsp:txXfrm rot="10800000">
        <a:off x="0" y="2479577"/>
        <a:ext cx="10058399" cy="541938"/>
      </dsp:txXfrm>
    </dsp:sp>
    <dsp:sp modelId="{D3F5A532-C71A-412A-AD4B-1EC929275DB8}">
      <dsp:nvSpPr>
        <dsp:cNvPr id="0" name=""/>
        <dsp:cNvSpPr/>
      </dsp:nvSpPr>
      <dsp:spPr>
        <a:xfrm rot="10800000">
          <a:off x="0" y="1653665"/>
          <a:ext cx="10058399" cy="83404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AV usage has numerous benefits as well as drawbacks</a:t>
          </a:r>
        </a:p>
      </dsp:txBody>
      <dsp:txXfrm rot="-10800000">
        <a:off x="0" y="1653665"/>
        <a:ext cx="10058399" cy="292750"/>
      </dsp:txXfrm>
    </dsp:sp>
    <dsp:sp modelId="{947C840F-2218-41BA-A118-38E46A23D5C3}">
      <dsp:nvSpPr>
        <dsp:cNvPr id="0" name=""/>
        <dsp:cNvSpPr/>
      </dsp:nvSpPr>
      <dsp:spPr>
        <a:xfrm>
          <a:off x="4911" y="1946415"/>
          <a:ext cx="1674762" cy="24938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Less parking spaces/curb space</a:t>
          </a:r>
        </a:p>
      </dsp:txBody>
      <dsp:txXfrm>
        <a:off x="4911" y="1946415"/>
        <a:ext cx="1674762" cy="249380"/>
      </dsp:txXfrm>
    </dsp:sp>
    <dsp:sp modelId="{33D11F2D-733D-4D5C-BFD7-58892C1CFC9D}">
      <dsp:nvSpPr>
        <dsp:cNvPr id="0" name=""/>
        <dsp:cNvSpPr/>
      </dsp:nvSpPr>
      <dsp:spPr>
        <a:xfrm>
          <a:off x="1679674" y="1946415"/>
          <a:ext cx="1674762" cy="24938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Smaller lanes</a:t>
          </a:r>
        </a:p>
      </dsp:txBody>
      <dsp:txXfrm>
        <a:off x="1679674" y="1946415"/>
        <a:ext cx="1674762" cy="249380"/>
      </dsp:txXfrm>
    </dsp:sp>
    <dsp:sp modelId="{501A0872-E6A0-4F93-A655-88F814B18801}">
      <dsp:nvSpPr>
        <dsp:cNvPr id="0" name=""/>
        <dsp:cNvSpPr/>
      </dsp:nvSpPr>
      <dsp:spPr>
        <a:xfrm>
          <a:off x="3354437" y="1946415"/>
          <a:ext cx="1674762" cy="24938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Less pollution</a:t>
          </a:r>
        </a:p>
      </dsp:txBody>
      <dsp:txXfrm>
        <a:off x="3354437" y="1946415"/>
        <a:ext cx="1674762" cy="249380"/>
      </dsp:txXfrm>
    </dsp:sp>
    <dsp:sp modelId="{98124123-BE4A-4E2D-812D-BDDDC764D095}">
      <dsp:nvSpPr>
        <dsp:cNvPr id="0" name=""/>
        <dsp:cNvSpPr/>
      </dsp:nvSpPr>
      <dsp:spPr>
        <a:xfrm>
          <a:off x="5029199" y="1946415"/>
          <a:ext cx="1674762" cy="24938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Elderly </a:t>
          </a:r>
          <a:r>
            <a:rPr lang="en-US" sz="800" b="1" kern="1200" dirty="0"/>
            <a:t>transportation</a:t>
          </a:r>
        </a:p>
      </dsp:txBody>
      <dsp:txXfrm>
        <a:off x="5029199" y="1946415"/>
        <a:ext cx="1674762" cy="249380"/>
      </dsp:txXfrm>
    </dsp:sp>
    <dsp:sp modelId="{BB8DA9C0-96E2-4696-A6F8-9394CADAC5D5}">
      <dsp:nvSpPr>
        <dsp:cNvPr id="0" name=""/>
        <dsp:cNvSpPr/>
      </dsp:nvSpPr>
      <dsp:spPr>
        <a:xfrm>
          <a:off x="6703962" y="1946415"/>
          <a:ext cx="1674762" cy="249380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Increased congestion</a:t>
          </a:r>
        </a:p>
      </dsp:txBody>
      <dsp:txXfrm>
        <a:off x="6703962" y="1946415"/>
        <a:ext cx="1674762" cy="249380"/>
      </dsp:txXfrm>
    </dsp:sp>
    <dsp:sp modelId="{025F0CFC-9C01-46D2-B180-C2C86C2F9BB0}">
      <dsp:nvSpPr>
        <dsp:cNvPr id="0" name=""/>
        <dsp:cNvSpPr/>
      </dsp:nvSpPr>
      <dsp:spPr>
        <a:xfrm>
          <a:off x="8378725" y="1946415"/>
          <a:ext cx="1674762" cy="249380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Urban </a:t>
          </a:r>
          <a:r>
            <a:rPr lang="en-US" sz="800" b="1" kern="1200" dirty="0"/>
            <a:t>sprawl</a:t>
          </a:r>
        </a:p>
      </dsp:txBody>
      <dsp:txXfrm>
        <a:off x="8378725" y="1946415"/>
        <a:ext cx="1674762" cy="249380"/>
      </dsp:txXfrm>
    </dsp:sp>
    <dsp:sp modelId="{3FFF76F7-5AFA-4C4D-8774-E0B931F0DE48}">
      <dsp:nvSpPr>
        <dsp:cNvPr id="0" name=""/>
        <dsp:cNvSpPr/>
      </dsp:nvSpPr>
      <dsp:spPr>
        <a:xfrm rot="10800000">
          <a:off x="0" y="827752"/>
          <a:ext cx="10058399" cy="83404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Large urban areas are more likely to be prepared for AVs</a:t>
          </a:r>
        </a:p>
      </dsp:txBody>
      <dsp:txXfrm rot="10800000">
        <a:off x="0" y="827752"/>
        <a:ext cx="10058399" cy="541938"/>
      </dsp:txXfrm>
    </dsp:sp>
    <dsp:sp modelId="{452ECFE7-AB5B-4956-B1C8-116F281AD770}">
      <dsp:nvSpPr>
        <dsp:cNvPr id="0" name=""/>
        <dsp:cNvSpPr/>
      </dsp:nvSpPr>
      <dsp:spPr>
        <a:xfrm rot="10800000">
          <a:off x="0" y="1840"/>
          <a:ext cx="10058399" cy="83404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Infrastructure is critical</a:t>
          </a:r>
        </a:p>
      </dsp:txBody>
      <dsp:txXfrm rot="10800000">
        <a:off x="0" y="1840"/>
        <a:ext cx="10058399" cy="541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83B0B-A6AC-4DB5-B16B-3BD519680D26}">
      <dsp:nvSpPr>
        <dsp:cNvPr id="0" name=""/>
        <dsp:cNvSpPr/>
      </dsp:nvSpPr>
      <dsp:spPr>
        <a:xfrm>
          <a:off x="0" y="6034"/>
          <a:ext cx="5906181" cy="25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Introduction</a:t>
          </a:r>
          <a:endParaRPr lang="en-US" sz="1100" kern="1200" dirty="0"/>
        </a:p>
      </dsp:txBody>
      <dsp:txXfrm>
        <a:off x="12565" y="18599"/>
        <a:ext cx="5881051" cy="232270"/>
      </dsp:txXfrm>
    </dsp:sp>
    <dsp:sp modelId="{2C6E9B63-426A-4FD6-9315-C928D645FC44}">
      <dsp:nvSpPr>
        <dsp:cNvPr id="0" name=""/>
        <dsp:cNvSpPr/>
      </dsp:nvSpPr>
      <dsp:spPr>
        <a:xfrm>
          <a:off x="0" y="263434"/>
          <a:ext cx="590618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12700" rIns="7112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Background on AVs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What are AVs?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/>
            <a:t>Current situation of AVs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/>
            <a:t>Question: In the future, how will the implementation of AVs change in the United States, and will it differ between different regions of the country?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Thesis: In the future, AVs will see limited growth across the nation, with most of the growth concentrated in urban areas.</a:t>
          </a:r>
          <a:endParaRPr lang="en-US" sz="1000" kern="1200" dirty="0"/>
        </a:p>
      </dsp:txBody>
      <dsp:txXfrm>
        <a:off x="0" y="263434"/>
        <a:ext cx="5906181" cy="1076400"/>
      </dsp:txXfrm>
    </dsp:sp>
    <dsp:sp modelId="{828184DE-AA64-4519-9A3E-686E20650B95}">
      <dsp:nvSpPr>
        <dsp:cNvPr id="0" name=""/>
        <dsp:cNvSpPr/>
      </dsp:nvSpPr>
      <dsp:spPr>
        <a:xfrm>
          <a:off x="0" y="1339834"/>
          <a:ext cx="5906181" cy="257400"/>
        </a:xfrm>
        <a:prstGeom prst="roundRect">
          <a:avLst/>
        </a:prstGeom>
        <a:solidFill>
          <a:schemeClr val="accent2">
            <a:hueOff val="-297769"/>
            <a:satOff val="-115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Future Expansion of AVs</a:t>
          </a:r>
          <a:endParaRPr lang="en-US" sz="1100" kern="1200" dirty="0"/>
        </a:p>
      </dsp:txBody>
      <dsp:txXfrm>
        <a:off x="12565" y="1352399"/>
        <a:ext cx="5881051" cy="232270"/>
      </dsp:txXfrm>
    </dsp:sp>
    <dsp:sp modelId="{69B58069-493D-4408-9920-95D0F852F606}">
      <dsp:nvSpPr>
        <dsp:cNvPr id="0" name=""/>
        <dsp:cNvSpPr/>
      </dsp:nvSpPr>
      <dsp:spPr>
        <a:xfrm>
          <a:off x="0" y="1597234"/>
          <a:ext cx="5906181" cy="11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12700" rIns="7112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Benefits &amp; Drawbacks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Less pollution, parking spaces, curb space, new jobs created in tech.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More urban sprawl, jobs lost in some industries, infrastructure cost.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i="1" kern="1200" dirty="0"/>
            <a:t>Urban vs. Rural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Differences in Preparation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Transit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Infrastructure</a:t>
          </a:r>
          <a:endParaRPr lang="en-US" sz="1000" kern="1200" dirty="0"/>
        </a:p>
      </dsp:txBody>
      <dsp:txXfrm>
        <a:off x="0" y="1597234"/>
        <a:ext cx="5906181" cy="1138500"/>
      </dsp:txXfrm>
    </dsp:sp>
    <dsp:sp modelId="{18823F5F-FC16-45E2-B776-E76F721B76B7}">
      <dsp:nvSpPr>
        <dsp:cNvPr id="0" name=""/>
        <dsp:cNvSpPr/>
      </dsp:nvSpPr>
      <dsp:spPr>
        <a:xfrm>
          <a:off x="0" y="2735734"/>
          <a:ext cx="5906181" cy="257400"/>
        </a:xfrm>
        <a:prstGeom prst="roundRect">
          <a:avLst/>
        </a:prstGeom>
        <a:solidFill>
          <a:schemeClr val="accent2">
            <a:hueOff val="-595537"/>
            <a:satOff val="-231"/>
            <a:lumOff val="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Impact on Cities</a:t>
          </a:r>
          <a:endParaRPr lang="en-US" sz="1100" kern="1200" dirty="0"/>
        </a:p>
      </dsp:txBody>
      <dsp:txXfrm>
        <a:off x="12565" y="2748299"/>
        <a:ext cx="5881051" cy="232270"/>
      </dsp:txXfrm>
    </dsp:sp>
    <dsp:sp modelId="{42595315-4095-4045-BE53-B2FAF3845858}">
      <dsp:nvSpPr>
        <dsp:cNvPr id="0" name=""/>
        <dsp:cNvSpPr/>
      </dsp:nvSpPr>
      <dsp:spPr>
        <a:xfrm>
          <a:off x="0" y="2993134"/>
          <a:ext cx="5906181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12700" rIns="7112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Changes in: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Landscape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Transportation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Technology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Jobs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Policy</a:t>
          </a:r>
          <a:endParaRPr lang="en-US" sz="1000" kern="1200" dirty="0"/>
        </a:p>
      </dsp:txBody>
      <dsp:txXfrm>
        <a:off x="0" y="2993134"/>
        <a:ext cx="5906181" cy="972900"/>
      </dsp:txXfrm>
    </dsp:sp>
    <dsp:sp modelId="{CBC86AB2-FB5D-4C4F-A120-A4204723FD72}">
      <dsp:nvSpPr>
        <dsp:cNvPr id="0" name=""/>
        <dsp:cNvSpPr/>
      </dsp:nvSpPr>
      <dsp:spPr>
        <a:xfrm>
          <a:off x="0" y="3966034"/>
          <a:ext cx="5906181" cy="257400"/>
        </a:xfrm>
        <a:prstGeom prst="roundRect">
          <a:avLst/>
        </a:prstGeom>
        <a:solidFill>
          <a:schemeClr val="accent2">
            <a:hueOff val="-893306"/>
            <a:satOff val="-346"/>
            <a:lumOff val="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Possible diffusion to rural areas (after some time)</a:t>
          </a:r>
          <a:endParaRPr lang="en-US" sz="1100" kern="1200" dirty="0"/>
        </a:p>
      </dsp:txBody>
      <dsp:txXfrm>
        <a:off x="12565" y="3978599"/>
        <a:ext cx="5881051" cy="232270"/>
      </dsp:txXfrm>
    </dsp:sp>
    <dsp:sp modelId="{A2F18D20-FAAE-45D0-B190-1589A5185407}">
      <dsp:nvSpPr>
        <dsp:cNvPr id="0" name=""/>
        <dsp:cNvSpPr/>
      </dsp:nvSpPr>
      <dsp:spPr>
        <a:xfrm>
          <a:off x="0" y="4223434"/>
          <a:ext cx="5906181" cy="32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12700" rIns="7112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Possible benefits to rural areas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Ways AVs can be implemented outside cities.</a:t>
          </a:r>
          <a:endParaRPr lang="en-US" sz="1000" kern="1200" dirty="0"/>
        </a:p>
      </dsp:txBody>
      <dsp:txXfrm>
        <a:off x="0" y="4223434"/>
        <a:ext cx="5906181" cy="320850"/>
      </dsp:txXfrm>
    </dsp:sp>
    <dsp:sp modelId="{BE47D5BE-050E-4D65-90E6-1C98506F3561}">
      <dsp:nvSpPr>
        <dsp:cNvPr id="0" name=""/>
        <dsp:cNvSpPr/>
      </dsp:nvSpPr>
      <dsp:spPr>
        <a:xfrm>
          <a:off x="0" y="4544284"/>
          <a:ext cx="5906181" cy="257400"/>
        </a:xfrm>
        <a:prstGeom prst="roundRect">
          <a:avLst/>
        </a:prstGeom>
        <a:solidFill>
          <a:schemeClr val="accent2">
            <a:hueOff val="-1191075"/>
            <a:satOff val="-462"/>
            <a:lumOff val="5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Rebuttal</a:t>
          </a:r>
          <a:endParaRPr lang="en-US" sz="1100" kern="1200" dirty="0"/>
        </a:p>
      </dsp:txBody>
      <dsp:txXfrm>
        <a:off x="12565" y="4556849"/>
        <a:ext cx="5881051" cy="232270"/>
      </dsp:txXfrm>
    </dsp:sp>
    <dsp:sp modelId="{DEEDDDA4-07F3-4810-8891-14463F137F1D}">
      <dsp:nvSpPr>
        <dsp:cNvPr id="0" name=""/>
        <dsp:cNvSpPr/>
      </dsp:nvSpPr>
      <dsp:spPr>
        <a:xfrm>
          <a:off x="0" y="4801684"/>
          <a:ext cx="5906181" cy="16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12700" rIns="7112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/>
            <a:t>Why AV growth will occur sooner/later.</a:t>
          </a:r>
          <a:endParaRPr lang="en-US" sz="1000" kern="1200" dirty="0"/>
        </a:p>
      </dsp:txBody>
      <dsp:txXfrm>
        <a:off x="0" y="4801684"/>
        <a:ext cx="5906181" cy="165600"/>
      </dsp:txXfrm>
    </dsp:sp>
    <dsp:sp modelId="{49B0F490-D0A2-462A-8A5A-A4D725EA080A}">
      <dsp:nvSpPr>
        <dsp:cNvPr id="0" name=""/>
        <dsp:cNvSpPr/>
      </dsp:nvSpPr>
      <dsp:spPr>
        <a:xfrm>
          <a:off x="0" y="4967284"/>
          <a:ext cx="5906181" cy="257400"/>
        </a:xfrm>
        <a:prstGeom prst="roundRect">
          <a:avLst/>
        </a:prstGeom>
        <a:solidFill>
          <a:schemeClr val="accent2">
            <a:hueOff val="-1488843"/>
            <a:satOff val="-577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Conclusion</a:t>
          </a:r>
          <a:endParaRPr lang="en-US" sz="1100" kern="1200" dirty="0"/>
        </a:p>
      </dsp:txBody>
      <dsp:txXfrm>
        <a:off x="12565" y="4979849"/>
        <a:ext cx="5881051" cy="232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9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7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2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9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5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10">
              <a:srgbClr val="FBECF7"/>
            </a:gs>
            <a:gs pos="23000">
              <a:srgbClr val="F8DDF1"/>
            </a:gs>
            <a:gs pos="58000">
              <a:schemeClr val="accent3">
                <a:lumMod val="20000"/>
                <a:lumOff val="8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accent5">
                <a:lumMod val="20000"/>
                <a:lumOff val="80000"/>
              </a:schemeClr>
            </a:gs>
            <a:gs pos="74000">
              <a:schemeClr val="accent4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61BDD0B8-AB59-F090-F10F-38BDFA7B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F1AC4-5F51-BE98-4F4E-141E85682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lgerian" panose="04020705040A02060702" pitchFamily="82" charset="0"/>
              </a:rPr>
              <a:t>Research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AFCED-70DA-43DB-DA9E-BF6C9796E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Sanjay Jagadeesh</a:t>
            </a:r>
          </a:p>
        </p:txBody>
      </p:sp>
    </p:spTree>
    <p:extLst>
      <p:ext uri="{BB962C8B-B14F-4D97-AF65-F5344CB8AC3E}">
        <p14:creationId xmlns:p14="http://schemas.microsoft.com/office/powerpoint/2010/main" val="374039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E89A2DB7-DD82-5694-3414-EA08081B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84" r="24695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300C1-5A13-840E-0794-4C314782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22" y="731520"/>
            <a:ext cx="4928333" cy="1371600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Baguet Script" panose="00000500000000000000" pitchFamily="2" charset="0"/>
              </a:rPr>
              <a:t>Original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01C4-F6EA-A9FA-EF09-593FB54A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744" y="1798320"/>
            <a:ext cx="4472921" cy="4112286"/>
          </a:xfr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3300" b="1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the future, how will the implementation of AVs change in the United States, and will it differ between different regions of the country?</a:t>
            </a:r>
            <a:endParaRPr lang="en-US" sz="33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4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92C838-4FC1-6B96-1736-85ACAC84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4A2AE-0D47-9E1C-2973-655872BE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1" y="1352277"/>
            <a:ext cx="4633416" cy="1371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guet Script" panose="00000500000000000000" pitchFamily="2" charset="0"/>
              </a:rPr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1465-7524-AE6B-42F2-FB7315E9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950" y="2852792"/>
            <a:ext cx="4633415" cy="25721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the future, AVs will see limited growth across the nation, with most of the growth concentrated in urban areas.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3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CDFC4-B6BB-DE6C-B903-95ADA5C8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aguet Script" panose="020F0502020204030204" pitchFamily="2" charset="0"/>
              </a:rPr>
              <a:t>Key Terms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4142DE-2D40-8990-7279-03BFCBE60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04761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41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BAE7-D6A6-EBDD-1F5F-C73CCDB6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aguet Script" panose="00000500000000000000" pitchFamily="2" charset="0"/>
              </a:rPr>
              <a:t>Key Points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A92B4D-89CF-A121-3D5B-7967BC2ED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940140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010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D182-3D72-DCA3-3B60-2098118D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guet Script" panose="00000500000000000000" pitchFamily="2" charset="0"/>
              </a:rPr>
              <a:t>Conflicting Viewpoints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1A1C-D08E-2E86-CD95-CCEE30E4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829175" cy="384962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For: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Predicted surge in AV implementation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Many cities experimenting with AV usage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Removes risk of human error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Positives: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Less pollution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Less parking spaces/curb space needed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Decrease in congestion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Lower costs after implementation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New tech. industry jobs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Benefits for elderly/other vulnerable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78807-6F0D-72E4-1AC4-231B24DD6B85}"/>
              </a:ext>
            </a:extLst>
          </p:cNvPr>
          <p:cNvSpPr txBox="1"/>
          <p:nvPr/>
        </p:nvSpPr>
        <p:spPr>
          <a:xfrm>
            <a:off x="6438900" y="2209799"/>
            <a:ext cx="4943475" cy="34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Against: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Few local governments have begun planning for AVs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Negatives: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More vehicle miles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Increased urban sprawl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Decrease in some industries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Billions in repair/infrastructure startup costs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Fatalities related to AVs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Pavement deterioration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Possible legal regulations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8B65ED0-73B2-144B-4971-59DA671AA975}"/>
              </a:ext>
            </a:extLst>
          </p:cNvPr>
          <p:cNvCxnSpPr/>
          <p:nvPr/>
        </p:nvCxnSpPr>
        <p:spPr>
          <a:xfrm rot="16200000" flipH="1">
            <a:off x="4129278" y="3500246"/>
            <a:ext cx="4019169" cy="885825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glow rad="152400">
              <a:schemeClr val="tx1">
                <a:lumMod val="65000"/>
                <a:lumOff val="3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83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64B1-8E91-C28F-33FF-E283738E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>
                <a:latin typeface="Baguet Script" panose="00000500000000000000" pitchFamily="2" charset="0"/>
              </a:rPr>
              <a:t>Further Research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B59DCE7C-2EDC-0D3F-E3FD-100A462B0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2AF7-F723-CDEC-6CDF-998E3FB9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234119"/>
            <a:ext cx="4957554" cy="3496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/>
              <a:t>For further research, I would like to go more into the effects AVs will have on urban areas and if/how AVs will disperse/become more relevant in rural areas as time goes by.</a:t>
            </a:r>
          </a:p>
        </p:txBody>
      </p:sp>
    </p:spTree>
    <p:extLst>
      <p:ext uri="{BB962C8B-B14F-4D97-AF65-F5344CB8AC3E}">
        <p14:creationId xmlns:p14="http://schemas.microsoft.com/office/powerpoint/2010/main" val="316694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20856-62E2-83D8-A0AF-A2BAA321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Baguet Script" panose="00000500000000000000" pitchFamily="2" charset="0"/>
              </a:rPr>
              <a:t>Outline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48299B8-6156-6EFB-00BC-904AD4ED6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764331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081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422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ADLaM Display</vt:lpstr>
      <vt:lpstr>Algerian</vt:lpstr>
      <vt:lpstr>Arial</vt:lpstr>
      <vt:lpstr>Baguet Script</vt:lpstr>
      <vt:lpstr>Courier New</vt:lpstr>
      <vt:lpstr>Garamond</vt:lpstr>
      <vt:lpstr>Gill Sans MT</vt:lpstr>
      <vt:lpstr>SavonVTI</vt:lpstr>
      <vt:lpstr>Research Presentation</vt:lpstr>
      <vt:lpstr>Original Research Question</vt:lpstr>
      <vt:lpstr>Thesis</vt:lpstr>
      <vt:lpstr>Key Terms</vt:lpstr>
      <vt:lpstr>Key Points</vt:lpstr>
      <vt:lpstr>Conflicting Viewpoints</vt:lpstr>
      <vt:lpstr>Further Research</vt:lpstr>
      <vt:lpstr>Outline</vt:lpstr>
    </vt:vector>
  </TitlesOfParts>
  <Company>Madison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Jagadeesh, Sanjay K</dc:creator>
  <cp:lastModifiedBy>Jagadeesh, Sanjay K</cp:lastModifiedBy>
  <cp:revision>1</cp:revision>
  <dcterms:created xsi:type="dcterms:W3CDTF">2024-11-18T14:40:28Z</dcterms:created>
  <dcterms:modified xsi:type="dcterms:W3CDTF">2024-11-19T20:03:00Z</dcterms:modified>
</cp:coreProperties>
</file>