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8" r:id="rId4"/>
    <p:sldId id="261" r:id="rId5"/>
    <p:sldId id="260" r:id="rId6"/>
    <p:sldId id="259" r:id="rId7"/>
  </p:sldIdLst>
  <p:sldSz cx="6858000" cy="12192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1F0"/>
    <a:srgbClr val="84DCDC"/>
    <a:srgbClr val="AFDCE5"/>
    <a:srgbClr val="318587"/>
    <a:srgbClr val="6F89F9"/>
    <a:srgbClr val="6D73ED"/>
    <a:srgbClr val="F38181"/>
    <a:srgbClr val="FEACAC"/>
    <a:srgbClr val="F5CBCB"/>
    <a:srgbClr val="EC98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7" d="100"/>
          <a:sy n="37" d="100"/>
        </p:scale>
        <p:origin x="20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5BAEBD02-D101-4BA9-B24C-33C459788567}" type="datetimeFigureOut">
              <a:rPr lang="ko-KR" altLang="en-US" smtClean="0"/>
              <a:t>2022-06-05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525BC87-63B1-468A-BED3-DFB2DD859CB7}" type="slidenum">
              <a:rPr lang="ko-KR" altLang="en-US" smtClean="0"/>
              <a:t>‹#›</a:t>
            </a:fld>
            <a:endParaRPr lang="ko-KR" altLang="en-US"/>
          </a:p>
        </p:txBody>
      </p:sp>
    </p:spTree>
    <p:extLst>
      <p:ext uri="{BB962C8B-B14F-4D97-AF65-F5344CB8AC3E}">
        <p14:creationId xmlns:p14="http://schemas.microsoft.com/office/powerpoint/2010/main" val="1500993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5BAEBD02-D101-4BA9-B24C-33C459788567}" type="datetimeFigureOut">
              <a:rPr lang="ko-KR" altLang="en-US" smtClean="0"/>
              <a:t>2022-06-05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525BC87-63B1-468A-BED3-DFB2DD859CB7}" type="slidenum">
              <a:rPr lang="ko-KR" altLang="en-US" smtClean="0"/>
              <a:t>‹#›</a:t>
            </a:fld>
            <a:endParaRPr lang="ko-KR" altLang="en-US"/>
          </a:p>
        </p:txBody>
      </p:sp>
    </p:spTree>
    <p:extLst>
      <p:ext uri="{BB962C8B-B14F-4D97-AF65-F5344CB8AC3E}">
        <p14:creationId xmlns:p14="http://schemas.microsoft.com/office/powerpoint/2010/main" val="3298291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5BAEBD02-D101-4BA9-B24C-33C459788567}" type="datetimeFigureOut">
              <a:rPr lang="ko-KR" altLang="en-US" smtClean="0"/>
              <a:t>2022-06-05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525BC87-63B1-468A-BED3-DFB2DD859CB7}" type="slidenum">
              <a:rPr lang="ko-KR" altLang="en-US" smtClean="0"/>
              <a:t>‹#›</a:t>
            </a:fld>
            <a:endParaRPr lang="ko-KR" altLang="en-US"/>
          </a:p>
        </p:txBody>
      </p:sp>
    </p:spTree>
    <p:extLst>
      <p:ext uri="{BB962C8B-B14F-4D97-AF65-F5344CB8AC3E}">
        <p14:creationId xmlns:p14="http://schemas.microsoft.com/office/powerpoint/2010/main" val="3303502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5BAEBD02-D101-4BA9-B24C-33C459788567}" type="datetimeFigureOut">
              <a:rPr lang="ko-KR" altLang="en-US" smtClean="0"/>
              <a:t>2022-06-05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525BC87-63B1-468A-BED3-DFB2DD859CB7}" type="slidenum">
              <a:rPr lang="ko-KR" altLang="en-US" smtClean="0"/>
              <a:t>‹#›</a:t>
            </a:fld>
            <a:endParaRPr lang="ko-KR" altLang="en-US"/>
          </a:p>
        </p:txBody>
      </p:sp>
    </p:spTree>
    <p:extLst>
      <p:ext uri="{BB962C8B-B14F-4D97-AF65-F5344CB8AC3E}">
        <p14:creationId xmlns:p14="http://schemas.microsoft.com/office/powerpoint/2010/main" val="2529978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5BAEBD02-D101-4BA9-B24C-33C459788567}" type="datetimeFigureOut">
              <a:rPr lang="ko-KR" altLang="en-US" smtClean="0"/>
              <a:t>2022-06-05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525BC87-63B1-468A-BED3-DFB2DD859CB7}" type="slidenum">
              <a:rPr lang="ko-KR" altLang="en-US" smtClean="0"/>
              <a:t>‹#›</a:t>
            </a:fld>
            <a:endParaRPr lang="ko-KR" altLang="en-US"/>
          </a:p>
        </p:txBody>
      </p:sp>
    </p:spTree>
    <p:extLst>
      <p:ext uri="{BB962C8B-B14F-4D97-AF65-F5344CB8AC3E}">
        <p14:creationId xmlns:p14="http://schemas.microsoft.com/office/powerpoint/2010/main" val="221451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5BAEBD02-D101-4BA9-B24C-33C459788567}" type="datetimeFigureOut">
              <a:rPr lang="ko-KR" altLang="en-US" smtClean="0"/>
              <a:t>2022-06-05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525BC87-63B1-468A-BED3-DFB2DD859CB7}" type="slidenum">
              <a:rPr lang="ko-KR" altLang="en-US" smtClean="0"/>
              <a:t>‹#›</a:t>
            </a:fld>
            <a:endParaRPr lang="ko-KR" altLang="en-US"/>
          </a:p>
        </p:txBody>
      </p:sp>
    </p:spTree>
    <p:extLst>
      <p:ext uri="{BB962C8B-B14F-4D97-AF65-F5344CB8AC3E}">
        <p14:creationId xmlns:p14="http://schemas.microsoft.com/office/powerpoint/2010/main" val="1789146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smtClean="0"/>
              <a:t>마스터 텍스트 스타일 편집</a:t>
            </a:r>
          </a:p>
        </p:txBody>
      </p:sp>
      <p:sp>
        <p:nvSpPr>
          <p:cNvPr id="4" name="Content Placeholder 3"/>
          <p:cNvSpPr>
            <a:spLocks noGrp="1"/>
          </p:cNvSpPr>
          <p:nvPr>
            <p:ph sz="half" idx="2"/>
          </p:nvPr>
        </p:nvSpPr>
        <p:spPr>
          <a:xfrm>
            <a:off x="472381" y="4453467"/>
            <a:ext cx="2901255" cy="6550379"/>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smtClean="0"/>
              <a:t>마스터 텍스트 스타일 편집</a:t>
            </a:r>
          </a:p>
        </p:txBody>
      </p:sp>
      <p:sp>
        <p:nvSpPr>
          <p:cNvPr id="6" name="Content Placeholder 5"/>
          <p:cNvSpPr>
            <a:spLocks noGrp="1"/>
          </p:cNvSpPr>
          <p:nvPr>
            <p:ph sz="quarter" idx="4"/>
          </p:nvPr>
        </p:nvSpPr>
        <p:spPr>
          <a:xfrm>
            <a:off x="3471863" y="4453467"/>
            <a:ext cx="2915543" cy="6550379"/>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5BAEBD02-D101-4BA9-B24C-33C459788567}" type="datetimeFigureOut">
              <a:rPr lang="ko-KR" altLang="en-US" smtClean="0"/>
              <a:t>2022-06-05</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E525BC87-63B1-468A-BED3-DFB2DD859CB7}" type="slidenum">
              <a:rPr lang="ko-KR" altLang="en-US" smtClean="0"/>
              <a:t>‹#›</a:t>
            </a:fld>
            <a:endParaRPr lang="ko-KR" altLang="en-US"/>
          </a:p>
        </p:txBody>
      </p:sp>
    </p:spTree>
    <p:extLst>
      <p:ext uri="{BB962C8B-B14F-4D97-AF65-F5344CB8AC3E}">
        <p14:creationId xmlns:p14="http://schemas.microsoft.com/office/powerpoint/2010/main" val="246316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5BAEBD02-D101-4BA9-B24C-33C459788567}" type="datetimeFigureOut">
              <a:rPr lang="ko-KR" altLang="en-US" smtClean="0"/>
              <a:t>2022-06-05</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E525BC87-63B1-468A-BED3-DFB2DD859CB7}" type="slidenum">
              <a:rPr lang="ko-KR" altLang="en-US" smtClean="0"/>
              <a:t>‹#›</a:t>
            </a:fld>
            <a:endParaRPr lang="ko-KR" altLang="en-US"/>
          </a:p>
        </p:txBody>
      </p:sp>
    </p:spTree>
    <p:extLst>
      <p:ext uri="{BB962C8B-B14F-4D97-AF65-F5344CB8AC3E}">
        <p14:creationId xmlns:p14="http://schemas.microsoft.com/office/powerpoint/2010/main" val="3646568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AEBD02-D101-4BA9-B24C-33C459788567}" type="datetimeFigureOut">
              <a:rPr lang="ko-KR" altLang="en-US" smtClean="0"/>
              <a:t>2022-06-05</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E525BC87-63B1-468A-BED3-DFB2DD859CB7}" type="slidenum">
              <a:rPr lang="ko-KR" altLang="en-US" smtClean="0"/>
              <a:t>‹#›</a:t>
            </a:fld>
            <a:endParaRPr lang="ko-KR" altLang="en-US"/>
          </a:p>
        </p:txBody>
      </p:sp>
    </p:spTree>
    <p:extLst>
      <p:ext uri="{BB962C8B-B14F-4D97-AF65-F5344CB8AC3E}">
        <p14:creationId xmlns:p14="http://schemas.microsoft.com/office/powerpoint/2010/main" val="384941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ko-KR" altLang="en-US" smtClean="0"/>
              <a:t>마스터 제목 스타일 편집</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5BAEBD02-D101-4BA9-B24C-33C459788567}" type="datetimeFigureOut">
              <a:rPr lang="ko-KR" altLang="en-US" smtClean="0"/>
              <a:t>2022-06-05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525BC87-63B1-468A-BED3-DFB2DD859CB7}" type="slidenum">
              <a:rPr lang="ko-KR" altLang="en-US" smtClean="0"/>
              <a:t>‹#›</a:t>
            </a:fld>
            <a:endParaRPr lang="ko-KR" altLang="en-US"/>
          </a:p>
        </p:txBody>
      </p:sp>
    </p:spTree>
    <p:extLst>
      <p:ext uri="{BB962C8B-B14F-4D97-AF65-F5344CB8AC3E}">
        <p14:creationId xmlns:p14="http://schemas.microsoft.com/office/powerpoint/2010/main" val="3006467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5BAEBD02-D101-4BA9-B24C-33C459788567}" type="datetimeFigureOut">
              <a:rPr lang="ko-KR" altLang="en-US" smtClean="0"/>
              <a:t>2022-06-05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525BC87-63B1-468A-BED3-DFB2DD859CB7}" type="slidenum">
              <a:rPr lang="ko-KR" altLang="en-US" smtClean="0"/>
              <a:t>‹#›</a:t>
            </a:fld>
            <a:endParaRPr lang="ko-KR" altLang="en-US"/>
          </a:p>
        </p:txBody>
      </p:sp>
    </p:spTree>
    <p:extLst>
      <p:ext uri="{BB962C8B-B14F-4D97-AF65-F5344CB8AC3E}">
        <p14:creationId xmlns:p14="http://schemas.microsoft.com/office/powerpoint/2010/main" val="2129635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5BAEBD02-D101-4BA9-B24C-33C459788567}" type="datetimeFigureOut">
              <a:rPr lang="ko-KR" altLang="en-US" smtClean="0"/>
              <a:t>2022-06-05</a:t>
            </a:fld>
            <a:endParaRPr lang="ko-KR" alt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E525BC87-63B1-468A-BED3-DFB2DD859CB7}" type="slidenum">
              <a:rPr lang="ko-KR" altLang="en-US" smtClean="0"/>
              <a:t>‹#›</a:t>
            </a:fld>
            <a:endParaRPr lang="ko-KR" altLang="en-US"/>
          </a:p>
        </p:txBody>
      </p:sp>
    </p:spTree>
    <p:extLst>
      <p:ext uri="{BB962C8B-B14F-4D97-AF65-F5344CB8AC3E}">
        <p14:creationId xmlns:p14="http://schemas.microsoft.com/office/powerpoint/2010/main" val="2388345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69239" y="280211"/>
            <a:ext cx="6691496" cy="4154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r>
              <a:rPr lang="ko-KR" altLang="en-US" sz="1013" dirty="0"/>
              <a:t>인덱스</a:t>
            </a:r>
          </a:p>
        </p:txBody>
      </p:sp>
      <p:sp>
        <p:nvSpPr>
          <p:cNvPr id="5" name="직사각형 4"/>
          <p:cNvSpPr/>
          <p:nvPr/>
        </p:nvSpPr>
        <p:spPr>
          <a:xfrm>
            <a:off x="-14013" y="1209140"/>
            <a:ext cx="6872013" cy="502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ko-KR" altLang="en-US" sz="1013"/>
          </a:p>
        </p:txBody>
      </p:sp>
      <p:sp>
        <p:nvSpPr>
          <p:cNvPr id="6" name="직사각형 5"/>
          <p:cNvSpPr/>
          <p:nvPr/>
        </p:nvSpPr>
        <p:spPr>
          <a:xfrm>
            <a:off x="0" y="1209140"/>
            <a:ext cx="6760735" cy="4613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ko-KR" altLang="en-US" sz="1013"/>
          </a:p>
        </p:txBody>
      </p:sp>
      <p:sp>
        <p:nvSpPr>
          <p:cNvPr id="7" name="직사각형 6"/>
          <p:cNvSpPr/>
          <p:nvPr/>
        </p:nvSpPr>
        <p:spPr>
          <a:xfrm>
            <a:off x="0" y="1118993"/>
            <a:ext cx="6858000" cy="4703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ko-KR" altLang="en-US" sz="1013" dirty="0"/>
          </a:p>
        </p:txBody>
      </p:sp>
      <p:sp>
        <p:nvSpPr>
          <p:cNvPr id="9" name="직사각형 8"/>
          <p:cNvSpPr/>
          <p:nvPr/>
        </p:nvSpPr>
        <p:spPr>
          <a:xfrm>
            <a:off x="1481667" y="6746652"/>
            <a:ext cx="1413933" cy="1193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r>
              <a:rPr lang="ko-KR" altLang="en-US" sz="1013" dirty="0" smtClean="0"/>
              <a:t>주제</a:t>
            </a:r>
            <a:endParaRPr lang="en-US" altLang="ko-KR" sz="1013" dirty="0" smtClean="0"/>
          </a:p>
          <a:p>
            <a:pPr algn="ctr"/>
            <a:endParaRPr lang="en-US" altLang="ko-KR" sz="1013" dirty="0"/>
          </a:p>
          <a:p>
            <a:pPr algn="ctr"/>
            <a:r>
              <a:rPr lang="ko-KR" altLang="en-US" sz="1013" dirty="0" err="1" smtClean="0"/>
              <a:t>자세히보기</a:t>
            </a:r>
            <a:endParaRPr lang="ko-KR" altLang="en-US" sz="1013" dirty="0"/>
          </a:p>
        </p:txBody>
      </p:sp>
      <p:sp>
        <p:nvSpPr>
          <p:cNvPr id="10" name="직사각형 9"/>
          <p:cNvSpPr/>
          <p:nvPr/>
        </p:nvSpPr>
        <p:spPr>
          <a:xfrm>
            <a:off x="2895600" y="6746651"/>
            <a:ext cx="1185333" cy="1193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r>
              <a:rPr lang="ko-KR" altLang="en-US" sz="1013" dirty="0" smtClean="0"/>
              <a:t>레이아웃 구성</a:t>
            </a:r>
            <a:endParaRPr lang="en-US" altLang="ko-KR" sz="1013" dirty="0" smtClean="0"/>
          </a:p>
          <a:p>
            <a:pPr algn="ctr"/>
            <a:endParaRPr lang="en-US" altLang="ko-KR" sz="1013" dirty="0"/>
          </a:p>
          <a:p>
            <a:pPr algn="ctr"/>
            <a:r>
              <a:rPr lang="ko-KR" altLang="en-US" sz="1013" dirty="0" err="1" smtClean="0"/>
              <a:t>자세히보기</a:t>
            </a:r>
            <a:endParaRPr lang="ko-KR" altLang="en-US" sz="1013" dirty="0"/>
          </a:p>
        </p:txBody>
      </p:sp>
      <p:sp>
        <p:nvSpPr>
          <p:cNvPr id="11" name="직사각형 10"/>
          <p:cNvSpPr/>
          <p:nvPr/>
        </p:nvSpPr>
        <p:spPr>
          <a:xfrm>
            <a:off x="-14013" y="6746652"/>
            <a:ext cx="1495680" cy="1193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r>
              <a:rPr lang="ko-KR" altLang="en-US" sz="1013" dirty="0" smtClean="0"/>
              <a:t>기획의도</a:t>
            </a:r>
            <a:endParaRPr lang="en-US" altLang="ko-KR" sz="1013" dirty="0" smtClean="0"/>
          </a:p>
          <a:p>
            <a:pPr algn="ctr"/>
            <a:endParaRPr lang="en-US" altLang="ko-KR" sz="1013" dirty="0"/>
          </a:p>
          <a:p>
            <a:pPr algn="ctr"/>
            <a:r>
              <a:rPr lang="ko-KR" altLang="en-US" sz="1013" dirty="0" err="1" smtClean="0"/>
              <a:t>자세히보기</a:t>
            </a:r>
            <a:endParaRPr lang="ko-KR" altLang="en-US" sz="1013" dirty="0"/>
          </a:p>
        </p:txBody>
      </p:sp>
      <p:sp>
        <p:nvSpPr>
          <p:cNvPr id="12" name="직사각형 11"/>
          <p:cNvSpPr/>
          <p:nvPr/>
        </p:nvSpPr>
        <p:spPr>
          <a:xfrm>
            <a:off x="5270500" y="6746651"/>
            <a:ext cx="1587500" cy="1193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r>
              <a:rPr lang="ko-KR" altLang="en-US" sz="1013" dirty="0" err="1" smtClean="0"/>
              <a:t>느낀점</a:t>
            </a:r>
            <a:endParaRPr lang="en-US" altLang="ko-KR" sz="1013" dirty="0" smtClean="0"/>
          </a:p>
          <a:p>
            <a:pPr algn="ctr"/>
            <a:endParaRPr lang="en-US" altLang="ko-KR" sz="1013" dirty="0"/>
          </a:p>
          <a:p>
            <a:pPr algn="ctr"/>
            <a:r>
              <a:rPr lang="ko-KR" altLang="en-US" sz="1013" dirty="0" err="1" smtClean="0"/>
              <a:t>자세히보기</a:t>
            </a:r>
            <a:endParaRPr lang="ko-KR" altLang="en-US" sz="1013" dirty="0"/>
          </a:p>
        </p:txBody>
      </p:sp>
      <p:sp>
        <p:nvSpPr>
          <p:cNvPr id="13" name="직사각형 12"/>
          <p:cNvSpPr/>
          <p:nvPr/>
        </p:nvSpPr>
        <p:spPr>
          <a:xfrm>
            <a:off x="4080933" y="6746651"/>
            <a:ext cx="1185334" cy="1193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r>
              <a:rPr lang="ko-KR" altLang="en-US" sz="1013" dirty="0" err="1" smtClean="0"/>
              <a:t>코드설명</a:t>
            </a:r>
            <a:endParaRPr lang="en-US" altLang="ko-KR" sz="1013" dirty="0" smtClean="0"/>
          </a:p>
          <a:p>
            <a:pPr algn="ctr"/>
            <a:endParaRPr lang="en-US" altLang="ko-KR" sz="1013" dirty="0"/>
          </a:p>
          <a:p>
            <a:pPr algn="ctr"/>
            <a:r>
              <a:rPr lang="ko-KR" altLang="en-US" sz="1013" dirty="0" err="1" smtClean="0"/>
              <a:t>자세히보기</a:t>
            </a:r>
            <a:endParaRPr lang="ko-KR" altLang="en-US" sz="1013" dirty="0"/>
          </a:p>
        </p:txBody>
      </p:sp>
    </p:spTree>
    <p:extLst>
      <p:ext uri="{BB962C8B-B14F-4D97-AF65-F5344CB8AC3E}">
        <p14:creationId xmlns:p14="http://schemas.microsoft.com/office/powerpoint/2010/main" val="3303805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직사각형 3"/>
          <p:cNvSpPr/>
          <p:nvPr/>
        </p:nvSpPr>
        <p:spPr>
          <a:xfrm>
            <a:off x="69239" y="138321"/>
            <a:ext cx="6691496" cy="4154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r>
              <a:rPr lang="ko-KR" altLang="en-US" sz="1013" dirty="0"/>
              <a:t>대전</a:t>
            </a:r>
          </a:p>
        </p:txBody>
      </p:sp>
      <p:pic>
        <p:nvPicPr>
          <p:cNvPr id="9" name="그림 8"/>
          <p:cNvPicPr>
            <a:picLocks noChangeAspect="1"/>
          </p:cNvPicPr>
          <p:nvPr/>
        </p:nvPicPr>
        <p:blipFill>
          <a:blip r:embed="rId2"/>
          <a:stretch>
            <a:fillRect/>
          </a:stretch>
        </p:blipFill>
        <p:spPr>
          <a:xfrm>
            <a:off x="1691871" y="1403130"/>
            <a:ext cx="3446231" cy="4212060"/>
          </a:xfrm>
          <a:prstGeom prst="rect">
            <a:avLst/>
          </a:prstGeom>
        </p:spPr>
      </p:pic>
      <p:sp>
        <p:nvSpPr>
          <p:cNvPr id="10" name="아래쪽 화살표 설명선 9"/>
          <p:cNvSpPr/>
          <p:nvPr/>
        </p:nvSpPr>
        <p:spPr>
          <a:xfrm>
            <a:off x="1119353" y="882868"/>
            <a:ext cx="4724471" cy="1040525"/>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Alert </a:t>
            </a:r>
          </a:p>
          <a:p>
            <a:pPr algn="ctr"/>
            <a:r>
              <a:rPr lang="ko-KR" altLang="en-US" dirty="0" smtClean="0"/>
              <a:t>대전을 클릭해주세요</a:t>
            </a:r>
            <a:endParaRPr lang="ko-KR" altLang="en-US" dirty="0"/>
          </a:p>
        </p:txBody>
      </p:sp>
      <p:sp>
        <p:nvSpPr>
          <p:cNvPr id="11" name="TextBox 10"/>
          <p:cNvSpPr txBox="1"/>
          <p:nvPr/>
        </p:nvSpPr>
        <p:spPr>
          <a:xfrm>
            <a:off x="378372" y="5833241"/>
            <a:ext cx="5990897" cy="1754326"/>
          </a:xfrm>
          <a:prstGeom prst="rect">
            <a:avLst/>
          </a:prstGeom>
          <a:noFill/>
        </p:spPr>
        <p:txBody>
          <a:bodyPr wrap="square" rtlCol="0">
            <a:spAutoFit/>
          </a:bodyPr>
          <a:lstStyle/>
          <a:p>
            <a:r>
              <a:rPr lang="en-US" altLang="ko-KR" dirty="0" smtClean="0"/>
              <a:t>-</a:t>
            </a:r>
            <a:r>
              <a:rPr lang="ko-KR" altLang="en-US" dirty="0" err="1" smtClean="0"/>
              <a:t>촤라락</a:t>
            </a:r>
            <a:endParaRPr lang="en-US" altLang="ko-KR" dirty="0" smtClean="0"/>
          </a:p>
          <a:p>
            <a:r>
              <a:rPr lang="en-US" altLang="ko-KR" dirty="0" smtClean="0"/>
              <a:t>-</a:t>
            </a:r>
            <a:r>
              <a:rPr lang="ko-KR" altLang="en-US" dirty="0" smtClean="0"/>
              <a:t>설명</a:t>
            </a:r>
            <a:endParaRPr lang="en-US" altLang="ko-KR" dirty="0" smtClean="0"/>
          </a:p>
          <a:p>
            <a:r>
              <a:rPr lang="en-US" altLang="ko-KR" dirty="0" smtClean="0"/>
              <a:t>-</a:t>
            </a:r>
          </a:p>
          <a:p>
            <a:r>
              <a:rPr lang="en-US" altLang="ko-KR" dirty="0" smtClean="0"/>
              <a:t>-</a:t>
            </a:r>
          </a:p>
          <a:p>
            <a:r>
              <a:rPr lang="en-US" altLang="ko-KR" dirty="0" smtClean="0"/>
              <a:t>-</a:t>
            </a:r>
          </a:p>
          <a:p>
            <a:r>
              <a:rPr lang="en-US" altLang="ko-KR" dirty="0" smtClean="0"/>
              <a:t>-</a:t>
            </a:r>
          </a:p>
        </p:txBody>
      </p:sp>
    </p:spTree>
    <p:extLst>
      <p:ext uri="{BB962C8B-B14F-4D97-AF65-F5344CB8AC3E}">
        <p14:creationId xmlns:p14="http://schemas.microsoft.com/office/powerpoint/2010/main" val="3839763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직사각형 3"/>
          <p:cNvSpPr/>
          <p:nvPr/>
        </p:nvSpPr>
        <p:spPr>
          <a:xfrm>
            <a:off x="0" y="138320"/>
            <a:ext cx="6691496" cy="4154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r>
              <a:rPr lang="ko-KR" altLang="en-US" sz="1013" dirty="0" err="1"/>
              <a:t>디스트릭트</a:t>
            </a:r>
            <a:endParaRPr lang="ko-KR" altLang="en-US" sz="1013" dirty="0"/>
          </a:p>
        </p:txBody>
      </p:sp>
      <p:pic>
        <p:nvPicPr>
          <p:cNvPr id="2" name="그림 1"/>
          <p:cNvPicPr>
            <a:picLocks noChangeAspect="1"/>
          </p:cNvPicPr>
          <p:nvPr/>
        </p:nvPicPr>
        <p:blipFill>
          <a:blip r:embed="rId2"/>
          <a:stretch>
            <a:fillRect/>
          </a:stretch>
        </p:blipFill>
        <p:spPr>
          <a:xfrm>
            <a:off x="1647506" y="1317408"/>
            <a:ext cx="3396483" cy="3156468"/>
          </a:xfrm>
          <a:prstGeom prst="rect">
            <a:avLst/>
          </a:prstGeom>
        </p:spPr>
      </p:pic>
      <p:sp>
        <p:nvSpPr>
          <p:cNvPr id="3" name="TextBox 2"/>
          <p:cNvSpPr txBox="1"/>
          <p:nvPr/>
        </p:nvSpPr>
        <p:spPr>
          <a:xfrm>
            <a:off x="520262" y="5171090"/>
            <a:ext cx="4966138" cy="923330"/>
          </a:xfrm>
          <a:prstGeom prst="rect">
            <a:avLst/>
          </a:prstGeom>
          <a:noFill/>
        </p:spPr>
        <p:txBody>
          <a:bodyPr wrap="square" rtlCol="0">
            <a:spAutoFit/>
          </a:bodyPr>
          <a:lstStyle/>
          <a:p>
            <a:r>
              <a:rPr lang="ko-KR" altLang="en-US" dirty="0" smtClean="0"/>
              <a:t>추천 지역</a:t>
            </a:r>
            <a:r>
              <a:rPr lang="en-US" altLang="ko-KR" dirty="0" smtClean="0"/>
              <a:t>: </a:t>
            </a:r>
            <a:r>
              <a:rPr lang="ko-KR" altLang="en-US" dirty="0" smtClean="0"/>
              <a:t>중구</a:t>
            </a:r>
            <a:r>
              <a:rPr lang="en-US" altLang="ko-KR" dirty="0" smtClean="0"/>
              <a:t>, </a:t>
            </a:r>
            <a:r>
              <a:rPr lang="ko-KR" altLang="en-US" dirty="0" smtClean="0"/>
              <a:t>서구</a:t>
            </a:r>
            <a:endParaRPr lang="en-US" altLang="ko-KR" dirty="0" smtClean="0"/>
          </a:p>
          <a:p>
            <a:r>
              <a:rPr lang="ko-KR" altLang="en-US" dirty="0" smtClean="0"/>
              <a:t>이유</a:t>
            </a:r>
            <a:r>
              <a:rPr lang="en-US" altLang="ko-KR" dirty="0" smtClean="0"/>
              <a:t>: </a:t>
            </a:r>
            <a:r>
              <a:rPr lang="ko-KR" altLang="en-US" dirty="0" smtClean="0"/>
              <a:t>서구에서 자라고</a:t>
            </a:r>
            <a:r>
              <a:rPr lang="en-US" altLang="ko-KR" dirty="0" smtClean="0"/>
              <a:t>, </a:t>
            </a:r>
            <a:r>
              <a:rPr lang="ko-KR" altLang="en-US" dirty="0" smtClean="0"/>
              <a:t>중구로 많이 놀러감</a:t>
            </a:r>
            <a:endParaRPr lang="en-US" altLang="ko-KR" dirty="0" smtClean="0"/>
          </a:p>
          <a:p>
            <a:r>
              <a:rPr lang="en-US" altLang="ko-KR" dirty="0" smtClean="0"/>
              <a:t> </a:t>
            </a:r>
            <a:endParaRPr lang="ko-KR" altLang="en-US" dirty="0"/>
          </a:p>
        </p:txBody>
      </p:sp>
      <p:sp>
        <p:nvSpPr>
          <p:cNvPr id="5" name="육각형 4"/>
          <p:cNvSpPr/>
          <p:nvPr/>
        </p:nvSpPr>
        <p:spPr>
          <a:xfrm>
            <a:off x="386265" y="6042772"/>
            <a:ext cx="1655379" cy="1497724"/>
          </a:xfrm>
          <a:prstGeom prst="hexagon">
            <a:avLst/>
          </a:prstGeom>
          <a:gradFill>
            <a:gsLst>
              <a:gs pos="0">
                <a:srgbClr val="FEACAC"/>
              </a:gs>
              <a:gs pos="74000">
                <a:schemeClr val="bg1"/>
              </a:gs>
              <a:gs pos="17834">
                <a:srgbClr val="F38181"/>
              </a:gs>
              <a:gs pos="83000">
                <a:srgbClr val="F5CBCB"/>
              </a:gs>
              <a:gs pos="100000">
                <a:srgbClr val="EC989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400" dirty="0" smtClean="0">
                <a:solidFill>
                  <a:schemeClr val="tx1">
                    <a:lumMod val="95000"/>
                    <a:lumOff val="5000"/>
                  </a:schemeClr>
                </a:solidFill>
                <a:latin typeface="충북대직지체" panose="02020603020101020101" pitchFamily="18" charset="-127"/>
                <a:ea typeface="충북대직지체" panose="02020603020101020101" pitchFamily="18" charset="-127"/>
              </a:rPr>
              <a:t>중구의 </a:t>
            </a:r>
            <a:endParaRPr lang="en-US" altLang="ko-KR" sz="2400" dirty="0" smtClean="0">
              <a:solidFill>
                <a:schemeClr val="tx1">
                  <a:lumMod val="95000"/>
                  <a:lumOff val="5000"/>
                </a:schemeClr>
              </a:solidFill>
              <a:latin typeface="충북대직지체" panose="02020603020101020101" pitchFamily="18" charset="-127"/>
              <a:ea typeface="충북대직지체" panose="02020603020101020101" pitchFamily="18" charset="-127"/>
            </a:endParaRPr>
          </a:p>
          <a:p>
            <a:pPr algn="ctr"/>
            <a:r>
              <a:rPr lang="ko-KR" altLang="en-US" sz="2400" dirty="0" smtClean="0">
                <a:solidFill>
                  <a:schemeClr val="tx1">
                    <a:lumMod val="95000"/>
                    <a:lumOff val="5000"/>
                  </a:schemeClr>
                </a:solidFill>
                <a:latin typeface="충북대직지체" panose="02020603020101020101" pitchFamily="18" charset="-127"/>
                <a:ea typeface="충북대직지체" panose="02020603020101020101" pitchFamily="18" charset="-127"/>
              </a:rPr>
              <a:t>키워드</a:t>
            </a:r>
            <a:endParaRPr lang="ko-KR" altLang="en-US" sz="2400" dirty="0">
              <a:solidFill>
                <a:schemeClr val="tx1">
                  <a:lumMod val="95000"/>
                  <a:lumOff val="5000"/>
                </a:schemeClr>
              </a:solidFill>
              <a:latin typeface="충북대직지체" panose="02020603020101020101" pitchFamily="18" charset="-127"/>
              <a:ea typeface="충북대직지체" panose="02020603020101020101" pitchFamily="18" charset="-127"/>
            </a:endParaRPr>
          </a:p>
        </p:txBody>
      </p:sp>
      <p:sp>
        <p:nvSpPr>
          <p:cNvPr id="6" name="TextBox 5"/>
          <p:cNvSpPr txBox="1"/>
          <p:nvPr/>
        </p:nvSpPr>
        <p:spPr>
          <a:xfrm>
            <a:off x="2822028" y="6432331"/>
            <a:ext cx="3452648" cy="646331"/>
          </a:xfrm>
          <a:prstGeom prst="rect">
            <a:avLst/>
          </a:prstGeom>
          <a:noFill/>
        </p:spPr>
        <p:txBody>
          <a:bodyPr wrap="square" rtlCol="0">
            <a:spAutoFit/>
          </a:bodyPr>
          <a:lstStyle/>
          <a:p>
            <a:r>
              <a:rPr lang="ko-KR" altLang="en-US" dirty="0" err="1" smtClean="0"/>
              <a:t>은행동</a:t>
            </a:r>
            <a:r>
              <a:rPr lang="en-US" altLang="ko-KR" dirty="0" smtClean="0"/>
              <a:t>, </a:t>
            </a:r>
            <a:r>
              <a:rPr lang="ko-KR" altLang="en-US" dirty="0" err="1" smtClean="0"/>
              <a:t>으능정이</a:t>
            </a:r>
            <a:r>
              <a:rPr lang="ko-KR" altLang="en-US" dirty="0" smtClean="0"/>
              <a:t> 거리</a:t>
            </a:r>
            <a:r>
              <a:rPr lang="en-US" altLang="ko-KR" dirty="0" smtClean="0"/>
              <a:t>, </a:t>
            </a:r>
            <a:r>
              <a:rPr lang="ko-KR" altLang="en-US" dirty="0" smtClean="0"/>
              <a:t>대전역</a:t>
            </a:r>
            <a:r>
              <a:rPr lang="en-US" altLang="ko-KR" dirty="0" smtClean="0"/>
              <a:t>, </a:t>
            </a:r>
            <a:r>
              <a:rPr lang="ko-KR" altLang="en-US" dirty="0" smtClean="0"/>
              <a:t>시내</a:t>
            </a:r>
            <a:r>
              <a:rPr lang="en-US" altLang="ko-KR" dirty="0" smtClean="0"/>
              <a:t>, </a:t>
            </a:r>
            <a:r>
              <a:rPr lang="ko-KR" altLang="en-US" dirty="0" smtClean="0"/>
              <a:t>성심당 본점</a:t>
            </a:r>
            <a:endParaRPr lang="ko-KR" altLang="en-US" dirty="0"/>
          </a:p>
        </p:txBody>
      </p:sp>
      <p:sp>
        <p:nvSpPr>
          <p:cNvPr id="7" name="육각형 6"/>
          <p:cNvSpPr/>
          <p:nvPr/>
        </p:nvSpPr>
        <p:spPr>
          <a:xfrm>
            <a:off x="346842" y="8113986"/>
            <a:ext cx="1655379" cy="1497724"/>
          </a:xfrm>
          <a:prstGeom prst="hexagon">
            <a:avLst/>
          </a:prstGeom>
          <a:gradFill>
            <a:gsLst>
              <a:gs pos="0">
                <a:schemeClr val="accent1">
                  <a:lumMod val="60000"/>
                  <a:lumOff val="40000"/>
                </a:schemeClr>
              </a:gs>
              <a:gs pos="74000">
                <a:schemeClr val="bg1"/>
              </a:gs>
              <a:gs pos="17834">
                <a:schemeClr val="accent1">
                  <a:lumMod val="75000"/>
                </a:schemeClr>
              </a:gs>
              <a:gs pos="83000">
                <a:schemeClr val="accent1">
                  <a:lumMod val="40000"/>
                  <a:lumOff val="6000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400" b="1" dirty="0" smtClean="0">
                <a:solidFill>
                  <a:schemeClr val="tx1">
                    <a:lumMod val="95000"/>
                    <a:lumOff val="5000"/>
                  </a:schemeClr>
                </a:solidFill>
                <a:latin typeface="충북대직지체" panose="02020603020101020101" pitchFamily="18" charset="-127"/>
                <a:ea typeface="충북대직지체" panose="02020603020101020101" pitchFamily="18" charset="-127"/>
              </a:rPr>
              <a:t>서구의</a:t>
            </a:r>
            <a:endParaRPr lang="en-US" altLang="ko-KR" sz="2400" b="1" dirty="0" smtClean="0">
              <a:solidFill>
                <a:schemeClr val="tx1">
                  <a:lumMod val="95000"/>
                  <a:lumOff val="5000"/>
                </a:schemeClr>
              </a:solidFill>
              <a:latin typeface="충북대직지체" panose="02020603020101020101" pitchFamily="18" charset="-127"/>
              <a:ea typeface="충북대직지체" panose="02020603020101020101" pitchFamily="18" charset="-127"/>
            </a:endParaRPr>
          </a:p>
          <a:p>
            <a:pPr algn="ctr"/>
            <a:r>
              <a:rPr lang="ko-KR" altLang="en-US" sz="2400" b="1" dirty="0" smtClean="0">
                <a:solidFill>
                  <a:schemeClr val="tx1">
                    <a:lumMod val="95000"/>
                    <a:lumOff val="5000"/>
                  </a:schemeClr>
                </a:solidFill>
                <a:latin typeface="충북대직지체" panose="02020603020101020101" pitchFamily="18" charset="-127"/>
                <a:ea typeface="충북대직지체" panose="02020603020101020101" pitchFamily="18" charset="-127"/>
              </a:rPr>
              <a:t>키워드</a:t>
            </a:r>
            <a:endParaRPr lang="ko-KR" altLang="en-US" sz="2400" b="1" dirty="0">
              <a:solidFill>
                <a:schemeClr val="tx1">
                  <a:lumMod val="95000"/>
                  <a:lumOff val="5000"/>
                </a:schemeClr>
              </a:solidFill>
              <a:latin typeface="충북대직지체" panose="02020603020101020101" pitchFamily="18" charset="-127"/>
              <a:ea typeface="충북대직지체" panose="02020603020101020101" pitchFamily="18" charset="-127"/>
            </a:endParaRPr>
          </a:p>
        </p:txBody>
      </p:sp>
      <p:sp>
        <p:nvSpPr>
          <p:cNvPr id="8" name="TextBox 7"/>
          <p:cNvSpPr txBox="1"/>
          <p:nvPr/>
        </p:nvSpPr>
        <p:spPr>
          <a:xfrm>
            <a:off x="2822028" y="8113986"/>
            <a:ext cx="3271345" cy="646331"/>
          </a:xfrm>
          <a:prstGeom prst="rect">
            <a:avLst/>
          </a:prstGeom>
          <a:noFill/>
        </p:spPr>
        <p:txBody>
          <a:bodyPr wrap="square" rtlCol="0">
            <a:spAutoFit/>
          </a:bodyPr>
          <a:lstStyle/>
          <a:p>
            <a:r>
              <a:rPr lang="ko-KR" altLang="en-US" dirty="0" err="1" smtClean="0"/>
              <a:t>둔산동</a:t>
            </a:r>
            <a:r>
              <a:rPr lang="en-US" altLang="ko-KR" dirty="0" smtClean="0"/>
              <a:t>, </a:t>
            </a:r>
            <a:r>
              <a:rPr lang="ko-KR" altLang="en-US" dirty="0" smtClean="0"/>
              <a:t>번화가</a:t>
            </a:r>
            <a:r>
              <a:rPr lang="en-US" altLang="ko-KR" dirty="0" smtClean="0"/>
              <a:t>, </a:t>
            </a:r>
            <a:r>
              <a:rPr lang="ko-KR" altLang="en-US" dirty="0" smtClean="0"/>
              <a:t>정부청사</a:t>
            </a:r>
            <a:r>
              <a:rPr lang="en-US" altLang="ko-KR" dirty="0" smtClean="0"/>
              <a:t>, </a:t>
            </a:r>
            <a:r>
              <a:rPr lang="ko-KR" altLang="en-US" dirty="0" err="1" smtClean="0"/>
              <a:t>둔산여고</a:t>
            </a:r>
            <a:r>
              <a:rPr lang="en-US" altLang="ko-KR" dirty="0" smtClean="0"/>
              <a:t>, </a:t>
            </a:r>
            <a:r>
              <a:rPr lang="ko-KR" altLang="en-US" dirty="0" smtClean="0"/>
              <a:t>시청역</a:t>
            </a:r>
            <a:endParaRPr lang="ko-KR" altLang="en-US" dirty="0"/>
          </a:p>
        </p:txBody>
      </p:sp>
    </p:spTree>
    <p:extLst>
      <p:ext uri="{BB962C8B-B14F-4D97-AF65-F5344CB8AC3E}">
        <p14:creationId xmlns:p14="http://schemas.microsoft.com/office/powerpoint/2010/main" val="3156311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직사각형 3"/>
          <p:cNvSpPr/>
          <p:nvPr/>
        </p:nvSpPr>
        <p:spPr>
          <a:xfrm>
            <a:off x="0" y="138321"/>
            <a:ext cx="6691496" cy="4154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r>
              <a:rPr lang="ko-KR" altLang="en-US" sz="1013" dirty="0" err="1"/>
              <a:t>투두</a:t>
            </a:r>
            <a:r>
              <a:rPr lang="en-US" altLang="ko-KR" sz="1013" dirty="0"/>
              <a:t>1</a:t>
            </a:r>
            <a:endParaRPr lang="ko-KR" altLang="en-US" sz="1013" dirty="0"/>
          </a:p>
        </p:txBody>
      </p:sp>
      <p:sp>
        <p:nvSpPr>
          <p:cNvPr id="2" name="모서리가 둥근 직사각형 1"/>
          <p:cNvSpPr/>
          <p:nvPr/>
        </p:nvSpPr>
        <p:spPr>
          <a:xfrm>
            <a:off x="4717348" y="3487533"/>
            <a:ext cx="1702676" cy="1639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삐아또</a:t>
            </a:r>
            <a:endParaRPr lang="ko-KR" altLang="en-US" dirty="0"/>
          </a:p>
        </p:txBody>
      </p:sp>
      <p:sp>
        <p:nvSpPr>
          <p:cNvPr id="5" name="모서리가 둥근 직사각형 4"/>
          <p:cNvSpPr/>
          <p:nvPr/>
        </p:nvSpPr>
        <p:spPr>
          <a:xfrm>
            <a:off x="2186150" y="4733009"/>
            <a:ext cx="1702676" cy="1639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오점오닭갈비</a:t>
            </a:r>
            <a:endParaRPr lang="ko-KR" altLang="en-US" dirty="0"/>
          </a:p>
        </p:txBody>
      </p:sp>
      <p:sp>
        <p:nvSpPr>
          <p:cNvPr id="6" name="모서리가 둥근 직사각형 5"/>
          <p:cNvSpPr/>
          <p:nvPr/>
        </p:nvSpPr>
        <p:spPr>
          <a:xfrm>
            <a:off x="914331" y="797879"/>
            <a:ext cx="4568542" cy="2744095"/>
          </a:xfrm>
          <a:prstGeom prst="roundRect">
            <a:avLst/>
          </a:prstGeom>
          <a:solidFill>
            <a:srgbClr val="FEAC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성심당</a:t>
            </a:r>
            <a:endParaRPr lang="en-US" altLang="ko-KR" dirty="0" smtClean="0"/>
          </a:p>
          <a:p>
            <a:pPr algn="ctr"/>
            <a:endParaRPr lang="en-US" altLang="ko-KR" dirty="0"/>
          </a:p>
          <a:p>
            <a:pPr algn="ctr"/>
            <a:r>
              <a:rPr lang="ko-KR" altLang="en-US" dirty="0" err="1" smtClean="0"/>
              <a:t>사진펴지는</a:t>
            </a:r>
            <a:r>
              <a:rPr lang="ko-KR" altLang="en-US" dirty="0" smtClean="0"/>
              <a:t> 효과 사용할 것</a:t>
            </a:r>
            <a:endParaRPr lang="ko-KR" altLang="en-US" dirty="0"/>
          </a:p>
        </p:txBody>
      </p:sp>
      <p:sp>
        <p:nvSpPr>
          <p:cNvPr id="7" name="모서리가 둥근 직사각형 6"/>
          <p:cNvSpPr/>
          <p:nvPr/>
        </p:nvSpPr>
        <p:spPr>
          <a:xfrm>
            <a:off x="791734" y="6710857"/>
            <a:ext cx="1702676" cy="1639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백그릇국밥</a:t>
            </a:r>
            <a:endParaRPr lang="ko-KR" altLang="en-US" dirty="0"/>
          </a:p>
        </p:txBody>
      </p:sp>
      <p:sp>
        <p:nvSpPr>
          <p:cNvPr id="8" name="모서리가 둥근 직사각형 7"/>
          <p:cNvSpPr/>
          <p:nvPr/>
        </p:nvSpPr>
        <p:spPr>
          <a:xfrm>
            <a:off x="4988820" y="4866986"/>
            <a:ext cx="1702676" cy="1639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스마일칼국수</a:t>
            </a:r>
            <a:endParaRPr lang="ko-KR" altLang="en-US" dirty="0"/>
          </a:p>
        </p:txBody>
      </p:sp>
      <p:sp>
        <p:nvSpPr>
          <p:cNvPr id="9" name="모서리가 둥근 직사각형 8"/>
          <p:cNvSpPr/>
          <p:nvPr/>
        </p:nvSpPr>
        <p:spPr>
          <a:xfrm>
            <a:off x="3463158" y="6640577"/>
            <a:ext cx="1702676" cy="1639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설악칡냉면</a:t>
            </a:r>
            <a:endParaRPr lang="ko-KR" altLang="en-US" dirty="0"/>
          </a:p>
        </p:txBody>
      </p:sp>
      <p:sp>
        <p:nvSpPr>
          <p:cNvPr id="12" name="모서리가 둥근 직사각형 11"/>
          <p:cNvSpPr/>
          <p:nvPr/>
        </p:nvSpPr>
        <p:spPr>
          <a:xfrm>
            <a:off x="1643072" y="9006729"/>
            <a:ext cx="1702676" cy="1639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홀리크로스</a:t>
            </a:r>
            <a:endParaRPr lang="ko-KR" altLang="en-US" dirty="0"/>
          </a:p>
        </p:txBody>
      </p:sp>
      <p:sp>
        <p:nvSpPr>
          <p:cNvPr id="13" name="모서리가 둥근 직사각형 12"/>
          <p:cNvSpPr/>
          <p:nvPr/>
        </p:nvSpPr>
        <p:spPr>
          <a:xfrm>
            <a:off x="3014672" y="9006729"/>
            <a:ext cx="1702676" cy="1639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t>둔리단길</a:t>
            </a:r>
            <a:endParaRPr lang="ko-KR" altLang="en-US" dirty="0"/>
          </a:p>
        </p:txBody>
      </p:sp>
      <p:sp>
        <p:nvSpPr>
          <p:cNvPr id="3" name="TextBox 2"/>
          <p:cNvSpPr txBox="1"/>
          <p:nvPr/>
        </p:nvSpPr>
        <p:spPr>
          <a:xfrm>
            <a:off x="2802735" y="1095630"/>
            <a:ext cx="1320845" cy="369332"/>
          </a:xfrm>
          <a:prstGeom prst="rect">
            <a:avLst/>
          </a:prstGeom>
          <a:noFill/>
        </p:spPr>
        <p:txBody>
          <a:bodyPr wrap="square" rtlCol="0">
            <a:spAutoFit/>
          </a:bodyPr>
          <a:lstStyle/>
          <a:p>
            <a:r>
              <a:rPr lang="ko-KR" altLang="en-US" dirty="0" smtClean="0"/>
              <a:t>성심당</a:t>
            </a:r>
            <a:endParaRPr lang="ko-KR" altLang="en-US" dirty="0"/>
          </a:p>
        </p:txBody>
      </p:sp>
      <p:sp>
        <p:nvSpPr>
          <p:cNvPr id="14" name="TextBox 13"/>
          <p:cNvSpPr txBox="1"/>
          <p:nvPr/>
        </p:nvSpPr>
        <p:spPr>
          <a:xfrm>
            <a:off x="1571161" y="1642098"/>
            <a:ext cx="3464956" cy="1200329"/>
          </a:xfrm>
          <a:prstGeom prst="rect">
            <a:avLst/>
          </a:prstGeom>
          <a:noFill/>
        </p:spPr>
        <p:txBody>
          <a:bodyPr wrap="square" rtlCol="0">
            <a:spAutoFit/>
          </a:bodyPr>
          <a:lstStyle/>
          <a:p>
            <a:r>
              <a:rPr lang="ko-KR" altLang="en-US" dirty="0" smtClean="0"/>
              <a:t>위치</a:t>
            </a:r>
            <a:r>
              <a:rPr lang="en-US" altLang="ko-KR" dirty="0" smtClean="0"/>
              <a:t>: </a:t>
            </a:r>
          </a:p>
          <a:p>
            <a:r>
              <a:rPr lang="ko-KR" altLang="en-US" dirty="0" err="1" smtClean="0"/>
              <a:t>ㅇㅇㅇㅇㅇㅇㅇㅇㅇㅇㅇㅇㅇㅇㅇㅇㅇㅇㅇㅇㅇㅇㅇㅇㅇㅇㅇㅇㅇㅇㅇㅇㅇㅇㅇㅇㅇㅇㅇㅇㅇㅇ</a:t>
            </a:r>
            <a:endParaRPr lang="ko-KR" altLang="en-US" dirty="0"/>
          </a:p>
        </p:txBody>
      </p:sp>
    </p:spTree>
    <p:extLst>
      <p:ext uri="{BB962C8B-B14F-4D97-AF65-F5344CB8AC3E}">
        <p14:creationId xmlns:p14="http://schemas.microsoft.com/office/powerpoint/2010/main" val="1609639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직사각형 3"/>
          <p:cNvSpPr/>
          <p:nvPr/>
        </p:nvSpPr>
        <p:spPr>
          <a:xfrm>
            <a:off x="0" y="185617"/>
            <a:ext cx="6691496" cy="4154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r>
              <a:rPr lang="ko-KR" altLang="en-US" sz="1013" dirty="0" err="1"/>
              <a:t>투두</a:t>
            </a:r>
            <a:r>
              <a:rPr lang="en-US" altLang="ko-KR" sz="1013" dirty="0"/>
              <a:t>2</a:t>
            </a:r>
            <a:endParaRPr lang="ko-KR" altLang="en-US" sz="1013" dirty="0"/>
          </a:p>
        </p:txBody>
      </p:sp>
      <p:sp>
        <p:nvSpPr>
          <p:cNvPr id="3" name="모서리가 둥근 직사각형 2"/>
          <p:cNvSpPr/>
          <p:nvPr/>
        </p:nvSpPr>
        <p:spPr>
          <a:xfrm>
            <a:off x="4081477" y="1563001"/>
            <a:ext cx="1702676" cy="1639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마리앤쥬</a:t>
            </a:r>
            <a:endParaRPr lang="ko-KR" altLang="en-US" dirty="0"/>
          </a:p>
        </p:txBody>
      </p:sp>
      <p:sp>
        <p:nvSpPr>
          <p:cNvPr id="6" name="모서리가 둥근 직사각형 5"/>
          <p:cNvSpPr/>
          <p:nvPr/>
        </p:nvSpPr>
        <p:spPr>
          <a:xfrm>
            <a:off x="541287" y="5076194"/>
            <a:ext cx="1702676" cy="1639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중구난방</a:t>
            </a:r>
            <a:endParaRPr lang="ko-KR" altLang="en-US" dirty="0"/>
          </a:p>
        </p:txBody>
      </p:sp>
      <p:sp>
        <p:nvSpPr>
          <p:cNvPr id="7" name="모서리가 둥근 직사각형 6"/>
          <p:cNvSpPr/>
          <p:nvPr/>
        </p:nvSpPr>
        <p:spPr>
          <a:xfrm>
            <a:off x="536032" y="1608913"/>
            <a:ext cx="1702676" cy="1639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데이즈</a:t>
            </a:r>
            <a:endParaRPr lang="ko-KR" altLang="en-US" dirty="0"/>
          </a:p>
        </p:txBody>
      </p:sp>
      <p:sp>
        <p:nvSpPr>
          <p:cNvPr id="8" name="모서리가 둥근 직사각형 7"/>
          <p:cNvSpPr/>
          <p:nvPr/>
        </p:nvSpPr>
        <p:spPr>
          <a:xfrm>
            <a:off x="575446" y="3325337"/>
            <a:ext cx="1702676" cy="1639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사나고카페</a:t>
            </a:r>
            <a:endParaRPr lang="ko-KR" altLang="en-US" dirty="0"/>
          </a:p>
        </p:txBody>
      </p:sp>
      <p:sp>
        <p:nvSpPr>
          <p:cNvPr id="9" name="모서리가 둥근 직사각형 8"/>
          <p:cNvSpPr/>
          <p:nvPr/>
        </p:nvSpPr>
        <p:spPr>
          <a:xfrm>
            <a:off x="4325006" y="7684896"/>
            <a:ext cx="1702676" cy="1639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오월드</a:t>
            </a:r>
            <a:endParaRPr lang="ko-KR" altLang="en-US" dirty="0"/>
          </a:p>
        </p:txBody>
      </p:sp>
      <p:sp>
        <p:nvSpPr>
          <p:cNvPr id="11" name="모서리가 둥근 직사각형 10"/>
          <p:cNvSpPr/>
          <p:nvPr/>
        </p:nvSpPr>
        <p:spPr>
          <a:xfrm>
            <a:off x="2378801" y="7689234"/>
            <a:ext cx="1702676" cy="1639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한밭수목원</a:t>
            </a:r>
            <a:endParaRPr lang="ko-KR" altLang="en-US" dirty="0"/>
          </a:p>
        </p:txBody>
      </p:sp>
      <p:sp>
        <p:nvSpPr>
          <p:cNvPr id="12" name="모서리가 둥근 직사각형 11"/>
          <p:cNvSpPr/>
          <p:nvPr/>
        </p:nvSpPr>
        <p:spPr>
          <a:xfrm>
            <a:off x="4141081" y="3371360"/>
            <a:ext cx="1702676" cy="1639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예술의 전당</a:t>
            </a:r>
            <a:endParaRPr lang="ko-KR" altLang="en-US" dirty="0"/>
          </a:p>
        </p:txBody>
      </p:sp>
      <p:sp>
        <p:nvSpPr>
          <p:cNvPr id="15" name="모서리가 둥근 직사각형 14"/>
          <p:cNvSpPr/>
          <p:nvPr/>
        </p:nvSpPr>
        <p:spPr>
          <a:xfrm>
            <a:off x="4081477" y="5252132"/>
            <a:ext cx="1702676" cy="1639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시립미술관</a:t>
            </a:r>
            <a:endParaRPr lang="ko-KR" altLang="en-US" dirty="0"/>
          </a:p>
        </p:txBody>
      </p:sp>
      <p:sp>
        <p:nvSpPr>
          <p:cNvPr id="23" name="육각형 22"/>
          <p:cNvSpPr/>
          <p:nvPr/>
        </p:nvSpPr>
        <p:spPr>
          <a:xfrm>
            <a:off x="938058" y="9769980"/>
            <a:ext cx="1655379" cy="1497724"/>
          </a:xfrm>
          <a:prstGeom prst="hexagon">
            <a:avLst/>
          </a:prstGeom>
          <a:gradFill>
            <a:gsLst>
              <a:gs pos="0">
                <a:srgbClr val="AFDCE5"/>
              </a:gs>
              <a:gs pos="74000">
                <a:schemeClr val="bg1"/>
              </a:gs>
              <a:gs pos="17834">
                <a:srgbClr val="318587"/>
              </a:gs>
              <a:gs pos="83000">
                <a:srgbClr val="D9F1F0"/>
              </a:gs>
              <a:gs pos="100000">
                <a:srgbClr val="84DCD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400" dirty="0" err="1" smtClean="0">
                <a:solidFill>
                  <a:schemeClr val="tx1">
                    <a:lumMod val="95000"/>
                    <a:lumOff val="5000"/>
                  </a:schemeClr>
                </a:solidFill>
                <a:latin typeface="충북대직지체" panose="02020603020101020101" pitchFamily="18" charset="-127"/>
                <a:ea typeface="충북대직지체" panose="02020603020101020101" pitchFamily="18" charset="-127"/>
              </a:rPr>
              <a:t>타슈</a:t>
            </a:r>
            <a:endParaRPr lang="ko-KR" altLang="en-US" sz="2400" dirty="0">
              <a:solidFill>
                <a:schemeClr val="tx1">
                  <a:lumMod val="95000"/>
                  <a:lumOff val="5000"/>
                </a:schemeClr>
              </a:solidFill>
              <a:latin typeface="충북대직지체" panose="02020603020101020101" pitchFamily="18" charset="-127"/>
              <a:ea typeface="충북대직지체" panose="02020603020101020101" pitchFamily="18" charset="-127"/>
            </a:endParaRPr>
          </a:p>
        </p:txBody>
      </p:sp>
    </p:spTree>
    <p:extLst>
      <p:ext uri="{BB962C8B-B14F-4D97-AF65-F5344CB8AC3E}">
        <p14:creationId xmlns:p14="http://schemas.microsoft.com/office/powerpoint/2010/main" val="1436791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직사각형 3"/>
          <p:cNvSpPr/>
          <p:nvPr/>
        </p:nvSpPr>
        <p:spPr>
          <a:xfrm>
            <a:off x="166504" y="264445"/>
            <a:ext cx="6691496" cy="4154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r>
              <a:rPr lang="ko-KR" altLang="en-US" sz="1013" dirty="0"/>
              <a:t>페스티벌</a:t>
            </a:r>
          </a:p>
        </p:txBody>
      </p:sp>
      <p:sp>
        <p:nvSpPr>
          <p:cNvPr id="2" name="가로로 말린 두루마리 모양 1"/>
          <p:cNvSpPr/>
          <p:nvPr/>
        </p:nvSpPr>
        <p:spPr>
          <a:xfrm>
            <a:off x="1487212" y="2975478"/>
            <a:ext cx="3499945" cy="149772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대전 </a:t>
            </a:r>
            <a:r>
              <a:rPr lang="ko-KR" altLang="en-US" dirty="0" err="1" smtClean="0"/>
              <a:t>빵축제</a:t>
            </a:r>
            <a:endParaRPr lang="ko-KR" altLang="en-US" dirty="0"/>
          </a:p>
        </p:txBody>
      </p:sp>
      <p:sp>
        <p:nvSpPr>
          <p:cNvPr id="5" name="가로로 말린 두루마리 모양 4"/>
          <p:cNvSpPr/>
          <p:nvPr/>
        </p:nvSpPr>
        <p:spPr>
          <a:xfrm>
            <a:off x="1762279" y="6768800"/>
            <a:ext cx="3499945" cy="149772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사이언스페스티벌</a:t>
            </a:r>
            <a:endParaRPr lang="ko-KR" altLang="en-US" dirty="0"/>
          </a:p>
        </p:txBody>
      </p:sp>
      <p:sp>
        <p:nvSpPr>
          <p:cNvPr id="6" name="가로로 말린 두루마리 모양 5"/>
          <p:cNvSpPr/>
          <p:nvPr/>
        </p:nvSpPr>
        <p:spPr>
          <a:xfrm>
            <a:off x="1487212" y="9037416"/>
            <a:ext cx="3499945" cy="149772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디쿠페스티벌</a:t>
            </a:r>
            <a:endParaRPr lang="ko-KR" altLang="en-US" dirty="0"/>
          </a:p>
        </p:txBody>
      </p:sp>
      <p:sp>
        <p:nvSpPr>
          <p:cNvPr id="7" name="가로로 말린 두루마리 모양 6"/>
          <p:cNvSpPr/>
          <p:nvPr/>
        </p:nvSpPr>
        <p:spPr>
          <a:xfrm>
            <a:off x="1487212" y="5178448"/>
            <a:ext cx="3499945" cy="149772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서구 힐링아트페스티벌</a:t>
            </a:r>
            <a:endParaRPr lang="ko-KR" altLang="en-US" dirty="0"/>
          </a:p>
        </p:txBody>
      </p:sp>
      <p:sp>
        <p:nvSpPr>
          <p:cNvPr id="8" name="가로로 말린 두루마리 모양 7"/>
          <p:cNvSpPr/>
          <p:nvPr/>
        </p:nvSpPr>
        <p:spPr>
          <a:xfrm>
            <a:off x="1487211" y="1319480"/>
            <a:ext cx="3499945" cy="149772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t>국제와인페스티벌</a:t>
            </a:r>
            <a:endParaRPr lang="ko-KR" altLang="en-US" dirty="0"/>
          </a:p>
        </p:txBody>
      </p:sp>
    </p:spTree>
    <p:extLst>
      <p:ext uri="{BB962C8B-B14F-4D97-AF65-F5344CB8AC3E}">
        <p14:creationId xmlns:p14="http://schemas.microsoft.com/office/powerpoint/2010/main" val="1161860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8928</TotalTime>
  <Words>102</Words>
  <Application>Microsoft Office PowerPoint</Application>
  <PresentationFormat>와이드스크린</PresentationFormat>
  <Paragraphs>65</Paragraphs>
  <Slides>6</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6</vt:i4>
      </vt:variant>
    </vt:vector>
  </HeadingPairs>
  <TitlesOfParts>
    <vt:vector size="12" baseType="lpstr">
      <vt:lpstr>맑은 고딕</vt:lpstr>
      <vt:lpstr>충북대직지체</vt: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user</cp:lastModifiedBy>
  <cp:revision>23</cp:revision>
  <dcterms:created xsi:type="dcterms:W3CDTF">2022-06-04T04:04:07Z</dcterms:created>
  <dcterms:modified xsi:type="dcterms:W3CDTF">2022-06-10T14:59:19Z</dcterms:modified>
</cp:coreProperties>
</file>