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3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CFA1-5A36-4287-8D20-44554B916116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A7C-B945-44AF-BFF4-061F9DE551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72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CFA1-5A36-4287-8D20-44554B916116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A7C-B945-44AF-BFF4-061F9DE551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CFA1-5A36-4287-8D20-44554B916116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A7C-B945-44AF-BFF4-061F9DE551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51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CFA1-5A36-4287-8D20-44554B916116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A7C-B945-44AF-BFF4-061F9DE551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33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CFA1-5A36-4287-8D20-44554B916116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A7C-B945-44AF-BFF4-061F9DE551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63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CFA1-5A36-4287-8D20-44554B916116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A7C-B945-44AF-BFF4-061F9DE551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6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CFA1-5A36-4287-8D20-44554B916116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A7C-B945-44AF-BFF4-061F9DE551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30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CFA1-5A36-4287-8D20-44554B916116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A7C-B945-44AF-BFF4-061F9DE551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86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CFA1-5A36-4287-8D20-44554B916116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A7C-B945-44AF-BFF4-061F9DE551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83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CFA1-5A36-4287-8D20-44554B916116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A7C-B945-44AF-BFF4-061F9DE551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89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CFA1-5A36-4287-8D20-44554B916116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6A7C-B945-44AF-BFF4-061F9DE551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6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0CFA1-5A36-4287-8D20-44554B916116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86A7C-B945-44AF-BFF4-061F9DE551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083215" y="2416166"/>
            <a:ext cx="2048718" cy="11495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홈화면</a:t>
            </a:r>
            <a:r>
              <a:rPr lang="en-US" altLang="ko-KR" dirty="0" smtClean="0">
                <a:solidFill>
                  <a:schemeClr val="tx1"/>
                </a:solidFill>
              </a:rPr>
              <a:t>(index.html)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사진 안내 </a:t>
            </a:r>
            <a:r>
              <a:rPr lang="ko-KR" altLang="en-US" dirty="0" err="1" smtClean="0">
                <a:solidFill>
                  <a:schemeClr val="tx1"/>
                </a:solidFill>
              </a:rPr>
              <a:t>웹패아지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87834" y="750784"/>
            <a:ext cx="1325649" cy="727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기획의도</a:t>
            </a:r>
            <a:r>
              <a:rPr lang="en-US" altLang="ko-KR" dirty="0" smtClean="0">
                <a:solidFill>
                  <a:schemeClr val="tx1"/>
                </a:solidFill>
              </a:rPr>
              <a:t>(plan.html)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82352" y="4448233"/>
            <a:ext cx="11850445" cy="732453"/>
            <a:chOff x="116966" y="1981403"/>
            <a:chExt cx="11850445" cy="732453"/>
          </a:xfrm>
        </p:grpSpPr>
        <p:sp>
          <p:nvSpPr>
            <p:cNvPr id="6" name="직사각형 5"/>
            <p:cNvSpPr/>
            <p:nvPr/>
          </p:nvSpPr>
          <p:spPr>
            <a:xfrm>
              <a:off x="116966" y="1981403"/>
              <a:ext cx="2209139" cy="7324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소개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1(daejeon.html)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지역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81580" y="1981403"/>
              <a:ext cx="2075214" cy="7324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소개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2(district.html)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지역 구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112269" y="1981403"/>
              <a:ext cx="2039369" cy="7324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소개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3(todo1.html)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맛집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507113" y="1981403"/>
              <a:ext cx="2020581" cy="7324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소개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4(todo2.html)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해볼 것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883169" y="1981403"/>
              <a:ext cx="2084242" cy="7324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소개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5(festival.html)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축제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직선 연결선 18"/>
          <p:cNvCxnSpPr>
            <a:stCxn id="7" idx="2"/>
            <a:endCxn id="12" idx="0"/>
          </p:cNvCxnSpPr>
          <p:nvPr/>
        </p:nvCxnSpPr>
        <p:spPr>
          <a:xfrm>
            <a:off x="6107574" y="3565714"/>
            <a:ext cx="89766" cy="882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6" idx="0"/>
          </p:cNvCxnSpPr>
          <p:nvPr/>
        </p:nvCxnSpPr>
        <p:spPr>
          <a:xfrm flipH="1" flipV="1">
            <a:off x="1286921" y="4006973"/>
            <a:ext cx="1" cy="441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 flipV="1">
            <a:off x="3811792" y="4006973"/>
            <a:ext cx="1" cy="441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 flipV="1">
            <a:off x="8632445" y="4006973"/>
            <a:ext cx="1" cy="441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 flipV="1">
            <a:off x="11075129" y="4006973"/>
            <a:ext cx="1" cy="441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286921" y="4006973"/>
            <a:ext cx="978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121748" y="750784"/>
            <a:ext cx="1325649" cy="727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(topic</a:t>
            </a:r>
            <a:r>
              <a:rPr lang="en-US" altLang="ko-KR" dirty="0" smtClean="0">
                <a:solidFill>
                  <a:schemeClr val="tx1"/>
                </a:solidFill>
              </a:rPr>
              <a:t>.html)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186162" y="750784"/>
            <a:ext cx="1325649" cy="727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느낀점</a:t>
            </a:r>
            <a:r>
              <a:rPr lang="en-US" altLang="ko-KR" dirty="0" smtClean="0">
                <a:solidFill>
                  <a:schemeClr val="tx1"/>
                </a:solidFill>
              </a:rPr>
              <a:t>(real.html)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952250" y="750784"/>
            <a:ext cx="1325649" cy="727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코드설명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(code.html)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55662" y="750784"/>
            <a:ext cx="1688323" cy="727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레이아웃 구성</a:t>
            </a:r>
            <a:r>
              <a:rPr lang="en-US" altLang="ko-KR" dirty="0" smtClean="0">
                <a:solidFill>
                  <a:schemeClr val="tx1"/>
                </a:solidFill>
              </a:rPr>
              <a:t>(layout.html)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6123889" y="1505751"/>
            <a:ext cx="89766" cy="882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1344015" y="1477855"/>
            <a:ext cx="1" cy="441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 flipV="1">
            <a:off x="3758309" y="1491803"/>
            <a:ext cx="1" cy="441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 flipV="1">
            <a:off x="8656058" y="1505751"/>
            <a:ext cx="1" cy="441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 flipV="1">
            <a:off x="10990905" y="1532075"/>
            <a:ext cx="1" cy="441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303236" y="1947010"/>
            <a:ext cx="978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71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52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2022-06-10T11:00:34Z</dcterms:created>
  <dcterms:modified xsi:type="dcterms:W3CDTF">2022-06-10T11:39:40Z</dcterms:modified>
</cp:coreProperties>
</file>