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66" r:id="rId25"/>
    <p:sldId id="27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062" autoAdjust="0"/>
    <p:restoredTop sz="94660"/>
  </p:normalViewPr>
  <p:slideViewPr>
    <p:cSldViewPr>
      <p:cViewPr varScale="1">
        <p:scale>
          <a:sx n="87" d="100"/>
          <a:sy n="87" d="100"/>
        </p:scale>
        <p:origin x="749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912E6-1AE9-4060-AAF9-F513CBE8E01E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4E1FF-9C99-4DB3-8B02-E9BDC11BEE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3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4E1FF-9C99-4DB3-8B02-E9BDC11BEE4E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9411-A441-4864-951D-C2E212A05636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5F39-0BC5-4BA6-8CA8-FED263651B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9411-A441-4864-951D-C2E212A05636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5F39-0BC5-4BA6-8CA8-FED263651B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9411-A441-4864-951D-C2E212A05636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5F39-0BC5-4BA6-8CA8-FED263651B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9411-A441-4864-951D-C2E212A05636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5F39-0BC5-4BA6-8CA8-FED263651B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9411-A441-4864-951D-C2E212A05636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5F39-0BC5-4BA6-8CA8-FED263651B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9411-A441-4864-951D-C2E212A05636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5F39-0BC5-4BA6-8CA8-FED263651B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9411-A441-4864-951D-C2E212A05636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5F39-0BC5-4BA6-8CA8-FED263651B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9411-A441-4864-951D-C2E212A05636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5F39-0BC5-4BA6-8CA8-FED263651B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9411-A441-4864-951D-C2E212A05636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5F39-0BC5-4BA6-8CA8-FED263651B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9411-A441-4864-951D-C2E212A05636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5F39-0BC5-4BA6-8CA8-FED263651B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9411-A441-4864-951D-C2E212A05636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5F39-0BC5-4BA6-8CA8-FED263651B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0039411-A441-4864-951D-C2E212A05636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ED15F39-0BC5-4BA6-8CA8-FED263651B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609600"/>
            <a:ext cx="7406640" cy="2209800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latin typeface="Calibri" pitchFamily="34" charset="0"/>
                <a:cs typeface="Calibri" pitchFamily="34" charset="0"/>
              </a:rPr>
              <a:t>LIBRARY MANAGEMENT SYSTEM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4876800"/>
            <a:ext cx="6248400" cy="1066800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By:  Anshul Toshniwal(RA2011031010081)</a:t>
            </a:r>
          </a:p>
          <a:p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  Sanskar Bohora(RA2011031010111)</a:t>
            </a:r>
          </a:p>
          <a:p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  Sanchal Jain(RA2011031010072)</a:t>
            </a:r>
          </a:p>
          <a:p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  Prateek Jain(RA2011031010082)</a:t>
            </a:r>
          </a:p>
          <a:p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Requirements: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Java Language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Oracle Database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295400"/>
            <a:ext cx="7498080" cy="2895600"/>
          </a:xfrm>
        </p:spPr>
        <p:txBody>
          <a:bodyPr>
            <a:normAutofit/>
          </a:bodyPr>
          <a:lstStyle/>
          <a:p>
            <a:r>
              <a:rPr lang="en-US" sz="6600" b="1"/>
              <a:t>Screenshots</a:t>
            </a:r>
            <a:r>
              <a:rPr lang="en-US" sz="6600" b="1" dirty="0"/>
              <a:t>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1" y="0"/>
            <a:ext cx="7315200" cy="6553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533400"/>
            <a:ext cx="7391399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57200"/>
            <a:ext cx="8001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" y="533400"/>
            <a:ext cx="81534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28600"/>
            <a:ext cx="9144000" cy="708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8600"/>
            <a:ext cx="77724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1" y="533400"/>
            <a:ext cx="76962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Implementation starts with entering and updating master records like Book Details, Library Information.</a:t>
            </a:r>
          </a:p>
          <a:p>
            <a:pPr>
              <a:buNone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Any further transaction like Book Issue, Book Return will automatically update the current books.</a:t>
            </a:r>
          </a:p>
          <a:p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It will track on the how many books available in library and books issued to the students.</a:t>
            </a:r>
          </a:p>
          <a:p>
            <a:pPr>
              <a:buNone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04800"/>
            <a:ext cx="78486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81000"/>
            <a:ext cx="7696199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8600"/>
            <a:ext cx="78486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0"/>
            <a:ext cx="82296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It will take care of the current book detail at any point of time.</a:t>
            </a:r>
          </a:p>
          <a:p>
            <a:r>
              <a:rPr lang="en-US" sz="1800" dirty="0"/>
              <a:t>The book issue, book return will update the current book details automatically show that user will get the update current book details.</a:t>
            </a:r>
          </a:p>
          <a:p>
            <a:r>
              <a:rPr lang="en-US" sz="1800" dirty="0"/>
              <a:t>The main purpose of this project is to reduce the manual work.</a:t>
            </a:r>
          </a:p>
          <a:p>
            <a:r>
              <a:rPr lang="en-US" sz="1800" dirty="0"/>
              <a:t>This software is capable of managing book issues, returns,  and calculating/managing fines.</a:t>
            </a:r>
          </a:p>
          <a:p>
            <a:r>
              <a:rPr lang="en-US" sz="1800" dirty="0"/>
              <a:t>Generating various reports for record keeping according to end user requirements.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4754880"/>
          </a:xfrm>
        </p:spPr>
        <p:txBody>
          <a:bodyPr>
            <a:normAutofit/>
          </a:bodyPr>
          <a:lstStyle/>
          <a:p>
            <a:r>
              <a:rPr lang="en-US" sz="6600" b="1" dirty="0"/>
              <a:t>Thank You!!!!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7409688" cy="1143000"/>
          </a:xfrm>
        </p:spPr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To provide a friendly environment to maintain the details of books and library members.</a:t>
            </a:r>
          </a:p>
          <a:p>
            <a:pPr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 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To maintain the circulation system using computers and to provide different reports.</a:t>
            </a:r>
          </a:p>
          <a:p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Improved customer service through greater access to accurate information.</a:t>
            </a:r>
          </a:p>
          <a:p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Greater accountability and transparency in operations.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Only covers the requirements specifications for the library management system. 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Does not provide any other information about library management system.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 Does not provide any references to the other component of the library management system.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All the dependencies are also identified in this document.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Updates the manually library sysyetm into a software based application.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Characteristics: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2390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We have two levels of users</a:t>
            </a:r>
          </a:p>
          <a:p>
            <a:pPr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     1. </a:t>
            </a:r>
            <a:r>
              <a:rPr lang="en-US" sz="1800" b="1" u="sng" dirty="0">
                <a:latin typeface="Calibri" pitchFamily="34" charset="0"/>
                <a:cs typeface="Calibri" pitchFamily="34" charset="0"/>
              </a:rPr>
              <a:t>User Side-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In user side, user will 	check the availability of the books.</a:t>
            </a:r>
          </a:p>
          <a:p>
            <a:pPr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        - Book return</a:t>
            </a:r>
          </a:p>
          <a:p>
            <a:pPr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     2. </a:t>
            </a:r>
            <a:r>
              <a:rPr lang="en-US" sz="1800" b="1" u="sng" dirty="0">
                <a:latin typeface="Calibri" pitchFamily="34" charset="0"/>
                <a:cs typeface="Calibri" pitchFamily="34" charset="0"/>
              </a:rPr>
              <a:t>Administration Side-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The following are the sub module in the 			                administration side.</a:t>
            </a:r>
          </a:p>
          <a:p>
            <a:pPr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     		 - Register user</a:t>
            </a:r>
          </a:p>
          <a:p>
            <a:pPr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		 - Entry book details</a:t>
            </a:r>
          </a:p>
          <a:p>
            <a:pPr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		 - Book issue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828800"/>
            <a:ext cx="7498080" cy="441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/>
              <a:t>  </a:t>
            </a:r>
            <a:r>
              <a:rPr lang="en-US" sz="1800" b="1" dirty="0">
                <a:latin typeface="Calibri" pitchFamily="34" charset="0"/>
                <a:cs typeface="Calibri" pitchFamily="34" charset="0"/>
              </a:rPr>
              <a:t>Functional Requirements:</a:t>
            </a:r>
          </a:p>
          <a:p>
            <a:r>
              <a:rPr lang="en-US" sz="1800" b="1" dirty="0">
                <a:latin typeface="Calibri" pitchFamily="34" charset="0"/>
                <a:cs typeface="Calibri" pitchFamily="34" charset="0"/>
              </a:rPr>
              <a:t>Book Entry: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In this module we can store the details of the books.</a:t>
            </a:r>
          </a:p>
          <a:p>
            <a:r>
              <a:rPr lang="en-US" sz="1800" b="1" dirty="0">
                <a:latin typeface="Calibri" pitchFamily="34" charset="0"/>
                <a:cs typeface="Calibri" pitchFamily="34" charset="0"/>
              </a:rPr>
              <a:t>Register Student: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In this module we can keep the details of the new 			        student.</a:t>
            </a:r>
          </a:p>
          <a:p>
            <a:r>
              <a:rPr lang="en-US" sz="1800" b="1" dirty="0">
                <a:latin typeface="Calibri" pitchFamily="34" charset="0"/>
                <a:cs typeface="Calibri" pitchFamily="34" charset="0"/>
              </a:rPr>
              <a:t>Book Issue: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This module is used to keep the track of book issue details.</a:t>
            </a:r>
          </a:p>
          <a:p>
            <a:r>
              <a:rPr lang="en-US" sz="1800" b="1" dirty="0">
                <a:latin typeface="Calibri" pitchFamily="34" charset="0"/>
                <a:cs typeface="Calibri" pitchFamily="34" charset="0"/>
              </a:rPr>
              <a:t>Book Return: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This module enables to keep a track of returned books.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 Provides good graphical interface for the user. 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 Any administrator can operate on the system, performing the required task such as create , update, viewing the details of the book.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Allows user to view quick reports like book issue/Return etc., In between particular time.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Stock verification in different criteria or according to different –different categories.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Search facility based on different criteria in depth.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>
                <a:latin typeface="Calibri" pitchFamily="34" charset="0"/>
                <a:cs typeface="Calibri" pitchFamily="34" charset="0"/>
              </a:rPr>
              <a:t>System requirements: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The system should prompt for the user and administrator to login to the application and for proper input criteria.</a:t>
            </a:r>
          </a:p>
          <a:p>
            <a:pPr>
              <a:buNone/>
            </a:pPr>
            <a:r>
              <a:rPr lang="en-US" sz="1800" b="1" dirty="0">
                <a:latin typeface="Calibri" pitchFamily="34" charset="0"/>
                <a:cs typeface="Calibri" pitchFamily="34" charset="0"/>
              </a:rPr>
              <a:t>Hardware Requirements: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Operating system: Windows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Hard disk: 500GB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RAM: 2GB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Processor: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intel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core-i3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5257800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Calibri" pitchFamily="34" charset="0"/>
                <a:cs typeface="Calibri" pitchFamily="34" charset="0"/>
              </a:rPr>
              <a:t>Safety requirements:</a:t>
            </a:r>
          </a:p>
          <a:p>
            <a:pPr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    The database may get crashed at any certain time due to virus or Operating system failure.  Therefore, It is required to take the database backup.</a:t>
            </a:r>
          </a:p>
          <a:p>
            <a:r>
              <a:rPr lang="en-US" sz="1800" b="1" dirty="0">
                <a:latin typeface="Calibri" pitchFamily="34" charset="0"/>
                <a:cs typeface="Calibri" pitchFamily="34" charset="0"/>
              </a:rPr>
              <a:t>Security Requirements:</a:t>
            </a:r>
          </a:p>
          <a:p>
            <a:pPr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      Access rights are decided to prevent from unauthorized access.</a:t>
            </a:r>
          </a:p>
          <a:p>
            <a:r>
              <a:rPr lang="en-US" sz="1800" b="1" dirty="0">
                <a:latin typeface="Calibri" pitchFamily="34" charset="0"/>
                <a:cs typeface="Calibri" pitchFamily="34" charset="0"/>
              </a:rPr>
              <a:t>Hardware Constraints: </a:t>
            </a:r>
          </a:p>
          <a:p>
            <a:pPr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	The system requires a database in order to store the persistent data.  The database should have backup capabilities . </a:t>
            </a:r>
          </a:p>
          <a:p>
            <a:pPr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		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1309</TotalTime>
  <Words>617</Words>
  <Application>Microsoft Office PowerPoint</Application>
  <PresentationFormat>On-screen Show (4:3)</PresentationFormat>
  <Paragraphs>73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Gill Sans MT</vt:lpstr>
      <vt:lpstr>Verdana</vt:lpstr>
      <vt:lpstr>Wingdings 2</vt:lpstr>
      <vt:lpstr>Solstice</vt:lpstr>
      <vt:lpstr>LIBRARY MANAGEMENT SYSTEM</vt:lpstr>
      <vt:lpstr>Overview</vt:lpstr>
      <vt:lpstr>Purpose</vt:lpstr>
      <vt:lpstr>Scope</vt:lpstr>
      <vt:lpstr>User Characteristics:</vt:lpstr>
      <vt:lpstr>Requirements</vt:lpstr>
      <vt:lpstr>User Requirements</vt:lpstr>
      <vt:lpstr> </vt:lpstr>
      <vt:lpstr>Non Functional Requirements</vt:lpstr>
      <vt:lpstr>Software Requirements: </vt:lpstr>
      <vt:lpstr>Screenshots: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pragati</dc:creator>
  <cp:lastModifiedBy>Anshul Toshniwal</cp:lastModifiedBy>
  <cp:revision>67</cp:revision>
  <dcterms:created xsi:type="dcterms:W3CDTF">2017-07-12T11:51:52Z</dcterms:created>
  <dcterms:modified xsi:type="dcterms:W3CDTF">2022-10-16T09:07:33Z</dcterms:modified>
</cp:coreProperties>
</file>