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5" r:id="rId4"/>
    <p:sldId id="328" r:id="rId5"/>
    <p:sldId id="257" r:id="rId6"/>
    <p:sldId id="258" r:id="rId7"/>
    <p:sldId id="259" r:id="rId8"/>
    <p:sldId id="298" r:id="rId9"/>
    <p:sldId id="260" r:id="rId10"/>
    <p:sldId id="261" r:id="rId11"/>
    <p:sldId id="262" r:id="rId12"/>
    <p:sldId id="263" r:id="rId13"/>
    <p:sldId id="264" r:id="rId14"/>
    <p:sldId id="265" r:id="rId15"/>
    <p:sldId id="299" r:id="rId16"/>
    <p:sldId id="267" r:id="rId17"/>
    <p:sldId id="268" r:id="rId18"/>
    <p:sldId id="269" r:id="rId19"/>
    <p:sldId id="300" r:id="rId20"/>
    <p:sldId id="271" r:id="rId21"/>
    <p:sldId id="272" r:id="rId22"/>
    <p:sldId id="273" r:id="rId23"/>
    <p:sldId id="274" r:id="rId24"/>
    <p:sldId id="301" r:id="rId25"/>
    <p:sldId id="276" r:id="rId26"/>
    <p:sldId id="302" r:id="rId27"/>
    <p:sldId id="303" r:id="rId28"/>
    <p:sldId id="279" r:id="rId29"/>
    <p:sldId id="305" r:id="rId30"/>
    <p:sldId id="306" r:id="rId31"/>
    <p:sldId id="304" r:id="rId32"/>
    <p:sldId id="281" r:id="rId33"/>
    <p:sldId id="307" r:id="rId34"/>
    <p:sldId id="308" r:id="rId35"/>
    <p:sldId id="32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268-AD9E-4294-9095-8E801F68F1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35B7-73FA-4D9B-96C4-CF540ACC80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268-AD9E-4294-9095-8E801F68F1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35B7-73FA-4D9B-96C4-CF540ACC80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268-AD9E-4294-9095-8E801F68F1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35B7-73FA-4D9B-96C4-CF540ACC80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268-AD9E-4294-9095-8E801F68F1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35B7-73FA-4D9B-96C4-CF540ACC80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268-AD9E-4294-9095-8E801F68F1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35B7-73FA-4D9B-96C4-CF540ACC80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268-AD9E-4294-9095-8E801F68F10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35B7-73FA-4D9B-96C4-CF540ACC80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268-AD9E-4294-9095-8E801F68F10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35B7-73FA-4D9B-96C4-CF540ACC80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268-AD9E-4294-9095-8E801F68F10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35B7-73FA-4D9B-96C4-CF540ACC80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268-AD9E-4294-9095-8E801F68F10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35B7-73FA-4D9B-96C4-CF540ACC80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268-AD9E-4294-9095-8E801F68F10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35B7-73FA-4D9B-96C4-CF540ACC80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268-AD9E-4294-9095-8E801F68F10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35B7-73FA-4D9B-96C4-CF540ACC80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4268-AD9E-4294-9095-8E801F68F1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35B7-73FA-4D9B-96C4-CF540ACC80D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about.gitlab.com/solutions/aws/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us-east-1.console.aws.amazon.com/iam/home#/roles/datareadfromkinesis-role-xmci3dc9?section=permissions" TargetMode="Externa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us-east-1.console.aws.amazon.com/iamv2/home#/policies/details/arn%3Aaws%3Aiam%3A%3Aaws%3Apolicy%2FAmazonDynamoDBFullAccess" TargetMode="Externa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us-east-1.console.aws.amazon.com/iamv2/home#/policies/details/arn%3Aaws%3Aiam%3A%3Aaws%3Apolicy%2FAmazonDynamoDBFullAccess" TargetMode="Externa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wmf"/><Relationship Id="rId1" Type="http://schemas.openxmlformats.org/officeDocument/2006/relationships/package" Target="../embeddings/Document1.docx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Solution Architect: Course-End Project</a:t>
            </a:r>
            <a:endParaRPr lang="en-US" sz="2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logo with a smil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6237"/>
            <a:ext cx="7188199" cy="4302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19757" y="5378319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s://about.gitlab.com/solutions/aws/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-sa/3.0/"/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7"/>
          <p:cNvSpPr/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717422" y="1967266"/>
            <a:ext cx="3250896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Creating </a:t>
            </a:r>
            <a:r>
              <a:rPr lang="en-US" sz="3600" dirty="0" err="1">
                <a:solidFill>
                  <a:srgbClr val="FFFFFF"/>
                </a:solidFill>
              </a:rPr>
              <a:t>Lambdaexcution</a:t>
            </a:r>
            <a:r>
              <a:rPr lang="en-US" sz="3600" dirty="0">
                <a:solidFill>
                  <a:srgbClr val="FFFFFF"/>
                </a:solidFill>
              </a:rPr>
              <a:t> role + kinesis permissions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7994" y="1574019"/>
            <a:ext cx="6373526" cy="3333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422" y="5472259"/>
            <a:ext cx="714819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 Lambda function and click on configuration and click on permissions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7422" y="5921846"/>
            <a:ext cx="988084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role is already created with lambda function creation , now will provide the permissions. Click on Role name </a:t>
            </a:r>
            <a:r>
              <a:rPr lang="en-US" sz="1600" u="sng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datareadfromkinesis-role-xmci3dc9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022" y="643467"/>
            <a:ext cx="10037956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7022" y="6345240"/>
            <a:ext cx="61010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Add permissions and click on Attach policies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5368" y="6077591"/>
            <a:ext cx="890548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Kinesis and add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AmazonKinesisFullAccess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policy and click on Add permissions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67" y="1234355"/>
            <a:ext cx="10905066" cy="4389288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3467" y="5946274"/>
            <a:ext cx="61010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 added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7"/>
          <p:cNvSpPr/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619766" y="2155371"/>
            <a:ext cx="3392939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Adding Kinesis trigger in Lambda function for integration and to read data from kinesis data stream</a:t>
            </a:r>
            <a:endParaRPr lang="en-US" sz="3600" dirty="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2180" y="1574019"/>
            <a:ext cx="5943600" cy="33337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2180" y="5682672"/>
            <a:ext cx="60944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 Lambda Function and click on Add trigger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931" y="643467"/>
            <a:ext cx="10222137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84931" y="6298974"/>
            <a:ext cx="949071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Kinesis and choose Kinesis stream –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CloudDataStream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4018" y="643467"/>
            <a:ext cx="8603963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94018" y="642330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settings choose by default and click on Add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67" y="1002622"/>
            <a:ext cx="10905066" cy="485275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935" y="611550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Kinesis trigger added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lambda function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7"/>
          <p:cNvSpPr/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619766" y="2155371"/>
            <a:ext cx="3392939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Creating AWS DynamoDB database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9016" y="1574019"/>
            <a:ext cx="5943600" cy="3333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89016" y="5560515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Create table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 rotWithShape="1">
          <a:blip r:embed="rId1"/>
          <a:srcRect b="7927"/>
          <a:stretch>
            <a:fillRect/>
          </a:stretch>
        </p:blipFill>
        <p:spPr bwMode="auto">
          <a:xfrm>
            <a:off x="1140934" y="2521220"/>
            <a:ext cx="4616434" cy="1636437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3" y="2532452"/>
            <a:ext cx="4644528" cy="16139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746" y="5194311"/>
            <a:ext cx="251834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 automobiles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5138" y="53301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Partition Key is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serialnum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Number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Write Up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en-US"/>
              <a:t>Steps to create data in a Kinesis stream that can be copied to the DynamoDB database</a:t>
            </a:r>
            <a:endParaRPr lang="en-US"/>
          </a:p>
          <a:p>
            <a:endParaRPr lang="en-US"/>
          </a:p>
          <a:p>
            <a:r>
              <a:rPr lang="en-US"/>
              <a:t>Creating an AWS Kinesis Data Streams</a:t>
            </a:r>
            <a:endParaRPr lang="en-US"/>
          </a:p>
          <a:p>
            <a:r>
              <a:rPr lang="en-US"/>
              <a:t>Creating an AWS Lambda Function</a:t>
            </a:r>
            <a:endParaRPr lang="en-US"/>
          </a:p>
          <a:p>
            <a:r>
              <a:rPr lang="en-US"/>
              <a:t>Creating an AWS DynamoDB Database</a:t>
            </a:r>
            <a:endParaRPr lang="en-US"/>
          </a:p>
          <a:p>
            <a:r>
              <a:rPr lang="en-US"/>
              <a:t>Creating Lambdaexcution role + kinesis permissions</a:t>
            </a:r>
            <a:endParaRPr lang="en-US"/>
          </a:p>
          <a:p>
            <a:r>
              <a:rPr lang="en-US"/>
              <a:t>Adding Kinesis trigger in Lambda function for integration and to read data from kinesis data stream</a:t>
            </a:r>
            <a:endParaRPr lang="en-US"/>
          </a:p>
          <a:p>
            <a:r>
              <a:rPr lang="en-US"/>
              <a:t>Adding policy write data into my DynamoDB tables in my lambda function role</a:t>
            </a:r>
            <a:endParaRPr lang="en-US"/>
          </a:p>
          <a:p>
            <a:r>
              <a:rPr lang="en-US"/>
              <a:t>Using Google Colab to generate data stream code and sending to my Kinesis CloudDatatStream</a:t>
            </a:r>
            <a:endParaRPr lang="en-US"/>
          </a:p>
          <a:p>
            <a:r>
              <a:rPr lang="en-US"/>
              <a:t>Fetching data from  automobile.csv and converting to json format and sending to my Kinesis CloudDataStream </a:t>
            </a:r>
            <a:endParaRPr lang="en-US"/>
          </a:p>
          <a:p>
            <a:r>
              <a:rPr lang="en-US"/>
              <a:t>Monitoring data reached to my  Kinesis CloudDataStream</a:t>
            </a:r>
            <a:endParaRPr lang="en-US"/>
          </a:p>
          <a:p>
            <a:r>
              <a:rPr lang="en-US"/>
              <a:t>Fetching Kinesis CloudDataStream data via my Lambda function code and storing the same data in my DynamoDB automobiles table</a:t>
            </a:r>
            <a:endParaRPr lang="en-US"/>
          </a:p>
          <a:p>
            <a:r>
              <a:rPr lang="en-US"/>
              <a:t>Using CloudWatch Lambda logs to Monitor data reached to my CloudDataStream</a:t>
            </a:r>
            <a:endParaRPr lang="en-US"/>
          </a:p>
          <a:p>
            <a:r>
              <a:rPr lang="en-US"/>
              <a:t>Perform Scan Operation</a:t>
            </a:r>
            <a:endParaRPr lang="en-US"/>
          </a:p>
          <a:p>
            <a:r>
              <a:rPr lang="en-US"/>
              <a:t>Output Screenshot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34" y="1850639"/>
            <a:ext cx="4616434" cy="2977599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3" y="1847384"/>
            <a:ext cx="4644528" cy="2984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5138" y="52776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create table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67" y="1875027"/>
            <a:ext cx="10905066" cy="310794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3467" y="5248570"/>
            <a:ext cx="706235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DynamoDB tables created with automobiles and partition key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serialnum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907" y="1636696"/>
            <a:ext cx="4616434" cy="3877804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21" y="2628986"/>
            <a:ext cx="4644528" cy="2310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0714" y="5575125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 no data in my automobiles tables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109" y="5651899"/>
            <a:ext cx="624232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explore and click on automobiles table to check record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7"/>
          <p:cNvSpPr/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610889" y="2075472"/>
            <a:ext cx="3392939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Adding policy write data into my DynamoDB tables in my lambda function role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330" y="1574019"/>
            <a:ext cx="5943600" cy="3333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9330" y="5354105"/>
            <a:ext cx="6836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attach policies and search for  </a:t>
            </a:r>
            <a:r>
              <a:rPr lang="en-US" sz="1600" u="sng" dirty="0" err="1">
                <a:solidFill>
                  <a:srgbClr val="0000F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AmazonDynamoDBFullAccess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policy and click on add policy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3467" y="6115501"/>
            <a:ext cx="6101080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AmazonDynamoDBFullAccess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added.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7"/>
          <p:cNvSpPr/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610889" y="2075472"/>
            <a:ext cx="3392939" cy="29232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Using Google </a:t>
            </a:r>
            <a:r>
              <a:rPr lang="en-US" sz="3600" dirty="0" err="1">
                <a:solidFill>
                  <a:srgbClr val="FFFFFF"/>
                </a:solidFill>
              </a:rPr>
              <a:t>Colab</a:t>
            </a:r>
            <a:r>
              <a:rPr lang="en-US" sz="3600" dirty="0">
                <a:solidFill>
                  <a:srgbClr val="FFFFFF"/>
                </a:solidFill>
              </a:rPr>
              <a:t> to generate data stream code and sending to my Kinesis </a:t>
            </a:r>
            <a:r>
              <a:rPr lang="en-US" sz="3600" dirty="0" err="1">
                <a:solidFill>
                  <a:srgbClr val="FFFFFF"/>
                </a:solidFill>
              </a:rPr>
              <a:t>CloudDatatStream</a:t>
            </a:r>
            <a:endParaRPr lang="en-US" sz="3600" dirty="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7560" y="1574020"/>
            <a:ext cx="7086600" cy="3333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7560" y="528619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Installing boto and boto3 libraries on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7"/>
          <p:cNvSpPr/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610889" y="2075472"/>
            <a:ext cx="3392939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Fetching data from  automobile.csv and converting to </a:t>
            </a:r>
            <a:r>
              <a:rPr lang="en-US" sz="3600" dirty="0" err="1">
                <a:solidFill>
                  <a:srgbClr val="FFFFFF"/>
                </a:solidFill>
              </a:rPr>
              <a:t>json</a:t>
            </a:r>
            <a:r>
              <a:rPr lang="en-US" sz="3600" dirty="0">
                <a:solidFill>
                  <a:srgbClr val="FFFFFF"/>
                </a:solidFill>
              </a:rPr>
              <a:t> format and sending to my Kinesis </a:t>
            </a:r>
            <a:r>
              <a:rPr lang="en-US" sz="3600" dirty="0" err="1">
                <a:solidFill>
                  <a:srgbClr val="FFFFFF"/>
                </a:solidFill>
              </a:rPr>
              <a:t>CloudDataStream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endParaRPr lang="en-US" sz="3600" dirty="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ha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3059" y="1574019"/>
            <a:ext cx="5943600" cy="277812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59" y="4456139"/>
            <a:ext cx="5943600" cy="1203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23059" y="5968887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Sending Data to my Kinesis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CloudDataStream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816" y="643467"/>
            <a:ext cx="10870368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980" y="6381738"/>
            <a:ext cx="61010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sent to my  Kinesis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CloudDataStream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7"/>
          <p:cNvSpPr/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575378" y="1784412"/>
            <a:ext cx="3499104" cy="30545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Monitoring data reached to my  Kinesis </a:t>
            </a:r>
            <a:r>
              <a:rPr lang="en-US" sz="3600" dirty="0" err="1">
                <a:solidFill>
                  <a:srgbClr val="FFFFFF"/>
                </a:solidFill>
              </a:rPr>
              <a:t>CloudDataStream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7560" y="5286199"/>
            <a:ext cx="744831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showing on my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CloudDataStream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0920" y="1574019"/>
            <a:ext cx="59436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7"/>
          <p:cNvSpPr/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575378" y="1784412"/>
            <a:ext cx="3499104" cy="30545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Fetching Kinesis </a:t>
            </a:r>
            <a:r>
              <a:rPr lang="en-US" sz="3600" dirty="0" err="1">
                <a:solidFill>
                  <a:srgbClr val="FFFFFF"/>
                </a:solidFill>
              </a:rPr>
              <a:t>CloudDataStream</a:t>
            </a:r>
            <a:r>
              <a:rPr lang="en-US" sz="3600" dirty="0">
                <a:solidFill>
                  <a:srgbClr val="FFFFFF"/>
                </a:solidFill>
              </a:rPr>
              <a:t> data via my Lambda function code and storing the same data in my DynamoDB automobiles table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7560" y="1574019"/>
            <a:ext cx="5943600" cy="2762250"/>
          </a:xfrm>
          <a:prstGeom prst="rect">
            <a:avLst/>
          </a:prstGeom>
        </p:spPr>
      </p:pic>
      <p:pic>
        <p:nvPicPr>
          <p:cNvPr id="6" name="Picture 5" descr="A computer screen shot of 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560" y="4336269"/>
            <a:ext cx="5943600" cy="1163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Source Code</a:t>
            </a:r>
            <a:br>
              <a:rPr lang="en-US"/>
            </a:br>
            <a:endParaRPr lang="en-US"/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142740" y="4546759"/>
          <a:ext cx="97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28650" progId="Package">
                  <p:embed/>
                </p:oleObj>
              </mc:Choice>
              <mc:Fallback>
                <p:oleObj name="" showAsIcon="1" r:id="rId1" imgW="971550" imgH="62865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2740" y="4546759"/>
                        <a:ext cx="97155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00310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⦁	Kinesis CloudDataStream generater code.  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⦁	Lambda function datareadfromkinesis code.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Code attached</a:t>
            </a:r>
            <a:r>
              <a:rPr lang="en-IN" altLang="en-US"/>
              <a:t>   -</a:t>
            </a:r>
            <a:endParaRPr lang="en-US"/>
          </a:p>
          <a:p>
            <a:pPr marL="0" indent="0" algn="l">
              <a:buNone/>
            </a:pPr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7"/>
          <p:cNvSpPr/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539868" y="1574019"/>
            <a:ext cx="3508350" cy="30545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Using CloudWatch Lambda logs to Monitor data reached to my </a:t>
            </a:r>
            <a:r>
              <a:rPr lang="en-US" sz="3600" dirty="0" err="1">
                <a:solidFill>
                  <a:srgbClr val="FFFFFF"/>
                </a:solidFill>
              </a:rPr>
              <a:t>CloudDataStream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7560" y="5286199"/>
            <a:ext cx="744831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CloudWatch and click on log group and click on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datareadfromkinesis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folder, here my logs will be written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760" y="1642369"/>
            <a:ext cx="5943600" cy="3265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7741" y="2349543"/>
            <a:ext cx="4616434" cy="244671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30" y="2836822"/>
            <a:ext cx="4644528" cy="1184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5138" y="5079874"/>
            <a:ext cx="5466752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showing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lambda function start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 request and inserted the data into my DynamoDB tables.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4930" y="510872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folder created with current time click on it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7"/>
          <p:cNvSpPr/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575378" y="1784412"/>
            <a:ext cx="3499104" cy="30545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Performing a scan operation on my </a:t>
            </a:r>
            <a:r>
              <a:rPr lang="en-US" sz="3600" dirty="0" err="1">
                <a:solidFill>
                  <a:srgbClr val="FFFFFF"/>
                </a:solidFill>
              </a:rPr>
              <a:t>DynamoDb</a:t>
            </a:r>
            <a:r>
              <a:rPr lang="en-US" sz="3600" dirty="0">
                <a:solidFill>
                  <a:srgbClr val="FFFFFF"/>
                </a:solidFill>
              </a:rPr>
              <a:t> tables</a:t>
            </a:r>
            <a:endParaRPr lang="en-US" sz="3600" dirty="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7560" y="5286199"/>
            <a:ext cx="744831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Checking data inserted to my DynamoDB automobiles table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3303" y="1574019"/>
            <a:ext cx="5943600" cy="33337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7"/>
          <p:cNvSpPr/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717422" y="1900070"/>
            <a:ext cx="3117733" cy="2681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 Output Screenshot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8570" y="1574019"/>
            <a:ext cx="7448317" cy="3333750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337286" y="5016306"/>
            <a:ext cx="287138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Scan and click on Run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2752" y="5010541"/>
            <a:ext cx="4589757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fter Scan on my DynamoDB  automobiles table , 34 records has been inserted from Kinesis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CloudDataStram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56735" y="31057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an AWS Kinesis Data Stream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39609"/>
          <a:stretch>
            <a:fillRect/>
          </a:stretch>
        </p:blipFill>
        <p:spPr bwMode="auto">
          <a:xfrm>
            <a:off x="4777316" y="2163525"/>
            <a:ext cx="6780700" cy="2528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34" y="2000673"/>
            <a:ext cx="4616434" cy="2677531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3" y="2218946"/>
            <a:ext cx="4644528" cy="2240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394" y="643467"/>
            <a:ext cx="1012921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4281" y="6377706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Kinesis Data Streams Created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Lambda Function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4526" y="1967266"/>
            <a:ext cx="5943600" cy="2154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34" y="2635433"/>
            <a:ext cx="4616434" cy="1408012"/>
          </a:xfrm>
          <a:prstGeom prst="rect">
            <a:avLst/>
          </a:prstGeom>
        </p:spPr>
      </p:pic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3" y="2770485"/>
            <a:ext cx="4644528" cy="11379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3467" y="6302084"/>
            <a:ext cx="262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Lambda Function Created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3600</Words>
  <Application>WPS Presentation</Application>
  <PresentationFormat>Widescreen</PresentationFormat>
  <Paragraphs>123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SimSun</vt:lpstr>
      <vt:lpstr>Wingdings</vt:lpstr>
      <vt:lpstr>Calibri</vt:lpstr>
      <vt:lpstr>Times New Roman</vt:lpstr>
      <vt:lpstr>Roboto</vt:lpstr>
      <vt:lpstr>Verdana</vt:lpstr>
      <vt:lpstr>Calibri Light</vt:lpstr>
      <vt:lpstr>Microsoft YaHei</vt:lpstr>
      <vt:lpstr>Arial Unicode MS</vt:lpstr>
      <vt:lpstr>Office Theme</vt:lpstr>
      <vt:lpstr>Package</vt:lpstr>
      <vt:lpstr>AWS Solution Architect: Course-End Project</vt:lpstr>
      <vt:lpstr>Write Up</vt:lpstr>
      <vt:lpstr>Source Code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Infosys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Solution Architect: Course-End Project</dc:title>
  <dc:creator>Furquan mazhar</dc:creator>
  <cp:lastModifiedBy>SLP09382</cp:lastModifiedBy>
  <cp:revision>35</cp:revision>
  <dcterms:created xsi:type="dcterms:W3CDTF">2023-10-10T19:19:00Z</dcterms:created>
  <dcterms:modified xsi:type="dcterms:W3CDTF">2023-12-06T10:59:50Z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2023-10-10T19:19:28Z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92701d4d-4e59-4d31-b773-f66bc216192e</vt:lpwstr>
  </property>
  <property fmtid="{D5CDD505-2E9C-101B-9397-08002B2CF9AE}" pid="8" name="MSIP_Label_a0819fa7-4367-4500-ba88-dd630d977609_ContentBits">
    <vt:lpwstr>0</vt:lpwstr>
  </property>
  <property fmtid="{D5CDD505-2E9C-101B-9397-08002B2CF9AE}" pid="9" name="ICV">
    <vt:lpwstr>9D5526FB6114465EA15919D4591251CA</vt:lpwstr>
  </property>
  <property fmtid="{D5CDD505-2E9C-101B-9397-08002B2CF9AE}" pid="10" name="KSOProductBuildVer">
    <vt:lpwstr>1033-11.2.0.11225</vt:lpwstr>
  </property>
</Properties>
</file>