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19" r:id="rId2"/>
  </p:sldMasterIdLst>
  <p:notesMasterIdLst>
    <p:notesMasterId r:id="rId19"/>
  </p:notesMasterIdLst>
  <p:handoutMasterIdLst>
    <p:handoutMasterId r:id="rId20"/>
  </p:handoutMasterIdLst>
  <p:sldIdLst>
    <p:sldId id="518" r:id="rId3"/>
    <p:sldId id="541" r:id="rId4"/>
    <p:sldId id="542" r:id="rId5"/>
    <p:sldId id="543" r:id="rId6"/>
    <p:sldId id="554" r:id="rId7"/>
    <p:sldId id="545" r:id="rId8"/>
    <p:sldId id="544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35" r:id="rId17"/>
    <p:sldId id="55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1904" initials="l" lastIdx="2" clrIdx="0">
    <p:extLst>
      <p:ext uri="{19B8F6BF-5375-455C-9EA6-DF929625EA0E}">
        <p15:presenceInfo xmlns:p15="http://schemas.microsoft.com/office/powerpoint/2012/main" userId="lee1904" providerId="None"/>
      </p:ext>
    </p:extLst>
  </p:cmAuthor>
  <p:cmAuthor id="2" name="Panagiota" initials="PK" lastIdx="7" clrIdx="1">
    <p:extLst>
      <p:ext uri="{19B8F6BF-5375-455C-9EA6-DF929625EA0E}">
        <p15:presenceInfo xmlns:p15="http://schemas.microsoft.com/office/powerpoint/2012/main" userId="Panagiota" providerId="None"/>
      </p:ext>
    </p:extLst>
  </p:cmAuthor>
  <p:cmAuthor id="3" name="Seungjae Lee" initials="SL" lastIdx="1" clrIdx="2">
    <p:extLst>
      <p:ext uri="{19B8F6BF-5375-455C-9EA6-DF929625EA0E}">
        <p15:presenceInfo xmlns:p15="http://schemas.microsoft.com/office/powerpoint/2012/main" userId="Seungjae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4B8722"/>
    <a:srgbClr val="1D4999"/>
    <a:srgbClr val="275791"/>
    <a:srgbClr val="00FF00"/>
    <a:srgbClr val="0000FF"/>
    <a:srgbClr val="0000CC"/>
    <a:srgbClr val="6FC0E3"/>
    <a:srgbClr val="0099FF"/>
    <a:srgbClr val="F9B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86AB5-B0C5-49F3-8701-095AAED5FA87}" v="3" dt="2023-03-16T19:10:08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6" autoAdjust="0"/>
    <p:restoredTop sz="80630" autoAdjust="0"/>
  </p:normalViewPr>
  <p:slideViewPr>
    <p:cSldViewPr snapToGrid="0">
      <p:cViewPr varScale="1">
        <p:scale>
          <a:sx n="63" d="100"/>
          <a:sy n="63" d="100"/>
        </p:scale>
        <p:origin x="78" y="5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jae Lee" userId="37d62571-95b7-4ef3-88c6-73af89d2a1da" providerId="ADAL" clId="{BDDB21FF-570D-4C05-944E-82A9A308BB81}"/>
    <pc:docChg chg="undo custSel addSld delSld modSld">
      <pc:chgData name="Seungjae Lee" userId="37d62571-95b7-4ef3-88c6-73af89d2a1da" providerId="ADAL" clId="{BDDB21FF-570D-4C05-944E-82A9A308BB81}" dt="2023-02-15T22:21:18.868" v="249" actId="1076"/>
      <pc:docMkLst>
        <pc:docMk/>
      </pc:docMkLst>
      <pc:sldChg chg="addSp delSp modSp mod modAnim">
        <pc:chgData name="Seungjae Lee" userId="37d62571-95b7-4ef3-88c6-73af89d2a1da" providerId="ADAL" clId="{BDDB21FF-570D-4C05-944E-82A9A308BB81}" dt="2023-02-15T21:18:17.309" v="63"/>
        <pc:sldMkLst>
          <pc:docMk/>
          <pc:sldMk cId="3526980775" sldId="409"/>
        </pc:sldMkLst>
        <pc:spChg chg="del">
          <ac:chgData name="Seungjae Lee" userId="37d62571-95b7-4ef3-88c6-73af89d2a1da" providerId="ADAL" clId="{BDDB21FF-570D-4C05-944E-82A9A308BB81}" dt="2023-02-15T21:18:17.036" v="62" actId="478"/>
          <ac:spMkLst>
            <pc:docMk/>
            <pc:sldMk cId="3526980775" sldId="409"/>
            <ac:spMk id="4" creationId="{BD74DD38-CC64-417A-A4B2-2EAC06B882C5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5" creationId="{1ACD014D-782F-59D7-D521-A344553134EC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7" creationId="{5C216A1D-E659-331E-D040-285382C73F5B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9" creationId="{6C8CC2F0-FAF1-594A-56CD-D5C76365F5C6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0" creationId="{1B271E1B-88ED-7076-0484-B496F3228DAF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3" creationId="{097D0FD0-FCE5-DC43-0924-E465252061B5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4" creationId="{196F4A6D-70C7-6C7F-8496-E43AA6855EAE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8" creationId="{79F21BA7-F666-8C1E-8E84-BC3A8BEEB2A0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9" creationId="{0C3C31E9-858F-D740-A152-E67C25315B7C}"/>
          </ac:spMkLst>
        </pc:spChg>
        <pc:grpChg chg="add mod">
          <ac:chgData name="Seungjae Lee" userId="37d62571-95b7-4ef3-88c6-73af89d2a1da" providerId="ADAL" clId="{BDDB21FF-570D-4C05-944E-82A9A308BB81}" dt="2023-02-15T21:18:17.309" v="63"/>
          <ac:grpSpMkLst>
            <pc:docMk/>
            <pc:sldMk cId="3526980775" sldId="409"/>
            <ac:grpSpMk id="2" creationId="{39FFFE06-89F4-7F84-824D-84FCBA210A0C}"/>
          </ac:grpSpMkLst>
        </pc:grpChg>
        <pc:grpChg chg="del">
          <ac:chgData name="Seungjae Lee" userId="37d62571-95b7-4ef3-88c6-73af89d2a1da" providerId="ADAL" clId="{BDDB21FF-570D-4C05-944E-82A9A308BB81}" dt="2023-02-15T21:18:17.036" v="62" actId="478"/>
          <ac:grpSpMkLst>
            <pc:docMk/>
            <pc:sldMk cId="3526980775" sldId="409"/>
            <ac:grpSpMk id="8" creationId="{8963C1A9-AF7F-F1D0-8DA7-EE6F4051A2B6}"/>
          </ac:grpSpMkLst>
        </pc:grpChg>
        <pc:grpChg chg="add mod">
          <ac:chgData name="Seungjae Lee" userId="37d62571-95b7-4ef3-88c6-73af89d2a1da" providerId="ADAL" clId="{BDDB21FF-570D-4C05-944E-82A9A308BB81}" dt="2023-02-15T21:18:17.309" v="63"/>
          <ac:grpSpMkLst>
            <pc:docMk/>
            <pc:sldMk cId="3526980775" sldId="409"/>
            <ac:grpSpMk id="12" creationId="{A9789870-28ED-65FD-7B41-4D29146162E9}"/>
          </ac:grpSpMkLst>
        </pc:grpChg>
        <pc:picChg chg="mod">
          <ac:chgData name="Seungjae Lee" userId="37d62571-95b7-4ef3-88c6-73af89d2a1da" providerId="ADAL" clId="{BDDB21FF-570D-4C05-944E-82A9A308BB81}" dt="2023-02-15T21:18:17.309" v="63"/>
          <ac:picMkLst>
            <pc:docMk/>
            <pc:sldMk cId="3526980775" sldId="409"/>
            <ac:picMk id="3" creationId="{9B87B5E6-8EA0-E158-E83F-807DC9757772}"/>
          </ac:picMkLst>
        </pc:picChg>
        <pc:picChg chg="mod">
          <ac:chgData name="Seungjae Lee" userId="37d62571-95b7-4ef3-88c6-73af89d2a1da" providerId="ADAL" clId="{BDDB21FF-570D-4C05-944E-82A9A308BB81}" dt="2023-02-15T21:18:17.309" v="63"/>
          <ac:picMkLst>
            <pc:docMk/>
            <pc:sldMk cId="3526980775" sldId="409"/>
            <ac:picMk id="22" creationId="{57AC4B5D-F33E-0D07-6386-A439344FA2AF}"/>
          </ac:picMkLst>
        </pc:picChg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937185741" sldId="506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801292899" sldId="510"/>
        </pc:sldMkLst>
      </pc:sldChg>
      <pc:sldChg chg="modSp mod">
        <pc:chgData name="Seungjae Lee" userId="37d62571-95b7-4ef3-88c6-73af89d2a1da" providerId="ADAL" clId="{BDDB21FF-570D-4C05-944E-82A9A308BB81}" dt="2023-02-15T21:58:08.595" v="190" actId="113"/>
        <pc:sldMkLst>
          <pc:docMk/>
          <pc:sldMk cId="2626929184" sldId="518"/>
        </pc:sldMkLst>
        <pc:spChg chg="mod">
          <ac:chgData name="Seungjae Lee" userId="37d62571-95b7-4ef3-88c6-73af89d2a1da" providerId="ADAL" clId="{BDDB21FF-570D-4C05-944E-82A9A308BB81}" dt="2023-02-15T21:58:08.595" v="190" actId="113"/>
          <ac:spMkLst>
            <pc:docMk/>
            <pc:sldMk cId="2626929184" sldId="518"/>
            <ac:spMk id="21" creationId="{0BDEE564-5ED1-3017-18F2-E72EE442841C}"/>
          </ac:spMkLst>
        </pc:spChg>
      </pc:sldChg>
      <pc:sldChg chg="addSp delSp modSp mod">
        <pc:chgData name="Seungjae Lee" userId="37d62571-95b7-4ef3-88c6-73af89d2a1da" providerId="ADAL" clId="{BDDB21FF-570D-4C05-944E-82A9A308BB81}" dt="2023-02-15T22:00:40.609" v="224" actId="1036"/>
        <pc:sldMkLst>
          <pc:docMk/>
          <pc:sldMk cId="645451171" sldId="536"/>
        </pc:sldMkLst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2" creationId="{8A6E3C97-4905-4C3E-FB02-65083A48634F}"/>
          </ac:spMkLst>
        </pc:spChg>
        <pc:spChg chg="mod">
          <ac:chgData name="Seungjae Lee" userId="37d62571-95b7-4ef3-88c6-73af89d2a1da" providerId="ADAL" clId="{BDDB21FF-570D-4C05-944E-82A9A308BB81}" dt="2023-02-15T21:27:18.683" v="122"/>
          <ac:spMkLst>
            <pc:docMk/>
            <pc:sldMk cId="645451171" sldId="536"/>
            <ac:spMk id="6" creationId="{68CAF376-F990-4CFE-909E-0CC1E174AE6C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7" creationId="{ACCED6B6-4B5A-EFDA-C7FC-322AFBF2E32B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8" creationId="{BC5A4A18-7FA2-342C-797A-4C7C894FB08B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11" creationId="{075146FE-3BED-DFFB-3CF5-F24D89D7CB28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13" creationId="{25CC83E8-2AD9-3D34-E2BF-ED701873A9BF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14" creationId="{78254476-6ACB-46C1-89C5-CA7708A1CD6F}"/>
          </ac:spMkLst>
        </pc:spChg>
        <pc:spChg chg="add mod">
          <ac:chgData name="Seungjae Lee" userId="37d62571-95b7-4ef3-88c6-73af89d2a1da" providerId="ADAL" clId="{BDDB21FF-570D-4C05-944E-82A9A308BB81}" dt="2023-02-15T22:00:32.624" v="209" actId="14100"/>
          <ac:spMkLst>
            <pc:docMk/>
            <pc:sldMk cId="645451171" sldId="536"/>
            <ac:spMk id="15" creationId="{C86F179E-6E91-05E6-55E8-AAB791EB8E2C}"/>
          </ac:spMkLst>
        </pc:spChg>
        <pc:picChg chg="del">
          <ac:chgData name="Seungjae Lee" userId="37d62571-95b7-4ef3-88c6-73af89d2a1da" providerId="ADAL" clId="{BDDB21FF-570D-4C05-944E-82A9A308BB81}" dt="2023-02-15T21:27:26.200" v="123" actId="478"/>
          <ac:picMkLst>
            <pc:docMk/>
            <pc:sldMk cId="645451171" sldId="536"/>
            <ac:picMk id="3" creationId="{855EFE7C-BA33-6365-23BA-3EB5B0382E00}"/>
          </ac:picMkLst>
        </pc:picChg>
        <pc:picChg chg="add mod">
          <ac:chgData name="Seungjae Lee" userId="37d62571-95b7-4ef3-88c6-73af89d2a1da" providerId="ADAL" clId="{BDDB21FF-570D-4C05-944E-82A9A308BB81}" dt="2023-02-15T22:00:40.609" v="224" actId="1036"/>
          <ac:picMkLst>
            <pc:docMk/>
            <pc:sldMk cId="645451171" sldId="536"/>
            <ac:picMk id="9" creationId="{269E2D85-7E19-5381-AD3C-D62D06772CE0}"/>
          </ac:picMkLst>
        </pc:picChg>
        <pc:picChg chg="add mod">
          <ac:chgData name="Seungjae Lee" userId="37d62571-95b7-4ef3-88c6-73af89d2a1da" providerId="ADAL" clId="{BDDB21FF-570D-4C05-944E-82A9A308BB81}" dt="2023-02-15T22:00:40.609" v="224" actId="1036"/>
          <ac:picMkLst>
            <pc:docMk/>
            <pc:sldMk cId="645451171" sldId="536"/>
            <ac:picMk id="10" creationId="{1A3732CF-9C9B-2BF5-27C0-FCC099755803}"/>
          </ac:picMkLst>
        </pc:picChg>
        <pc:cxnChg chg="add mod">
          <ac:chgData name="Seungjae Lee" userId="37d62571-95b7-4ef3-88c6-73af89d2a1da" providerId="ADAL" clId="{BDDB21FF-570D-4C05-944E-82A9A308BB81}" dt="2023-02-15T22:00:40.609" v="224" actId="1036"/>
          <ac:cxnSpMkLst>
            <pc:docMk/>
            <pc:sldMk cId="645451171" sldId="536"/>
            <ac:cxnSpMk id="4" creationId="{9304EF92-0DB1-7304-176F-5B39BAA21339}"/>
          </ac:cxnSpMkLst>
        </pc:cxnChg>
        <pc:cxnChg chg="add mod">
          <ac:chgData name="Seungjae Lee" userId="37d62571-95b7-4ef3-88c6-73af89d2a1da" providerId="ADAL" clId="{BDDB21FF-570D-4C05-944E-82A9A308BB81}" dt="2023-02-15T22:00:40.609" v="224" actId="1036"/>
          <ac:cxnSpMkLst>
            <pc:docMk/>
            <pc:sldMk cId="645451171" sldId="536"/>
            <ac:cxnSpMk id="5" creationId="{606394DB-A535-2345-6DF2-98441BA78258}"/>
          </ac:cxnSpMkLst>
        </pc:cxnChg>
        <pc:cxnChg chg="add mod">
          <ac:chgData name="Seungjae Lee" userId="37d62571-95b7-4ef3-88c6-73af89d2a1da" providerId="ADAL" clId="{BDDB21FF-570D-4C05-944E-82A9A308BB81}" dt="2023-02-15T22:00:40.609" v="224" actId="1036"/>
          <ac:cxnSpMkLst>
            <pc:docMk/>
            <pc:sldMk cId="645451171" sldId="536"/>
            <ac:cxnSpMk id="12" creationId="{ECAB5161-3ED5-9E00-BBDE-71C04AEE48C2}"/>
          </ac:cxnSpMkLst>
        </pc:cxnChg>
      </pc:sldChg>
      <pc:sldChg chg="del">
        <pc:chgData name="Seungjae Lee" userId="37d62571-95b7-4ef3-88c6-73af89d2a1da" providerId="ADAL" clId="{BDDB21FF-570D-4C05-944E-82A9A308BB81}" dt="2023-02-15T21:17:27.026" v="56" actId="47"/>
        <pc:sldMkLst>
          <pc:docMk/>
          <pc:sldMk cId="509717312" sldId="537"/>
        </pc:sldMkLst>
      </pc:sldChg>
      <pc:sldChg chg="addSp delSp modSp mod delAnim modAnim">
        <pc:chgData name="Seungjae Lee" userId="37d62571-95b7-4ef3-88c6-73af89d2a1da" providerId="ADAL" clId="{BDDB21FF-570D-4C05-944E-82A9A308BB81}" dt="2023-02-15T21:29:09.050" v="167"/>
        <pc:sldMkLst>
          <pc:docMk/>
          <pc:sldMk cId="1080162640" sldId="538"/>
        </pc:sldMkLst>
        <pc:spChg chg="del">
          <ac:chgData name="Seungjae Lee" userId="37d62571-95b7-4ef3-88c6-73af89d2a1da" providerId="ADAL" clId="{BDDB21FF-570D-4C05-944E-82A9A308BB81}" dt="2023-02-15T21:29:08.563" v="166" actId="478"/>
          <ac:spMkLst>
            <pc:docMk/>
            <pc:sldMk cId="1080162640" sldId="538"/>
            <ac:spMk id="4" creationId="{49BC86D6-4083-41AD-9119-E22A3E77BFA5}"/>
          </ac:spMkLst>
        </pc:spChg>
        <pc:spChg chg="mod">
          <ac:chgData name="Seungjae Lee" userId="37d62571-95b7-4ef3-88c6-73af89d2a1da" providerId="ADAL" clId="{BDDB21FF-570D-4C05-944E-82A9A308BB81}" dt="2023-02-15T21:28:59.706" v="165"/>
          <ac:spMkLst>
            <pc:docMk/>
            <pc:sldMk cId="1080162640" sldId="538"/>
            <ac:spMk id="5" creationId="{425F3823-4298-45C0-9A70-60FE38B752AB}"/>
          </ac:spMkLst>
        </pc:spChg>
        <pc:picChg chg="add mod">
          <ac:chgData name="Seungjae Lee" userId="37d62571-95b7-4ef3-88c6-73af89d2a1da" providerId="ADAL" clId="{BDDB21FF-570D-4C05-944E-82A9A308BB81}" dt="2023-02-15T21:29:09.050" v="167"/>
          <ac:picMkLst>
            <pc:docMk/>
            <pc:sldMk cId="1080162640" sldId="538"/>
            <ac:picMk id="2" creationId="{AF39FE9A-46EB-11EB-79BE-F42FB1203B33}"/>
          </ac:picMkLst>
        </pc:picChg>
        <pc:picChg chg="add mod">
          <ac:chgData name="Seungjae Lee" userId="37d62571-95b7-4ef3-88c6-73af89d2a1da" providerId="ADAL" clId="{BDDB21FF-570D-4C05-944E-82A9A308BB81}" dt="2023-02-15T21:29:09.050" v="167"/>
          <ac:picMkLst>
            <pc:docMk/>
            <pc:sldMk cId="1080162640" sldId="538"/>
            <ac:picMk id="3" creationId="{1B724B41-1975-F30C-92D1-4E7E6DA20B47}"/>
          </ac:picMkLst>
        </pc:picChg>
        <pc:picChg chg="add mod">
          <ac:chgData name="Seungjae Lee" userId="37d62571-95b7-4ef3-88c6-73af89d2a1da" providerId="ADAL" clId="{BDDB21FF-570D-4C05-944E-82A9A308BB81}" dt="2023-02-15T21:29:09.050" v="167"/>
          <ac:picMkLst>
            <pc:docMk/>
            <pc:sldMk cId="1080162640" sldId="538"/>
            <ac:picMk id="7" creationId="{0087A719-DAA9-B2BE-B2D5-B0A1620D8788}"/>
          </ac:picMkLst>
        </pc:picChg>
      </pc:sldChg>
      <pc:sldChg chg="modSp mod">
        <pc:chgData name="Seungjae Lee" userId="37d62571-95b7-4ef3-88c6-73af89d2a1da" providerId="ADAL" clId="{BDDB21FF-570D-4C05-944E-82A9A308BB81}" dt="2023-02-15T21:58:00.255" v="189" actId="1037"/>
        <pc:sldMkLst>
          <pc:docMk/>
          <pc:sldMk cId="3692461824" sldId="541"/>
        </pc:sldMkLst>
        <pc:spChg chg="mod">
          <ac:chgData name="Seungjae Lee" userId="37d62571-95b7-4ef3-88c6-73af89d2a1da" providerId="ADAL" clId="{BDDB21FF-570D-4C05-944E-82A9A308BB81}" dt="2023-02-15T21:58:00.255" v="189" actId="1037"/>
          <ac:spMkLst>
            <pc:docMk/>
            <pc:sldMk cId="3692461824" sldId="541"/>
            <ac:spMk id="26" creationId="{D508C3D3-7BFF-41CC-BFA2-88A783ABCB3B}"/>
          </ac:spMkLst>
        </pc:spChg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69735473" sldId="54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782630394" sldId="545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026582859" sldId="547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089518866" sldId="548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270213344" sldId="549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205466139" sldId="550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475615300" sldId="55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656636818" sldId="553"/>
        </pc:sldMkLst>
      </pc:sldChg>
      <pc:sldChg chg="del">
        <pc:chgData name="Seungjae Lee" userId="37d62571-95b7-4ef3-88c6-73af89d2a1da" providerId="ADAL" clId="{BDDB21FF-570D-4C05-944E-82A9A308BB81}" dt="2023-02-15T22:20:44.520" v="242" actId="47"/>
        <pc:sldMkLst>
          <pc:docMk/>
          <pc:sldMk cId="1202725009" sldId="554"/>
        </pc:sldMkLst>
      </pc:sldChg>
      <pc:sldChg chg="addSp delSp modSp mod">
        <pc:chgData name="Seungjae Lee" userId="37d62571-95b7-4ef3-88c6-73af89d2a1da" providerId="ADAL" clId="{BDDB21FF-570D-4C05-944E-82A9A308BB81}" dt="2023-02-15T21:29:25.579" v="171"/>
        <pc:sldMkLst>
          <pc:docMk/>
          <pc:sldMk cId="1790546502" sldId="555"/>
        </pc:sldMkLst>
        <pc:spChg chg="mod">
          <ac:chgData name="Seungjae Lee" userId="37d62571-95b7-4ef3-88c6-73af89d2a1da" providerId="ADAL" clId="{BDDB21FF-570D-4C05-944E-82A9A308BB81}" dt="2023-02-15T21:29:21.083" v="169"/>
          <ac:spMkLst>
            <pc:docMk/>
            <pc:sldMk cId="1790546502" sldId="555"/>
            <ac:spMk id="73" creationId="{271CC84B-D012-089F-62BD-45FEB23873F3}"/>
          </ac:spMkLst>
        </pc:spChg>
        <pc:grpChg chg="del">
          <ac:chgData name="Seungjae Lee" userId="37d62571-95b7-4ef3-88c6-73af89d2a1da" providerId="ADAL" clId="{BDDB21FF-570D-4C05-944E-82A9A308BB81}" dt="2023-02-15T21:29:25.318" v="170" actId="478"/>
          <ac:grpSpMkLst>
            <pc:docMk/>
            <pc:sldMk cId="1790546502" sldId="555"/>
            <ac:grpSpMk id="136" creationId="{5215A427-5E3C-8384-7835-2A55DA84EA45}"/>
          </ac:grpSpMkLst>
        </pc:grpChg>
        <pc:picChg chg="add mod">
          <ac:chgData name="Seungjae Lee" userId="37d62571-95b7-4ef3-88c6-73af89d2a1da" providerId="ADAL" clId="{BDDB21FF-570D-4C05-944E-82A9A308BB81}" dt="2023-02-15T21:29:25.579" v="171"/>
          <ac:picMkLst>
            <pc:docMk/>
            <pc:sldMk cId="1790546502" sldId="555"/>
            <ac:picMk id="3" creationId="{A438D52B-A772-34EC-BCA7-DB386254B7BE}"/>
          </ac:picMkLst>
        </pc:picChg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415466321" sldId="556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993781400" sldId="557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869017488" sldId="558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763399608" sldId="559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141010168" sldId="560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233859440" sldId="561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616958442" sldId="56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895130916" sldId="563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753089433" sldId="564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494292345" sldId="565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34330212" sldId="566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559415605" sldId="567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282374979" sldId="568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282250938" sldId="569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81809589" sldId="570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468135528" sldId="571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800346360" sldId="57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35631135" sldId="573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033307024" sldId="574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509967367" sldId="575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671624422" sldId="576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389565274" sldId="577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803284600" sldId="578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106505480" sldId="579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829996087" sldId="580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513945439" sldId="581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770355964" sldId="58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903296307" sldId="583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879642345" sldId="584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754339863" sldId="585"/>
        </pc:sldMkLst>
      </pc:sldChg>
      <pc:sldChg chg="addSp delSp modSp new mod modAnim">
        <pc:chgData name="Seungjae Lee" userId="37d62571-95b7-4ef3-88c6-73af89d2a1da" providerId="ADAL" clId="{BDDB21FF-570D-4C05-944E-82A9A308BB81}" dt="2023-02-15T21:18:42.038" v="67"/>
        <pc:sldMkLst>
          <pc:docMk/>
          <pc:sldMk cId="714935056" sldId="586"/>
        </pc:sldMkLst>
        <pc:spChg chg="del">
          <ac:chgData name="Seungjae Lee" userId="37d62571-95b7-4ef3-88c6-73af89d2a1da" providerId="ADAL" clId="{BDDB21FF-570D-4C05-944E-82A9A308BB81}" dt="2023-02-15T21:18:36.441" v="65" actId="478"/>
          <ac:spMkLst>
            <pc:docMk/>
            <pc:sldMk cId="714935056" sldId="586"/>
            <ac:spMk id="3" creationId="{9BED4FF1-A9B0-ADEB-09DD-69F3BD90FEDD}"/>
          </ac:spMkLst>
        </pc:spChg>
        <pc:spChg chg="add mod">
          <ac:chgData name="Seungjae Lee" userId="37d62571-95b7-4ef3-88c6-73af89d2a1da" providerId="ADAL" clId="{BDDB21FF-570D-4C05-944E-82A9A308BB81}" dt="2023-02-15T21:18:36.708" v="66"/>
          <ac:spMkLst>
            <pc:docMk/>
            <pc:sldMk cId="714935056" sldId="586"/>
            <ac:spMk id="4" creationId="{8C4FC0E6-3C5A-4CEC-C4C1-4B20F69C09DB}"/>
          </ac:spMkLst>
        </pc:spChg>
        <pc:spChg chg="add mod">
          <ac:chgData name="Seungjae Lee" userId="37d62571-95b7-4ef3-88c6-73af89d2a1da" providerId="ADAL" clId="{BDDB21FF-570D-4C05-944E-82A9A308BB81}" dt="2023-02-15T21:18:42.038" v="67"/>
          <ac:spMkLst>
            <pc:docMk/>
            <pc:sldMk cId="714935056" sldId="586"/>
            <ac:spMk id="5" creationId="{3D055644-5ACD-2125-6915-A831C0D0335C}"/>
          </ac:spMkLst>
        </pc:spChg>
        <pc:picChg chg="add mod">
          <ac:chgData name="Seungjae Lee" userId="37d62571-95b7-4ef3-88c6-73af89d2a1da" providerId="ADAL" clId="{BDDB21FF-570D-4C05-944E-82A9A308BB81}" dt="2023-02-15T21:18:42.038" v="67"/>
          <ac:picMkLst>
            <pc:docMk/>
            <pc:sldMk cId="714935056" sldId="586"/>
            <ac:picMk id="6" creationId="{C7EBAE59-E495-F00C-3728-89419369908D}"/>
          </ac:picMkLst>
        </pc:picChg>
        <pc:picChg chg="add mod">
          <ac:chgData name="Seungjae Lee" userId="37d62571-95b7-4ef3-88c6-73af89d2a1da" providerId="ADAL" clId="{BDDB21FF-570D-4C05-944E-82A9A308BB81}" dt="2023-02-15T21:18:42.038" v="67"/>
          <ac:picMkLst>
            <pc:docMk/>
            <pc:sldMk cId="714935056" sldId="586"/>
            <ac:picMk id="7" creationId="{8315B567-E8AA-DED4-BDE7-3E0965F1D47D}"/>
          </ac:picMkLst>
        </pc:picChg>
        <pc:picChg chg="add mod">
          <ac:chgData name="Seungjae Lee" userId="37d62571-95b7-4ef3-88c6-73af89d2a1da" providerId="ADAL" clId="{BDDB21FF-570D-4C05-944E-82A9A308BB81}" dt="2023-02-15T21:18:42.038" v="67"/>
          <ac:picMkLst>
            <pc:docMk/>
            <pc:sldMk cId="714935056" sldId="586"/>
            <ac:picMk id="8" creationId="{0BA098E5-CCAC-FC5A-569C-44EEA0D6F91B}"/>
          </ac:picMkLst>
        </pc:picChg>
        <pc:picChg chg="add mod">
          <ac:chgData name="Seungjae Lee" userId="37d62571-95b7-4ef3-88c6-73af89d2a1da" providerId="ADAL" clId="{BDDB21FF-570D-4C05-944E-82A9A308BB81}" dt="2023-02-15T21:18:42.038" v="67"/>
          <ac:picMkLst>
            <pc:docMk/>
            <pc:sldMk cId="714935056" sldId="586"/>
            <ac:picMk id="9" creationId="{A5201D78-95F3-7B68-C7D1-2C59C291EC68}"/>
          </ac:picMkLst>
        </pc:picChg>
      </pc:sldChg>
      <pc:sldChg chg="addSp delSp modSp new mod modAnim">
        <pc:chgData name="Seungjae Lee" userId="37d62571-95b7-4ef3-88c6-73af89d2a1da" providerId="ADAL" clId="{BDDB21FF-570D-4C05-944E-82A9A308BB81}" dt="2023-02-15T21:58:52.572" v="196" actId="14100"/>
        <pc:sldMkLst>
          <pc:docMk/>
          <pc:sldMk cId="676965239" sldId="587"/>
        </pc:sldMkLst>
        <pc:spChg chg="del">
          <ac:chgData name="Seungjae Lee" userId="37d62571-95b7-4ef3-88c6-73af89d2a1da" providerId="ADAL" clId="{BDDB21FF-570D-4C05-944E-82A9A308BB81}" dt="2023-02-15T21:20:36.415" v="84" actId="478"/>
          <ac:spMkLst>
            <pc:docMk/>
            <pc:sldMk cId="676965239" sldId="587"/>
            <ac:spMk id="3" creationId="{CE7C5A6C-AF0D-282A-2968-2810F9DCEA62}"/>
          </ac:spMkLst>
        </pc:spChg>
        <pc:spChg chg="add mod">
          <ac:chgData name="Seungjae Lee" userId="37d62571-95b7-4ef3-88c6-73af89d2a1da" providerId="ADAL" clId="{BDDB21FF-570D-4C05-944E-82A9A308BB81}" dt="2023-02-15T21:19:03.090" v="69"/>
          <ac:spMkLst>
            <pc:docMk/>
            <pc:sldMk cId="676965239" sldId="587"/>
            <ac:spMk id="4" creationId="{D4B62D4A-E859-D5A8-B75D-37AFFB5F43F8}"/>
          </ac:spMkLst>
        </pc:spChg>
        <pc:spChg chg="mod">
          <ac:chgData name="Seungjae Lee" userId="37d62571-95b7-4ef3-88c6-73af89d2a1da" providerId="ADAL" clId="{BDDB21FF-570D-4C05-944E-82A9A308BB81}" dt="2023-02-15T21:58:52.572" v="196" actId="14100"/>
          <ac:spMkLst>
            <pc:docMk/>
            <pc:sldMk cId="676965239" sldId="587"/>
            <ac:spMk id="7" creationId="{3FDE5D30-B912-CD5C-2F94-502402C83E1B}"/>
          </ac:spMkLst>
        </pc:spChg>
        <pc:spChg chg="add mod">
          <ac:chgData name="Seungjae Lee" userId="37d62571-95b7-4ef3-88c6-73af89d2a1da" providerId="ADAL" clId="{BDDB21FF-570D-4C05-944E-82A9A308BB81}" dt="2023-02-15T21:19:34.184" v="76"/>
          <ac:spMkLst>
            <pc:docMk/>
            <pc:sldMk cId="676965239" sldId="587"/>
            <ac:spMk id="8" creationId="{AD99A137-9FCF-2494-C3FD-30D72F924B1E}"/>
          </ac:spMkLst>
        </pc:spChg>
        <pc:grpChg chg="add mod">
          <ac:chgData name="Seungjae Lee" userId="37d62571-95b7-4ef3-88c6-73af89d2a1da" providerId="ADAL" clId="{BDDB21FF-570D-4C05-944E-82A9A308BB81}" dt="2023-02-15T21:19:03.090" v="69"/>
          <ac:grpSpMkLst>
            <pc:docMk/>
            <pc:sldMk cId="676965239" sldId="587"/>
            <ac:grpSpMk id="5" creationId="{AA883CD0-7413-E100-74F3-885B9EEBB78C}"/>
          </ac:grpSpMkLst>
        </pc:grpChg>
        <pc:picChg chg="mod">
          <ac:chgData name="Seungjae Lee" userId="37d62571-95b7-4ef3-88c6-73af89d2a1da" providerId="ADAL" clId="{BDDB21FF-570D-4C05-944E-82A9A308BB81}" dt="2023-02-15T21:19:03.090" v="69"/>
          <ac:picMkLst>
            <pc:docMk/>
            <pc:sldMk cId="676965239" sldId="587"/>
            <ac:picMk id="6" creationId="{C2F50399-11C0-3FD1-F983-0E4C80F6F017}"/>
          </ac:picMkLst>
        </pc:picChg>
      </pc:sldChg>
      <pc:sldChg chg="addSp delSp modSp new mod">
        <pc:chgData name="Seungjae Lee" userId="37d62571-95b7-4ef3-88c6-73af89d2a1da" providerId="ADAL" clId="{BDDB21FF-570D-4C05-944E-82A9A308BB81}" dt="2023-02-15T21:57:42.399" v="179" actId="948"/>
        <pc:sldMkLst>
          <pc:docMk/>
          <pc:sldMk cId="3832754462" sldId="588"/>
        </pc:sldMkLst>
        <pc:spChg chg="del">
          <ac:chgData name="Seungjae Lee" userId="37d62571-95b7-4ef3-88c6-73af89d2a1da" providerId="ADAL" clId="{BDDB21FF-570D-4C05-944E-82A9A308BB81}" dt="2023-02-15T21:20:38.879" v="85" actId="478"/>
          <ac:spMkLst>
            <pc:docMk/>
            <pc:sldMk cId="3832754462" sldId="588"/>
            <ac:spMk id="3" creationId="{45BD6573-15F5-015D-669F-9087243807E1}"/>
          </ac:spMkLst>
        </pc:spChg>
        <pc:spChg chg="mod">
          <ac:chgData name="Seungjae Lee" userId="37d62571-95b7-4ef3-88c6-73af89d2a1da" providerId="ADAL" clId="{BDDB21FF-570D-4C05-944E-82A9A308BB81}" dt="2023-02-15T21:19:15.083" v="72"/>
          <ac:spMkLst>
            <pc:docMk/>
            <pc:sldMk cId="3832754462" sldId="588"/>
            <ac:spMk id="5" creationId="{EA875F60-BE5B-2D27-3FC2-F6F782D1FDFF}"/>
          </ac:spMkLst>
        </pc:spChg>
        <pc:spChg chg="add mod">
          <ac:chgData name="Seungjae Lee" userId="37d62571-95b7-4ef3-88c6-73af89d2a1da" providerId="ADAL" clId="{BDDB21FF-570D-4C05-944E-82A9A308BB81}" dt="2023-02-15T21:57:42.399" v="179" actId="948"/>
          <ac:spMkLst>
            <pc:docMk/>
            <pc:sldMk cId="3832754462" sldId="588"/>
            <ac:spMk id="7" creationId="{4CB65F8E-1080-AFC7-169A-7C87AF394FA8}"/>
          </ac:spMkLst>
        </pc:spChg>
        <pc:spChg chg="add mod">
          <ac:chgData name="Seungjae Lee" userId="37d62571-95b7-4ef3-88c6-73af89d2a1da" providerId="ADAL" clId="{BDDB21FF-570D-4C05-944E-82A9A308BB81}" dt="2023-02-15T21:19:35.378" v="77"/>
          <ac:spMkLst>
            <pc:docMk/>
            <pc:sldMk cId="3832754462" sldId="588"/>
            <ac:spMk id="8" creationId="{C8CC16AB-82C5-CC5C-4F39-3B3A044BD135}"/>
          </ac:spMkLst>
        </pc:spChg>
        <pc:grpChg chg="add mod">
          <ac:chgData name="Seungjae Lee" userId="37d62571-95b7-4ef3-88c6-73af89d2a1da" providerId="ADAL" clId="{BDDB21FF-570D-4C05-944E-82A9A308BB81}" dt="2023-02-15T21:19:15.083" v="72"/>
          <ac:grpSpMkLst>
            <pc:docMk/>
            <pc:sldMk cId="3832754462" sldId="588"/>
            <ac:grpSpMk id="4" creationId="{A4DFB4BE-B206-3A0E-5FBE-521A55057322}"/>
          </ac:grpSpMkLst>
        </pc:grpChg>
        <pc:picChg chg="mod">
          <ac:chgData name="Seungjae Lee" userId="37d62571-95b7-4ef3-88c6-73af89d2a1da" providerId="ADAL" clId="{BDDB21FF-570D-4C05-944E-82A9A308BB81}" dt="2023-02-15T21:19:15.083" v="72"/>
          <ac:picMkLst>
            <pc:docMk/>
            <pc:sldMk cId="3832754462" sldId="588"/>
            <ac:picMk id="6" creationId="{67E34BBB-D9B2-4A63-D133-669C48AC5A15}"/>
          </ac:picMkLst>
        </pc:picChg>
      </pc:sldChg>
      <pc:sldChg chg="addSp delSp modSp new mod">
        <pc:chgData name="Seungjae Lee" userId="37d62571-95b7-4ef3-88c6-73af89d2a1da" providerId="ADAL" clId="{BDDB21FF-570D-4C05-944E-82A9A308BB81}" dt="2023-02-15T21:57:45.941" v="180" actId="948"/>
        <pc:sldMkLst>
          <pc:docMk/>
          <pc:sldMk cId="2342993668" sldId="589"/>
        </pc:sldMkLst>
        <pc:spChg chg="del">
          <ac:chgData name="Seungjae Lee" userId="37d62571-95b7-4ef3-88c6-73af89d2a1da" providerId="ADAL" clId="{BDDB21FF-570D-4C05-944E-82A9A308BB81}" dt="2023-02-15T21:20:41.153" v="86" actId="478"/>
          <ac:spMkLst>
            <pc:docMk/>
            <pc:sldMk cId="2342993668" sldId="589"/>
            <ac:spMk id="3" creationId="{5E1FEF0C-6ED4-C0DD-6BCA-ECB0C829EA35}"/>
          </ac:spMkLst>
        </pc:spChg>
        <pc:spChg chg="add mod">
          <ac:chgData name="Seungjae Lee" userId="37d62571-95b7-4ef3-88c6-73af89d2a1da" providerId="ADAL" clId="{BDDB21FF-570D-4C05-944E-82A9A308BB81}" dt="2023-02-15T21:57:45.941" v="180" actId="948"/>
          <ac:spMkLst>
            <pc:docMk/>
            <pc:sldMk cId="2342993668" sldId="589"/>
            <ac:spMk id="5" creationId="{F2694939-B690-F3A5-67FA-28D5CF220642}"/>
          </ac:spMkLst>
        </pc:spChg>
        <pc:spChg chg="add mod">
          <ac:chgData name="Seungjae Lee" userId="37d62571-95b7-4ef3-88c6-73af89d2a1da" providerId="ADAL" clId="{BDDB21FF-570D-4C05-944E-82A9A308BB81}" dt="2023-02-15T21:19:36.379" v="78"/>
          <ac:spMkLst>
            <pc:docMk/>
            <pc:sldMk cId="2342993668" sldId="589"/>
            <ac:spMk id="7" creationId="{D1A86F6E-7C51-3677-3A73-ACF01DCC1455}"/>
          </ac:spMkLst>
        </pc:spChg>
        <pc:picChg chg="add del mod">
          <ac:chgData name="Seungjae Lee" userId="37d62571-95b7-4ef3-88c6-73af89d2a1da" providerId="ADAL" clId="{BDDB21FF-570D-4C05-944E-82A9A308BB81}" dt="2023-02-15T21:19:23.641" v="74"/>
          <ac:picMkLst>
            <pc:docMk/>
            <pc:sldMk cId="2342993668" sldId="589"/>
            <ac:picMk id="4" creationId="{CDDD75E1-ADC3-D3D2-9BD0-17D12F4B3806}"/>
          </ac:picMkLst>
        </pc:picChg>
        <pc:picChg chg="add mod">
          <ac:chgData name="Seungjae Lee" userId="37d62571-95b7-4ef3-88c6-73af89d2a1da" providerId="ADAL" clId="{BDDB21FF-570D-4C05-944E-82A9A308BB81}" dt="2023-02-15T21:19:26.020" v="75"/>
          <ac:picMkLst>
            <pc:docMk/>
            <pc:sldMk cId="2342993668" sldId="589"/>
            <ac:picMk id="6" creationId="{7A1E693C-7AAB-B88C-D091-DDC20A2E06B2}"/>
          </ac:picMkLst>
        </pc:picChg>
      </pc:sldChg>
      <pc:sldChg chg="addSp delSp modSp new mod modAnim">
        <pc:chgData name="Seungjae Lee" userId="37d62571-95b7-4ef3-88c6-73af89d2a1da" providerId="ADAL" clId="{BDDB21FF-570D-4C05-944E-82A9A308BB81}" dt="2023-02-15T21:59:24.036" v="202" actId="1076"/>
        <pc:sldMkLst>
          <pc:docMk/>
          <pc:sldMk cId="246911536" sldId="590"/>
        </pc:sldMkLst>
        <pc:spChg chg="del">
          <ac:chgData name="Seungjae Lee" userId="37d62571-95b7-4ef3-88c6-73af89d2a1da" providerId="ADAL" clId="{BDDB21FF-570D-4C05-944E-82A9A308BB81}" dt="2023-02-15T21:20:22.759" v="81" actId="478"/>
          <ac:spMkLst>
            <pc:docMk/>
            <pc:sldMk cId="246911536" sldId="590"/>
            <ac:spMk id="3" creationId="{4A254066-D36B-657F-B636-40723A724AF2}"/>
          </ac:spMkLst>
        </pc:spChg>
        <pc:spChg chg="mod">
          <ac:chgData name="Seungjae Lee" userId="37d62571-95b7-4ef3-88c6-73af89d2a1da" providerId="ADAL" clId="{BDDB21FF-570D-4C05-944E-82A9A308BB81}" dt="2023-02-15T21:59:19.167" v="201" actId="1076"/>
          <ac:spMkLst>
            <pc:docMk/>
            <pc:sldMk cId="246911536" sldId="590"/>
            <ac:spMk id="9" creationId="{14C336C4-4BB5-0C79-B63A-FEC5F042B467}"/>
          </ac:spMkLst>
        </pc:spChg>
        <pc:spChg chg="mod">
          <ac:chgData name="Seungjae Lee" userId="37d62571-95b7-4ef3-88c6-73af89d2a1da" providerId="ADAL" clId="{BDDB21FF-570D-4C05-944E-82A9A308BB81}" dt="2023-02-15T21:59:19.167" v="201" actId="1076"/>
          <ac:spMkLst>
            <pc:docMk/>
            <pc:sldMk cId="246911536" sldId="590"/>
            <ac:spMk id="11" creationId="{38C6787B-9451-D438-4433-23CBA145DC72}"/>
          </ac:spMkLst>
        </pc:spChg>
        <pc:spChg chg="add mod">
          <ac:chgData name="Seungjae Lee" userId="37d62571-95b7-4ef3-88c6-73af89d2a1da" providerId="ADAL" clId="{BDDB21FF-570D-4C05-944E-82A9A308BB81}" dt="2023-02-15T21:59:24.036" v="202" actId="1076"/>
          <ac:spMkLst>
            <pc:docMk/>
            <pc:sldMk cId="246911536" sldId="590"/>
            <ac:spMk id="19" creationId="{8A0D6F1F-C426-B51F-71CD-A029A1EE454A}"/>
          </ac:spMkLst>
        </pc:spChg>
        <pc:spChg chg="add mod">
          <ac:chgData name="Seungjae Lee" userId="37d62571-95b7-4ef3-88c6-73af89d2a1da" providerId="ADAL" clId="{BDDB21FF-570D-4C05-944E-82A9A308BB81}" dt="2023-02-15T21:20:45.493" v="87"/>
          <ac:spMkLst>
            <pc:docMk/>
            <pc:sldMk cId="246911536" sldId="590"/>
            <ac:spMk id="20" creationId="{5D73B748-8229-7560-815B-40A72AD55566}"/>
          </ac:spMkLst>
        </pc:spChg>
        <pc:grpChg chg="add mod">
          <ac:chgData name="Seungjae Lee" userId="37d62571-95b7-4ef3-88c6-73af89d2a1da" providerId="ADAL" clId="{BDDB21FF-570D-4C05-944E-82A9A308BB81}" dt="2023-02-15T21:59:19.167" v="201" actId="1076"/>
          <ac:grpSpMkLst>
            <pc:docMk/>
            <pc:sldMk cId="246911536" sldId="590"/>
            <ac:grpSpMk id="5" creationId="{9D7A8B5B-FDBF-E2F1-4B95-491C120C3FB1}"/>
          </ac:grpSpMkLst>
        </pc:grpChg>
        <pc:grpChg chg="mod">
          <ac:chgData name="Seungjae Lee" userId="37d62571-95b7-4ef3-88c6-73af89d2a1da" providerId="ADAL" clId="{BDDB21FF-570D-4C05-944E-82A9A308BB81}" dt="2023-02-15T21:59:19.167" v="201" actId="1076"/>
          <ac:grpSpMkLst>
            <pc:docMk/>
            <pc:sldMk cId="246911536" sldId="590"/>
            <ac:grpSpMk id="6" creationId="{C68994A5-17DD-2172-3A58-DEBF86843D9E}"/>
          </ac:grpSpMkLst>
        </pc:grpChg>
        <pc:grpChg chg="mod">
          <ac:chgData name="Seungjae Lee" userId="37d62571-95b7-4ef3-88c6-73af89d2a1da" providerId="ADAL" clId="{BDDB21FF-570D-4C05-944E-82A9A308BB81}" dt="2023-02-15T21:59:19.167" v="201" actId="1076"/>
          <ac:grpSpMkLst>
            <pc:docMk/>
            <pc:sldMk cId="246911536" sldId="590"/>
            <ac:grpSpMk id="7" creationId="{58CC3857-1908-6ED1-6AE9-F52392C5BCE2}"/>
          </ac:grpSpMkLst>
        </pc:grpChg>
        <pc:grpChg chg="add mod">
          <ac:chgData name="Seungjae Lee" userId="37d62571-95b7-4ef3-88c6-73af89d2a1da" providerId="ADAL" clId="{BDDB21FF-570D-4C05-944E-82A9A308BB81}" dt="2023-02-15T21:20:13.828" v="80"/>
          <ac:grpSpMkLst>
            <pc:docMk/>
            <pc:sldMk cId="246911536" sldId="590"/>
            <ac:grpSpMk id="12" creationId="{5BBB8AAC-47DC-54A8-3B27-38E048594FF8}"/>
          </ac:grpSpMkLst>
        </pc:grpChg>
        <pc:grpChg chg="add mod">
          <ac:chgData name="Seungjae Lee" userId="37d62571-95b7-4ef3-88c6-73af89d2a1da" providerId="ADAL" clId="{BDDB21FF-570D-4C05-944E-82A9A308BB81}" dt="2023-02-15T21:20:13.828" v="80"/>
          <ac:grpSpMkLst>
            <pc:docMk/>
            <pc:sldMk cId="246911536" sldId="590"/>
            <ac:grpSpMk id="16" creationId="{9B5705BB-4A47-8A64-B243-6BB3F9E1DBFB}"/>
          </ac:grpSpMkLst>
        </pc:grpChg>
        <pc:picChg chg="add mod">
          <ac:chgData name="Seungjae Lee" userId="37d62571-95b7-4ef3-88c6-73af89d2a1da" providerId="ADAL" clId="{BDDB21FF-570D-4C05-944E-82A9A308BB81}" dt="2023-02-15T21:59:19.167" v="201" actId="1076"/>
          <ac:picMkLst>
            <pc:docMk/>
            <pc:sldMk cId="246911536" sldId="590"/>
            <ac:picMk id="4" creationId="{14E4717E-8D5C-C7B4-6A80-C6FFF9B1A4E0}"/>
          </ac:picMkLst>
        </pc:picChg>
        <pc:picChg chg="mod">
          <ac:chgData name="Seungjae Lee" userId="37d62571-95b7-4ef3-88c6-73af89d2a1da" providerId="ADAL" clId="{BDDB21FF-570D-4C05-944E-82A9A308BB81}" dt="2023-02-15T21:59:19.167" v="201" actId="1076"/>
          <ac:picMkLst>
            <pc:docMk/>
            <pc:sldMk cId="246911536" sldId="590"/>
            <ac:picMk id="8" creationId="{38B0BA69-C359-FF83-9BB6-FBA275F0E273}"/>
          </ac:picMkLst>
        </pc:picChg>
        <pc:picChg chg="mod">
          <ac:chgData name="Seungjae Lee" userId="37d62571-95b7-4ef3-88c6-73af89d2a1da" providerId="ADAL" clId="{BDDB21FF-570D-4C05-944E-82A9A308BB81}" dt="2023-02-15T21:59:19.167" v="201" actId="1076"/>
          <ac:picMkLst>
            <pc:docMk/>
            <pc:sldMk cId="246911536" sldId="590"/>
            <ac:picMk id="10" creationId="{756BFF7F-C345-4D44-6E22-266FEE6FEFC7}"/>
          </ac:picMkLst>
        </pc:picChg>
        <pc:picChg chg="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3" creationId="{9F7FCECB-CFEE-0162-E6F3-250F200658EB}"/>
          </ac:picMkLst>
        </pc:picChg>
        <pc:picChg chg="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4" creationId="{77521290-5951-387E-ED35-124824E2C354}"/>
          </ac:picMkLst>
        </pc:picChg>
        <pc:picChg chg="add 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5" creationId="{BB3B460D-FBAE-01AD-57C9-9BEB91A338AC}"/>
          </ac:picMkLst>
        </pc:picChg>
        <pc:picChg chg="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7" creationId="{913051C4-5738-5F7D-AF49-580F41D1EA2A}"/>
          </ac:picMkLst>
        </pc:picChg>
        <pc:picChg chg="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8" creationId="{9D4EEE6B-D8D8-54B0-413C-69998A7E233C}"/>
          </ac:picMkLst>
        </pc:picChg>
      </pc:sldChg>
      <pc:sldChg chg="addSp delSp modSp new mod modAnim">
        <pc:chgData name="Seungjae Lee" userId="37d62571-95b7-4ef3-88c6-73af89d2a1da" providerId="ADAL" clId="{BDDB21FF-570D-4C05-944E-82A9A308BB81}" dt="2023-02-15T21:59:47.131" v="204" actId="1076"/>
        <pc:sldMkLst>
          <pc:docMk/>
          <pc:sldMk cId="3063004562" sldId="591"/>
        </pc:sldMkLst>
        <pc:spChg chg="del">
          <ac:chgData name="Seungjae Lee" userId="37d62571-95b7-4ef3-88c6-73af89d2a1da" providerId="ADAL" clId="{BDDB21FF-570D-4C05-944E-82A9A308BB81}" dt="2023-02-15T21:22:26.955" v="90" actId="478"/>
          <ac:spMkLst>
            <pc:docMk/>
            <pc:sldMk cId="3063004562" sldId="591"/>
            <ac:spMk id="3" creationId="{EEE1A79E-A4F3-C8E2-27E2-5A5F20A31E9D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6" creationId="{FAA72DFA-BD76-237D-77F5-F3815E702BFF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7" creationId="{23E66BEC-485D-8475-31AC-850190714B18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8" creationId="{F0C76280-EBF1-156B-FD43-BE9C118561CB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11" creationId="{835D7C90-783B-51DF-9A5C-D120B63D45D6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12" creationId="{D060BD2D-9DD5-B6A4-8E53-BA67D7CFAEDC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13" creationId="{095AD5B0-70AD-5465-EE62-7048D072760A}"/>
          </ac:spMkLst>
        </pc:spChg>
        <pc:spChg chg="add 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14" creationId="{C37E5893-EF63-CEB1-B0E2-E262B56B754C}"/>
          </ac:spMkLst>
        </pc:spChg>
        <pc:spChg chg="add mod">
          <ac:chgData name="Seungjae Lee" userId="37d62571-95b7-4ef3-88c6-73af89d2a1da" providerId="ADAL" clId="{BDDB21FF-570D-4C05-944E-82A9A308BB81}" dt="2023-02-15T21:22:27.454" v="91"/>
          <ac:spMkLst>
            <pc:docMk/>
            <pc:sldMk cId="3063004562" sldId="591"/>
            <ac:spMk id="15" creationId="{FB01F961-0B2F-D3C5-C0E5-5DCB219159E6}"/>
          </ac:spMkLst>
        </pc:spChg>
        <pc:grpChg chg="add mod">
          <ac:chgData name="Seungjae Lee" userId="37d62571-95b7-4ef3-88c6-73af89d2a1da" providerId="ADAL" clId="{BDDB21FF-570D-4C05-944E-82A9A308BB81}" dt="2023-02-15T21:59:47.131" v="204" actId="1076"/>
          <ac:grpSpMkLst>
            <pc:docMk/>
            <pc:sldMk cId="3063004562" sldId="591"/>
            <ac:grpSpMk id="4" creationId="{4CF371F9-E3C2-411B-5863-EA7AE9770084}"/>
          </ac:grpSpMkLst>
        </pc:grpChg>
        <pc:grpChg chg="add mod">
          <ac:chgData name="Seungjae Lee" userId="37d62571-95b7-4ef3-88c6-73af89d2a1da" providerId="ADAL" clId="{BDDB21FF-570D-4C05-944E-82A9A308BB81}" dt="2023-02-15T21:59:47.131" v="204" actId="1076"/>
          <ac:grpSpMkLst>
            <pc:docMk/>
            <pc:sldMk cId="3063004562" sldId="591"/>
            <ac:grpSpMk id="9" creationId="{F9EB5ADC-6B16-DABB-25B8-606FD0F1EE0C}"/>
          </ac:grpSpMkLst>
        </pc:grpChg>
        <pc:picChg chg="mod">
          <ac:chgData name="Seungjae Lee" userId="37d62571-95b7-4ef3-88c6-73af89d2a1da" providerId="ADAL" clId="{BDDB21FF-570D-4C05-944E-82A9A308BB81}" dt="2023-02-15T21:59:47.131" v="204" actId="1076"/>
          <ac:picMkLst>
            <pc:docMk/>
            <pc:sldMk cId="3063004562" sldId="591"/>
            <ac:picMk id="5" creationId="{11621FE0-5614-B93D-24CD-2F959B41D380}"/>
          </ac:picMkLst>
        </pc:picChg>
        <pc:picChg chg="mod">
          <ac:chgData name="Seungjae Lee" userId="37d62571-95b7-4ef3-88c6-73af89d2a1da" providerId="ADAL" clId="{BDDB21FF-570D-4C05-944E-82A9A308BB81}" dt="2023-02-15T21:59:47.131" v="204" actId="1076"/>
          <ac:picMkLst>
            <pc:docMk/>
            <pc:sldMk cId="3063004562" sldId="591"/>
            <ac:picMk id="10" creationId="{9BC774AC-5A69-3172-86DF-5AF4B2854981}"/>
          </ac:picMkLst>
        </pc:picChg>
      </pc:sldChg>
      <pc:sldChg chg="addSp delSp modSp new mod modAnim">
        <pc:chgData name="Seungjae Lee" userId="37d62571-95b7-4ef3-88c6-73af89d2a1da" providerId="ADAL" clId="{BDDB21FF-570D-4C05-944E-82A9A308BB81}" dt="2023-02-15T21:24:20.119" v="97"/>
        <pc:sldMkLst>
          <pc:docMk/>
          <pc:sldMk cId="4107654767" sldId="592"/>
        </pc:sldMkLst>
        <pc:spChg chg="del">
          <ac:chgData name="Seungjae Lee" userId="37d62571-95b7-4ef3-88c6-73af89d2a1da" providerId="ADAL" clId="{BDDB21FF-570D-4C05-944E-82A9A308BB81}" dt="2023-02-15T21:24:09.070" v="93" actId="478"/>
          <ac:spMkLst>
            <pc:docMk/>
            <pc:sldMk cId="4107654767" sldId="592"/>
            <ac:spMk id="3" creationId="{7E9CF7E6-4B16-4463-DD07-1D763E9BC633}"/>
          </ac:spMkLst>
        </pc:spChg>
        <pc:spChg chg="add mod">
          <ac:chgData name="Seungjae Lee" userId="37d62571-95b7-4ef3-88c6-73af89d2a1da" providerId="ADAL" clId="{BDDB21FF-570D-4C05-944E-82A9A308BB81}" dt="2023-02-15T21:24:16.193" v="96"/>
          <ac:spMkLst>
            <pc:docMk/>
            <pc:sldMk cId="4107654767" sldId="592"/>
            <ac:spMk id="4" creationId="{BFCE1DDD-FAF3-77F1-30DA-95650116A2A7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6" creationId="{CDF1CF57-C63F-D9B7-9C0D-D08362795C28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9" creationId="{AD400503-B577-AD22-01F4-005B80D09426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13" creationId="{536736CC-54DC-EE7F-0D70-75EFA4173689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14" creationId="{599820EA-6862-C3AE-FF49-5232449D774F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18" creationId="{338CEDA1-A3FE-895C-BFDE-92A481E7E226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19" creationId="{CE6DB455-F36C-7473-19BF-F40ADC81A63D}"/>
          </ac:spMkLst>
        </pc:spChg>
        <pc:spChg chg="add 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20" creationId="{A7371399-766F-AC9A-EC94-40492606A766}"/>
          </ac:spMkLst>
        </pc:spChg>
        <pc:spChg chg="add 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21" creationId="{2D744B8E-8237-F5C0-8730-B80A4E8CCC6F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24" creationId="{475A0E47-B232-B27A-0672-96DB92BBAB85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25" creationId="{48BE723B-6678-8260-3C8D-571E5C7FAC03}"/>
          </ac:spMkLst>
        </pc:spChg>
        <pc:grpChg chg="add 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5" creationId="{74C958B8-0F1F-E8AB-AD66-5B427E55D58D}"/>
          </ac:grpSpMkLst>
        </pc:grpChg>
        <pc:grpChg chg="add 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8" creationId="{FCA6AF1D-C34E-B96D-6754-5B69A08B94D8}"/>
          </ac:grpSpMkLst>
        </pc:grpChg>
        <pc:grpChg chg="add 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11" creationId="{41687408-C553-0649-0E93-F5A486296F5F}"/>
          </ac:grpSpMkLst>
        </pc:grpChg>
        <pc:grpChg chg="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12" creationId="{4CDA1C89-5FAA-AF54-FA6B-85A95A5CB5F5}"/>
          </ac:grpSpMkLst>
        </pc:grpChg>
        <pc:grpChg chg="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17" creationId="{57E8AF20-5094-E8DD-1919-5D6C7E36C3D1}"/>
          </ac:grpSpMkLst>
        </pc:grpChg>
        <pc:grpChg chg="add 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22" creationId="{6FD9FE5C-7627-094C-D47F-64007CF1B4FF}"/>
          </ac:grpSpMkLst>
        </pc:grpChg>
        <pc:grpChg chg="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23" creationId="{C3B62D3D-1D56-5D49-2B35-0BAFCE1E39D6}"/>
          </ac:grpSpMkLst>
        </pc:grp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7" creationId="{41F7ACD4-3C49-5265-EA12-CE4C30D8956A}"/>
          </ac:picMkLst>
        </pc:pic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10" creationId="{4659D87D-E01B-2817-6C50-0290E5732A6D}"/>
          </ac:picMkLst>
        </pc:pic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15" creationId="{D51CCB30-4777-653B-3F77-E8A521DC614F}"/>
          </ac:picMkLst>
        </pc:pic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16" creationId="{FD8B7D03-B2D4-3C16-6800-1A7071BEDF3A}"/>
          </ac:picMkLst>
        </pc:pic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26" creationId="{DE1C283D-2278-9925-8E2C-112641013CD2}"/>
          </ac:picMkLst>
        </pc:picChg>
      </pc:sldChg>
      <pc:sldChg chg="addSp delSp modSp new mod">
        <pc:chgData name="Seungjae Lee" userId="37d62571-95b7-4ef3-88c6-73af89d2a1da" providerId="ADAL" clId="{BDDB21FF-570D-4C05-944E-82A9A308BB81}" dt="2023-02-15T21:26:08.028" v="113" actId="14100"/>
        <pc:sldMkLst>
          <pc:docMk/>
          <pc:sldMk cId="4005313721" sldId="593"/>
        </pc:sldMkLst>
        <pc:spChg chg="del">
          <ac:chgData name="Seungjae Lee" userId="37d62571-95b7-4ef3-88c6-73af89d2a1da" providerId="ADAL" clId="{BDDB21FF-570D-4C05-944E-82A9A308BB81}" dt="2023-02-15T21:25:29.579" v="99" actId="478"/>
          <ac:spMkLst>
            <pc:docMk/>
            <pc:sldMk cId="4005313721" sldId="593"/>
            <ac:spMk id="3" creationId="{70997158-8449-F8DC-1743-7ED63EA507B2}"/>
          </ac:spMkLst>
        </pc:spChg>
        <pc:spChg chg="add mod">
          <ac:chgData name="Seungjae Lee" userId="37d62571-95b7-4ef3-88c6-73af89d2a1da" providerId="ADAL" clId="{BDDB21FF-570D-4C05-944E-82A9A308BB81}" dt="2023-02-15T21:25:43.394" v="108" actId="20577"/>
          <ac:spMkLst>
            <pc:docMk/>
            <pc:sldMk cId="4005313721" sldId="593"/>
            <ac:spMk id="4" creationId="{0E1230F5-150E-C8D6-3773-EA0A36C8AC78}"/>
          </ac:spMkLst>
        </pc:spChg>
        <pc:spChg chg="mod">
          <ac:chgData name="Seungjae Lee" userId="37d62571-95b7-4ef3-88c6-73af89d2a1da" providerId="ADAL" clId="{BDDB21FF-570D-4C05-944E-82A9A308BB81}" dt="2023-02-15T21:25:47.060" v="109"/>
          <ac:spMkLst>
            <pc:docMk/>
            <pc:sldMk cId="4005313721" sldId="593"/>
            <ac:spMk id="7" creationId="{FEE3AA2C-5659-3F4E-0AF3-C59462926B2A}"/>
          </ac:spMkLst>
        </pc:spChg>
        <pc:spChg chg="mod">
          <ac:chgData name="Seungjae Lee" userId="37d62571-95b7-4ef3-88c6-73af89d2a1da" providerId="ADAL" clId="{BDDB21FF-570D-4C05-944E-82A9A308BB81}" dt="2023-02-15T21:26:08.028" v="113" actId="14100"/>
          <ac:spMkLst>
            <pc:docMk/>
            <pc:sldMk cId="4005313721" sldId="593"/>
            <ac:spMk id="8" creationId="{EADD5EA4-B5D2-F7FF-4859-10E7B939D0A2}"/>
          </ac:spMkLst>
        </pc:spChg>
        <pc:spChg chg="mod">
          <ac:chgData name="Seungjae Lee" userId="37d62571-95b7-4ef3-88c6-73af89d2a1da" providerId="ADAL" clId="{BDDB21FF-570D-4C05-944E-82A9A308BB81}" dt="2023-02-15T21:25:59.314" v="111" actId="14100"/>
          <ac:spMkLst>
            <pc:docMk/>
            <pc:sldMk cId="4005313721" sldId="593"/>
            <ac:spMk id="11" creationId="{FBD3D331-014F-3BFB-AFE7-0D1BA6B16603}"/>
          </ac:spMkLst>
        </pc:spChg>
        <pc:grpChg chg="add mod">
          <ac:chgData name="Seungjae Lee" userId="37d62571-95b7-4ef3-88c6-73af89d2a1da" providerId="ADAL" clId="{BDDB21FF-570D-4C05-944E-82A9A308BB81}" dt="2023-02-15T21:25:47.060" v="109"/>
          <ac:grpSpMkLst>
            <pc:docMk/>
            <pc:sldMk cId="4005313721" sldId="593"/>
            <ac:grpSpMk id="5" creationId="{8645FE59-8C96-22F9-8B35-B1ACA8FC1337}"/>
          </ac:grpSpMkLst>
        </pc:grpChg>
        <pc:picChg chg="mod">
          <ac:chgData name="Seungjae Lee" userId="37d62571-95b7-4ef3-88c6-73af89d2a1da" providerId="ADAL" clId="{BDDB21FF-570D-4C05-944E-82A9A308BB81}" dt="2023-02-15T21:25:47.060" v="109"/>
          <ac:picMkLst>
            <pc:docMk/>
            <pc:sldMk cId="4005313721" sldId="593"/>
            <ac:picMk id="6" creationId="{E5A5A9E9-F12F-4D59-8AE3-4B676C31880B}"/>
          </ac:picMkLst>
        </pc:picChg>
        <pc:cxnChg chg="mod">
          <ac:chgData name="Seungjae Lee" userId="37d62571-95b7-4ef3-88c6-73af89d2a1da" providerId="ADAL" clId="{BDDB21FF-570D-4C05-944E-82A9A308BB81}" dt="2023-02-15T21:26:08.028" v="113" actId="14100"/>
          <ac:cxnSpMkLst>
            <pc:docMk/>
            <pc:sldMk cId="4005313721" sldId="593"/>
            <ac:cxnSpMk id="9" creationId="{8C5036F0-430D-C1D2-0630-58F5DFB6BE26}"/>
          </ac:cxnSpMkLst>
        </pc:cxnChg>
        <pc:cxnChg chg="mod">
          <ac:chgData name="Seungjae Lee" userId="37d62571-95b7-4ef3-88c6-73af89d2a1da" providerId="ADAL" clId="{BDDB21FF-570D-4C05-944E-82A9A308BB81}" dt="2023-02-15T21:26:08.028" v="113" actId="14100"/>
          <ac:cxnSpMkLst>
            <pc:docMk/>
            <pc:sldMk cId="4005313721" sldId="593"/>
            <ac:cxnSpMk id="10" creationId="{023BDFA6-4AFD-8122-1356-B2F0A70E3B0B}"/>
          </ac:cxnSpMkLst>
        </pc:cxnChg>
        <pc:cxnChg chg="mod">
          <ac:chgData name="Seungjae Lee" userId="37d62571-95b7-4ef3-88c6-73af89d2a1da" providerId="ADAL" clId="{BDDB21FF-570D-4C05-944E-82A9A308BB81}" dt="2023-02-15T21:25:59.314" v="111" actId="14100"/>
          <ac:cxnSpMkLst>
            <pc:docMk/>
            <pc:sldMk cId="4005313721" sldId="593"/>
            <ac:cxnSpMk id="12" creationId="{90CD2FEB-CF0A-6BD7-7E17-919DD0152E86}"/>
          </ac:cxnSpMkLst>
        </pc:cxnChg>
        <pc:cxnChg chg="mod">
          <ac:chgData name="Seungjae Lee" userId="37d62571-95b7-4ef3-88c6-73af89d2a1da" providerId="ADAL" clId="{BDDB21FF-570D-4C05-944E-82A9A308BB81}" dt="2023-02-15T21:25:59.314" v="111" actId="14100"/>
          <ac:cxnSpMkLst>
            <pc:docMk/>
            <pc:sldMk cId="4005313721" sldId="593"/>
            <ac:cxnSpMk id="13" creationId="{43884A29-B3C4-394A-30F4-F2121C3A67FE}"/>
          </ac:cxnSpMkLst>
        </pc:cxnChg>
      </pc:sldChg>
      <pc:sldChg chg="addSp delSp modSp new del mod">
        <pc:chgData name="Seungjae Lee" userId="37d62571-95b7-4ef3-88c6-73af89d2a1da" providerId="ADAL" clId="{BDDB21FF-570D-4C05-944E-82A9A308BB81}" dt="2023-02-15T22:00:57.325" v="241" actId="47"/>
        <pc:sldMkLst>
          <pc:docMk/>
          <pc:sldMk cId="1036923023" sldId="594"/>
        </pc:sldMkLst>
        <pc:spChg chg="del">
          <ac:chgData name="Seungjae Lee" userId="37d62571-95b7-4ef3-88c6-73af89d2a1da" providerId="ADAL" clId="{BDDB21FF-570D-4C05-944E-82A9A308BB81}" dt="2023-02-15T21:26:47.005" v="115" actId="478"/>
          <ac:spMkLst>
            <pc:docMk/>
            <pc:sldMk cId="1036923023" sldId="594"/>
            <ac:spMk id="3" creationId="{CE9DD033-5035-BDD1-860C-2A01170D38E9}"/>
          </ac:spMkLst>
        </pc:spChg>
        <pc:spChg chg="add mod">
          <ac:chgData name="Seungjae Lee" userId="37d62571-95b7-4ef3-88c6-73af89d2a1da" providerId="ADAL" clId="{BDDB21FF-570D-4C05-944E-82A9A308BB81}" dt="2023-02-15T21:27:03.265" v="120"/>
          <ac:spMkLst>
            <pc:docMk/>
            <pc:sldMk cId="1036923023" sldId="594"/>
            <ac:spMk id="4" creationId="{20CC91A5-B18E-25B9-55FA-FBD7BB056833}"/>
          </ac:spMkLst>
        </pc:spChg>
        <pc:spChg chg="add mod">
          <ac:chgData name="Seungjae Lee" userId="37d62571-95b7-4ef3-88c6-73af89d2a1da" providerId="ADAL" clId="{BDDB21FF-570D-4C05-944E-82A9A308BB81}" dt="2023-02-15T21:27:08.976" v="121"/>
          <ac:spMkLst>
            <pc:docMk/>
            <pc:sldMk cId="1036923023" sldId="594"/>
            <ac:spMk id="5" creationId="{5500DED9-B25C-7FF4-F286-1B7EE6D6A249}"/>
          </ac:spMkLst>
        </pc:spChg>
      </pc:sldChg>
      <pc:sldChg chg="addSp delSp modSp add mod">
        <pc:chgData name="Seungjae Lee" userId="37d62571-95b7-4ef3-88c6-73af89d2a1da" providerId="ADAL" clId="{BDDB21FF-570D-4C05-944E-82A9A308BB81}" dt="2023-02-15T22:00:50.554" v="240" actId="1036"/>
        <pc:sldMkLst>
          <pc:docMk/>
          <pc:sldMk cId="2261177395" sldId="595"/>
        </pc:sldMkLst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2" creationId="{8A6E3C97-4905-4C3E-FB02-65083A48634F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7" creationId="{ACCED6B6-4B5A-EFDA-C7FC-322AFBF2E32B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8" creationId="{BC5A4A18-7FA2-342C-797A-4C7C894FB08B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11" creationId="{075146FE-3BED-DFFB-3CF5-F24D89D7CB28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13" creationId="{25CC83E8-2AD9-3D34-E2BF-ED701873A9BF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14" creationId="{78254476-6ACB-46C1-89C5-CA7708A1CD6F}"/>
          </ac:spMkLst>
        </pc:spChg>
        <pc:spChg chg="add mod">
          <ac:chgData name="Seungjae Lee" userId="37d62571-95b7-4ef3-88c6-73af89d2a1da" providerId="ADAL" clId="{BDDB21FF-570D-4C05-944E-82A9A308BB81}" dt="2023-02-15T22:00:45.826" v="225"/>
          <ac:spMkLst>
            <pc:docMk/>
            <pc:sldMk cId="2261177395" sldId="595"/>
            <ac:spMk id="15" creationId="{68126AA7-D87F-B105-62BA-2554DBB33851}"/>
          </ac:spMkLst>
        </pc:spChg>
        <pc:picChg chg="add mod">
          <ac:chgData name="Seungjae Lee" userId="37d62571-95b7-4ef3-88c6-73af89d2a1da" providerId="ADAL" clId="{BDDB21FF-570D-4C05-944E-82A9A308BB81}" dt="2023-02-15T22:00:50.554" v="240" actId="1036"/>
          <ac:picMkLst>
            <pc:docMk/>
            <pc:sldMk cId="2261177395" sldId="595"/>
            <ac:picMk id="3" creationId="{53CC8E32-D7BC-9641-668C-7F12F41B802F}"/>
          </ac:picMkLst>
        </pc:picChg>
        <pc:picChg chg="del">
          <ac:chgData name="Seungjae Lee" userId="37d62571-95b7-4ef3-88c6-73af89d2a1da" providerId="ADAL" clId="{BDDB21FF-570D-4C05-944E-82A9A308BB81}" dt="2023-02-15T21:27:41.365" v="126" actId="478"/>
          <ac:picMkLst>
            <pc:docMk/>
            <pc:sldMk cId="2261177395" sldId="595"/>
            <ac:picMk id="9" creationId="{269E2D85-7E19-5381-AD3C-D62D06772CE0}"/>
          </ac:picMkLst>
        </pc:picChg>
        <pc:picChg chg="del">
          <ac:chgData name="Seungjae Lee" userId="37d62571-95b7-4ef3-88c6-73af89d2a1da" providerId="ADAL" clId="{BDDB21FF-570D-4C05-944E-82A9A308BB81}" dt="2023-02-15T21:27:41.365" v="126" actId="478"/>
          <ac:picMkLst>
            <pc:docMk/>
            <pc:sldMk cId="2261177395" sldId="595"/>
            <ac:picMk id="10" creationId="{1A3732CF-9C9B-2BF5-27C0-FCC099755803}"/>
          </ac:picMkLst>
        </pc:picChg>
        <pc:cxnChg chg="del">
          <ac:chgData name="Seungjae Lee" userId="37d62571-95b7-4ef3-88c6-73af89d2a1da" providerId="ADAL" clId="{BDDB21FF-570D-4C05-944E-82A9A308BB81}" dt="2023-02-15T21:27:41.365" v="126" actId="478"/>
          <ac:cxnSpMkLst>
            <pc:docMk/>
            <pc:sldMk cId="2261177395" sldId="595"/>
            <ac:cxnSpMk id="4" creationId="{9304EF92-0DB1-7304-176F-5B39BAA21339}"/>
          </ac:cxnSpMkLst>
        </pc:cxnChg>
        <pc:cxnChg chg="del">
          <ac:chgData name="Seungjae Lee" userId="37d62571-95b7-4ef3-88c6-73af89d2a1da" providerId="ADAL" clId="{BDDB21FF-570D-4C05-944E-82A9A308BB81}" dt="2023-02-15T21:27:41.365" v="126" actId="478"/>
          <ac:cxnSpMkLst>
            <pc:docMk/>
            <pc:sldMk cId="2261177395" sldId="595"/>
            <ac:cxnSpMk id="5" creationId="{606394DB-A535-2345-6DF2-98441BA78258}"/>
          </ac:cxnSpMkLst>
        </pc:cxnChg>
        <pc:cxnChg chg="del">
          <ac:chgData name="Seungjae Lee" userId="37d62571-95b7-4ef3-88c6-73af89d2a1da" providerId="ADAL" clId="{BDDB21FF-570D-4C05-944E-82A9A308BB81}" dt="2023-02-15T21:27:41.365" v="126" actId="478"/>
          <ac:cxnSpMkLst>
            <pc:docMk/>
            <pc:sldMk cId="2261177395" sldId="595"/>
            <ac:cxnSpMk id="12" creationId="{ECAB5161-3ED5-9E00-BBDE-71C04AEE48C2}"/>
          </ac:cxnSpMkLst>
        </pc:cxnChg>
      </pc:sldChg>
      <pc:sldChg chg="addSp delSp modSp new mod">
        <pc:chgData name="Seungjae Lee" userId="37d62571-95b7-4ef3-88c6-73af89d2a1da" providerId="ADAL" clId="{BDDB21FF-570D-4C05-944E-82A9A308BB81}" dt="2023-02-15T22:21:18.868" v="249" actId="1076"/>
        <pc:sldMkLst>
          <pc:docMk/>
          <pc:sldMk cId="742649369" sldId="596"/>
        </pc:sldMkLst>
        <pc:spChg chg="del">
          <ac:chgData name="Seungjae Lee" userId="37d62571-95b7-4ef3-88c6-73af89d2a1da" providerId="ADAL" clId="{BDDB21FF-570D-4C05-944E-82A9A308BB81}" dt="2023-02-15T21:27:56.127" v="129" actId="478"/>
          <ac:spMkLst>
            <pc:docMk/>
            <pc:sldMk cId="742649369" sldId="596"/>
            <ac:spMk id="3" creationId="{59EB44D4-7150-5BD1-69D0-63F97AB044E2}"/>
          </ac:spMkLst>
        </pc:spChg>
        <pc:spChg chg="add mod">
          <ac:chgData name="Seungjae Lee" userId="37d62571-95b7-4ef3-88c6-73af89d2a1da" providerId="ADAL" clId="{BDDB21FF-570D-4C05-944E-82A9A308BB81}" dt="2023-02-15T21:28:35.415" v="162" actId="404"/>
          <ac:spMkLst>
            <pc:docMk/>
            <pc:sldMk cId="742649369" sldId="596"/>
            <ac:spMk id="4" creationId="{9A327784-7803-0925-D8B7-4BAD6EF69FF8}"/>
          </ac:spMkLst>
        </pc:spChg>
        <pc:spChg chg="add 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9" creationId="{38B01B8A-BF53-BC10-2CDF-10CA7A3887A4}"/>
          </ac:spMkLst>
        </pc:spChg>
        <pc:spChg chg="add 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11" creationId="{C146993F-4533-7A71-D3CD-3C2527181288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16" creationId="{577B9C9F-2998-1D4E-B3F1-ECF09679D6D5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17" creationId="{3C8F4DAC-1011-0597-3C5A-A61BFC97DFF6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19" creationId="{E827CB19-2261-76FB-7F62-C51B6EC26704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0" creationId="{CE0A6827-8D58-20AE-455C-30EDCE67F1AC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3" creationId="{F278FDA5-6264-2913-26A0-40F72CE0C36E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4" creationId="{5D6E4F13-9BDD-6A88-5BFF-F8EAAEBFEC3F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6" creationId="{7153111A-EE43-C1CC-4C4A-D4ED344B17E5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7" creationId="{9E3F3DEA-FF16-1109-FF57-83C8D3683667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9" creationId="{BF7BB97F-8361-DDD1-6586-1B7B43DEBD75}"/>
          </ac:spMkLst>
        </pc:spChg>
        <pc:spChg chg="add mod">
          <ac:chgData name="Seungjae Lee" userId="37d62571-95b7-4ef3-88c6-73af89d2a1da" providerId="ADAL" clId="{BDDB21FF-570D-4C05-944E-82A9A308BB81}" dt="2023-02-15T22:21:15.023" v="248" actId="14100"/>
          <ac:spMkLst>
            <pc:docMk/>
            <pc:sldMk cId="742649369" sldId="596"/>
            <ac:spMk id="31" creationId="{B7043DED-0D06-968B-CCCE-0180628740E0}"/>
          </ac:spMkLst>
        </pc:spChg>
        <pc:grpChg chg="add 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5" creationId="{57907278-1F51-C3B7-58C0-D0C4F7BA7F82}"/>
          </ac:grpSpMkLst>
        </pc:grpChg>
        <pc:grpChg chg="add 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15" creationId="{CE0BB19F-AEBB-E0EB-4CC0-8B92E0F189B5}"/>
          </ac:grpSpMkLst>
        </pc:grpChg>
        <pc:grpChg chg="add 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18" creationId="{E1D3E592-EB3D-972C-33EE-5FA7644A0C94}"/>
          </ac:grpSpMkLst>
        </pc:grpChg>
        <pc:grpChg chg="add 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21" creationId="{4D51049B-B879-9057-C8BE-742C4D84178A}"/>
          </ac:grpSpMkLst>
        </pc:grpChg>
        <pc:grpChg chg="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22" creationId="{6FE7F04F-8A8A-A526-515D-9E69BEEC77A2}"/>
          </ac:grpSpMkLst>
        </pc:grpChg>
        <pc:grpChg chg="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25" creationId="{1042C416-69E9-E7CE-C8AC-816DAD78DD78}"/>
          </ac:grpSpMkLst>
        </pc:grpChg>
        <pc:picChg chg="add mod">
          <ac:chgData name="Seungjae Lee" userId="37d62571-95b7-4ef3-88c6-73af89d2a1da" providerId="ADAL" clId="{BDDB21FF-570D-4C05-944E-82A9A308BB81}" dt="2023-02-15T22:21:18.868" v="249" actId="1076"/>
          <ac:picMkLst>
            <pc:docMk/>
            <pc:sldMk cId="742649369" sldId="596"/>
            <ac:picMk id="8" creationId="{6018AB5A-B29D-1883-5A30-4E904EC07E15}"/>
          </ac:picMkLst>
        </pc:picChg>
        <pc:picChg chg="add mod">
          <ac:chgData name="Seungjae Lee" userId="37d62571-95b7-4ef3-88c6-73af89d2a1da" providerId="ADAL" clId="{BDDB21FF-570D-4C05-944E-82A9A308BB81}" dt="2023-02-15T22:21:18.868" v="249" actId="1076"/>
          <ac:picMkLst>
            <pc:docMk/>
            <pc:sldMk cId="742649369" sldId="596"/>
            <ac:picMk id="10" creationId="{43AC23D2-7590-E869-FE18-CDA079EAA2C8}"/>
          </ac:picMkLst>
        </pc:picChg>
        <pc:picChg chg="mod">
          <ac:chgData name="Seungjae Lee" userId="37d62571-95b7-4ef3-88c6-73af89d2a1da" providerId="ADAL" clId="{BDDB21FF-570D-4C05-944E-82A9A308BB81}" dt="2023-02-15T22:21:18.868" v="249" actId="1076"/>
          <ac:picMkLst>
            <pc:docMk/>
            <pc:sldMk cId="742649369" sldId="596"/>
            <ac:picMk id="28" creationId="{51413411-1900-9274-BD34-D98AC4B07750}"/>
          </ac:picMkLst>
        </pc:picChg>
        <pc:cxnChg chg="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6" creationId="{03162885-A5EE-2D1D-E649-D17899B45EAE}"/>
          </ac:cxnSpMkLst>
        </pc:cxnChg>
        <pc:cxnChg chg="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7" creationId="{09A70B47-AD99-5940-6C2B-7CE1216DDA3C}"/>
          </ac:cxnSpMkLst>
        </pc:cxnChg>
        <pc:cxnChg chg="add 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12" creationId="{8F82EE68-2B4A-E50E-F7DC-4486C8549E16}"/>
          </ac:cxnSpMkLst>
        </pc:cxnChg>
        <pc:cxnChg chg="add 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13" creationId="{F7FFFE84-D5B3-1150-528E-7E81106BE41E}"/>
          </ac:cxnSpMkLst>
        </pc:cxnChg>
        <pc:cxnChg chg="add 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14" creationId="{CEB1A5A9-00D8-0E95-CA5D-B870EA7AA0B5}"/>
          </ac:cxnSpMkLst>
        </pc:cxnChg>
        <pc:cxnChg chg="add 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30" creationId="{3BC89C76-FA4D-0E6C-CC05-D7A7A0D063FF}"/>
          </ac:cxnSpMkLst>
        </pc:cxnChg>
      </pc:sldChg>
    </pc:docChg>
  </pc:docChgLst>
  <pc:docChgLst>
    <pc:chgData name="Seungjae Lee" userId="37d62571-95b7-4ef3-88c6-73af89d2a1da" providerId="ADAL" clId="{DE05D7E1-80E9-4035-85FA-AC04894B169B}"/>
    <pc:docChg chg="modSld">
      <pc:chgData name="Seungjae Lee" userId="37d62571-95b7-4ef3-88c6-73af89d2a1da" providerId="ADAL" clId="{DE05D7E1-80E9-4035-85FA-AC04894B169B}" dt="2022-08-23T15:21:36.610" v="0" actId="478"/>
      <pc:docMkLst>
        <pc:docMk/>
      </pc:docMkLst>
      <pc:sldChg chg="delSp">
        <pc:chgData name="Seungjae Lee" userId="37d62571-95b7-4ef3-88c6-73af89d2a1da" providerId="ADAL" clId="{DE05D7E1-80E9-4035-85FA-AC04894B169B}" dt="2022-08-23T15:21:36.610" v="0" actId="478"/>
        <pc:sldMkLst>
          <pc:docMk/>
          <pc:sldMk cId="3692461824" sldId="541"/>
        </pc:sldMkLst>
        <pc:grpChg chg="del">
          <ac:chgData name="Seungjae Lee" userId="37d62571-95b7-4ef3-88c6-73af89d2a1da" providerId="ADAL" clId="{DE05D7E1-80E9-4035-85FA-AC04894B169B}" dt="2022-08-23T15:21:36.610" v="0" actId="478"/>
          <ac:grpSpMkLst>
            <pc:docMk/>
            <pc:sldMk cId="3692461824" sldId="541"/>
            <ac:grpSpMk id="2" creationId="{E1F2D83B-C8C3-D526-FE4C-3B328EAF14C9}"/>
          </ac:grpSpMkLst>
        </pc:grpChg>
      </pc:sldChg>
    </pc:docChg>
  </pc:docChgLst>
  <pc:docChgLst>
    <pc:chgData name="Seungjae Lee" userId="37d62571-95b7-4ef3-88c6-73af89d2a1da" providerId="ADAL" clId="{7A186AB5-B0C5-49F3-8701-095AAED5FA87}"/>
    <pc:docChg chg="delSld modSld">
      <pc:chgData name="Seungjae Lee" userId="37d62571-95b7-4ef3-88c6-73af89d2a1da" providerId="ADAL" clId="{7A186AB5-B0C5-49F3-8701-095AAED5FA87}" dt="2023-03-16T19:10:22.215" v="15" actId="6549"/>
      <pc:docMkLst>
        <pc:docMk/>
      </pc:docMkLst>
      <pc:sldChg chg="del">
        <pc:chgData name="Seungjae Lee" userId="37d62571-95b7-4ef3-88c6-73af89d2a1da" providerId="ADAL" clId="{7A186AB5-B0C5-49F3-8701-095AAED5FA87}" dt="2023-03-16T17:23:02.980" v="0" actId="47"/>
        <pc:sldMkLst>
          <pc:docMk/>
          <pc:sldMk cId="714935056" sldId="586"/>
        </pc:sldMkLst>
      </pc:sldChg>
      <pc:sldChg chg="modNotesTx">
        <pc:chgData name="Seungjae Lee" userId="37d62571-95b7-4ef3-88c6-73af89d2a1da" providerId="ADAL" clId="{7A186AB5-B0C5-49F3-8701-095AAED5FA87}" dt="2023-03-16T19:09:29.214" v="2"/>
        <pc:sldMkLst>
          <pc:docMk/>
          <pc:sldMk cId="676965239" sldId="587"/>
        </pc:sldMkLst>
      </pc:sldChg>
      <pc:sldChg chg="modNotesTx">
        <pc:chgData name="Seungjae Lee" userId="37d62571-95b7-4ef3-88c6-73af89d2a1da" providerId="ADAL" clId="{7A186AB5-B0C5-49F3-8701-095AAED5FA87}" dt="2023-03-16T19:09:39.585" v="4" actId="6549"/>
        <pc:sldMkLst>
          <pc:docMk/>
          <pc:sldMk cId="3832754462" sldId="588"/>
        </pc:sldMkLst>
      </pc:sldChg>
      <pc:sldChg chg="modNotesTx">
        <pc:chgData name="Seungjae Lee" userId="37d62571-95b7-4ef3-88c6-73af89d2a1da" providerId="ADAL" clId="{7A186AB5-B0C5-49F3-8701-095AAED5FA87}" dt="2023-03-16T19:10:12.541" v="10" actId="20577"/>
        <pc:sldMkLst>
          <pc:docMk/>
          <pc:sldMk cId="2342993668" sldId="589"/>
        </pc:sldMkLst>
      </pc:sldChg>
      <pc:sldChg chg="modNotesTx">
        <pc:chgData name="Seungjae Lee" userId="37d62571-95b7-4ef3-88c6-73af89d2a1da" providerId="ADAL" clId="{7A186AB5-B0C5-49F3-8701-095AAED5FA87}" dt="2023-03-16T19:10:22.215" v="15" actId="6549"/>
        <pc:sldMkLst>
          <pc:docMk/>
          <pc:sldMk cId="246911536" sldId="590"/>
        </pc:sldMkLst>
      </pc:sldChg>
      <pc:sldChg chg="del">
        <pc:chgData name="Seungjae Lee" userId="37d62571-95b7-4ef3-88c6-73af89d2a1da" providerId="ADAL" clId="{7A186AB5-B0C5-49F3-8701-095AAED5FA87}" dt="2023-03-16T17:31:58.542" v="1" actId="47"/>
        <pc:sldMkLst>
          <pc:docMk/>
          <pc:sldMk cId="4005313721" sldId="5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D03B38-0DA2-4A87-B01B-D0AB13369A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EBAA2-ED77-4123-B514-B8B0B8CE9A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829B0-CB8D-4F98-92F0-2B04ABCAFA21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1EF52-F14F-461D-A734-CDC6070DB8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2CC39-47B8-4ACC-805F-A25C2AB712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BBB3A-A685-48C8-A952-94987D574B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58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76563-8DB5-4841-9B6E-34083406F402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28F5F-5C48-4AA6-8674-EC89DFB605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0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8F5F-5C48-4AA6-8674-EC89DFB605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6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8F5F-5C48-4AA6-8674-EC89DFB6054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7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8F5F-5C48-4AA6-8674-EC89DFB605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2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8F5F-5C48-4AA6-8674-EC89DFB6054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8F5F-5C48-4AA6-8674-EC89DFB6054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1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8F5F-5C48-4AA6-8674-EC89DFB6054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7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8F5F-5C48-4AA6-8674-EC89DFB6054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7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28F5F-5C48-4AA6-8674-EC89DFB605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11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21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161A-C58E-46BC-841F-53FF186EA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7FE1784-1781-499E-871F-3D16C04824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3EF16-3E53-4F9D-BA38-011DC838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2" y="149467"/>
            <a:ext cx="10155208" cy="721803"/>
          </a:xfrm>
          <a:prstGeom prst="rect">
            <a:avLst/>
          </a:prstGeom>
        </p:spPr>
        <p:txBody>
          <a:bodyPr anchor="ctr"/>
          <a:lstStyle>
            <a:lvl1pPr algn="l">
              <a:defRPr sz="2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237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defRPr/>
            </a:lvl1pPr>
            <a:lvl4pPr>
              <a:buSzPct val="75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646430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Sep. 4-6,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37600" y="646430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76625-23C5-43C8-92E9-60FC3C4956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165600" y="6464305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CISBAT 2019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31C8564-F8B3-4357-B960-6DBC47390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0496" y="57150"/>
            <a:ext cx="105510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18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9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161A-C58E-46BC-841F-53FF186EA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1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97FE1784-1781-499E-871F-3D16C04824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3EF16-3E53-4F9D-BA38-011DC838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2" y="149465"/>
            <a:ext cx="10155208" cy="721803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718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6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/>
          <p:cNvCxnSpPr>
            <a:cxnSpLocks/>
          </p:cNvCxnSpPr>
          <p:nvPr/>
        </p:nvCxnSpPr>
        <p:spPr>
          <a:xfrm flipH="1">
            <a:off x="148666" y="1002342"/>
            <a:ext cx="1204334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cxnSpLocks/>
          </p:cNvCxnSpPr>
          <p:nvPr/>
        </p:nvCxnSpPr>
        <p:spPr>
          <a:xfrm flipH="1">
            <a:off x="209389" y="966758"/>
            <a:ext cx="11982617" cy="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9372D-51D9-BC35-8314-2DBA7C5A1C50}"/>
              </a:ext>
            </a:extLst>
          </p:cNvPr>
          <p:cNvGrpSpPr/>
          <p:nvPr userDrawn="1"/>
        </p:nvGrpSpPr>
        <p:grpSpPr>
          <a:xfrm>
            <a:off x="11263152" y="69999"/>
            <a:ext cx="857366" cy="857366"/>
            <a:chOff x="5685397" y="3220728"/>
            <a:chExt cx="1440000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6EF85D-077D-FB88-95A9-987D063CCB7B}"/>
                </a:ext>
              </a:extLst>
            </p:cNvPr>
            <p:cNvSpPr/>
            <p:nvPr/>
          </p:nvSpPr>
          <p:spPr>
            <a:xfrm>
              <a:off x="6477397" y="3976729"/>
              <a:ext cx="648000" cy="683999"/>
            </a:xfrm>
            <a:prstGeom prst="rect">
              <a:avLst/>
            </a:prstGeom>
            <a:solidFill>
              <a:srgbClr val="00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C2D1F-0BE0-0B6D-81B6-35284E8D5CA8}"/>
                </a:ext>
              </a:extLst>
            </p:cNvPr>
            <p:cNvSpPr/>
            <p:nvPr/>
          </p:nvSpPr>
          <p:spPr>
            <a:xfrm>
              <a:off x="6477397" y="3220728"/>
              <a:ext cx="648000" cy="683999"/>
            </a:xfrm>
            <a:prstGeom prst="rect">
              <a:avLst/>
            </a:prstGeom>
            <a:solidFill>
              <a:srgbClr val="00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AA7E0D-A546-5612-7175-BC12D050ACE3}"/>
                </a:ext>
              </a:extLst>
            </p:cNvPr>
            <p:cNvSpPr/>
            <p:nvPr/>
          </p:nvSpPr>
          <p:spPr>
            <a:xfrm>
              <a:off x="6081397" y="3220728"/>
              <a:ext cx="324000" cy="1440000"/>
            </a:xfrm>
            <a:prstGeom prst="rect">
              <a:avLst/>
            </a:prstGeom>
            <a:solidFill>
              <a:srgbClr val="00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5F6C5A-D04A-7A06-7756-4E92AD9C4579}"/>
                </a:ext>
              </a:extLst>
            </p:cNvPr>
            <p:cNvSpPr/>
            <p:nvPr/>
          </p:nvSpPr>
          <p:spPr>
            <a:xfrm>
              <a:off x="5685397" y="3220728"/>
              <a:ext cx="324000" cy="1440000"/>
            </a:xfrm>
            <a:prstGeom prst="rect">
              <a:avLst/>
            </a:prstGeom>
            <a:solidFill>
              <a:srgbClr val="00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B9029-CBAA-888D-E63F-D9A23D42D09E}"/>
                </a:ext>
              </a:extLst>
            </p:cNvPr>
            <p:cNvSpPr/>
            <p:nvPr/>
          </p:nvSpPr>
          <p:spPr>
            <a:xfrm rot="5400000">
              <a:off x="6681294" y="3442624"/>
              <a:ext cx="240206" cy="2402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4140AF-F6E4-A61A-1257-90BA41F11C05}"/>
                </a:ext>
              </a:extLst>
            </p:cNvPr>
            <p:cNvSpPr/>
            <p:nvPr/>
          </p:nvSpPr>
          <p:spPr>
            <a:xfrm rot="5400000">
              <a:off x="6681294" y="4198625"/>
              <a:ext cx="240206" cy="2402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57835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88" r:id="rId3"/>
    <p:sldLayoutId id="2147483718" r:id="rId4"/>
    <p:sldLayoutId id="2147483717" r:id="rId5"/>
  </p:sldLayoutIdLst>
  <p:hf hdr="0" ftr="0" dt="0"/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11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4.png"/><Relationship Id="rId3" Type="http://schemas.openxmlformats.org/officeDocument/2006/relationships/image" Target="../media/image18.jpeg"/><Relationship Id="rId7" Type="http://schemas.openxmlformats.org/officeDocument/2006/relationships/image" Target="../media/image20.png"/><Relationship Id="rId12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hyperlink" Target="mailto:sjae.lee@utoronto.ca" TargetMode="External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BDEE564-5ED1-3017-18F2-E72EE442841C}"/>
              </a:ext>
            </a:extLst>
          </p:cNvPr>
          <p:cNvSpPr txBox="1"/>
          <p:nvPr/>
        </p:nvSpPr>
        <p:spPr>
          <a:xfrm>
            <a:off x="342900" y="1731390"/>
            <a:ext cx="11506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>
                <a:latin typeface="Arial" panose="020B0604020202020204" pitchFamily="34" charset="0"/>
                <a:cs typeface="Arial" panose="020B0604020202020204" pitchFamily="34" charset="0"/>
              </a:rPr>
              <a:t>Bayesian Modelling Workshop</a:t>
            </a:r>
          </a:p>
          <a:p>
            <a:pPr algn="ctr"/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CA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 Session – Introduction</a:t>
            </a:r>
          </a:p>
          <a:p>
            <a:pPr algn="ctr"/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March 24</a:t>
            </a:r>
            <a:r>
              <a:rPr lang="en-CA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62692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10FAD-7537-9EF4-6BD3-CEAAA6B3E8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9DD7531-2733-C57D-8A32-39B8DA28A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99" y="2393046"/>
            <a:ext cx="5201723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AD7579-AF7D-32EF-A2BB-657C19A01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753" y="2393046"/>
            <a:ext cx="5201723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FF2EAB-F165-D6C1-E540-D766A928C1D9}"/>
              </a:ext>
            </a:extLst>
          </p:cNvPr>
          <p:cNvSpPr txBox="1"/>
          <p:nvPr/>
        </p:nvSpPr>
        <p:spPr>
          <a:xfrm>
            <a:off x="1630493" y="1866900"/>
            <a:ext cx="306674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Least Squares</a:t>
            </a:r>
            <a:br>
              <a:rPr lang="en-CA" dirty="0"/>
            </a:br>
            <a:r>
              <a:rPr lang="en-CA" dirty="0"/>
              <a:t>(maximum-likelihood)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23769-C699-50B6-090F-78B111D52C72}"/>
              </a:ext>
            </a:extLst>
          </p:cNvPr>
          <p:cNvSpPr txBox="1"/>
          <p:nvPr/>
        </p:nvSpPr>
        <p:spPr>
          <a:xfrm>
            <a:off x="7418568" y="1866900"/>
            <a:ext cx="3066740" cy="477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FEDA4FA4-E42C-1F32-D7D9-54393BDA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Example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0730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FBADB9-EABF-E1C8-85FD-218334EA2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E29FA8-0D26-BFF7-9D5D-38B77FF6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058860"/>
            <a:ext cx="4022857" cy="2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84431129-F514-3D09-0ED8-4CE44AECC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1058860"/>
            <a:ext cx="4022857" cy="2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A21B7A6-60DD-7EF3-FBDF-8D0234050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72" y="4023714"/>
            <a:ext cx="4022857" cy="2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CC1D65E4-5A4F-65FF-7637-8BA3834E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Example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90541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8846BB-1630-CF7C-4EA2-165D68DE86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907E3AE-02D4-D332-3050-58C567BC1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1054099"/>
            <a:ext cx="4022857" cy="2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42763472-E982-F855-BF31-3E66520A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1" y="1054099"/>
            <a:ext cx="4022857" cy="2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CC04DF8A-60DC-F301-168B-685AD5B8A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571" y="4023714"/>
            <a:ext cx="4022857" cy="28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83FDC7D9-4A4C-E45F-93DF-9B885959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Example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2294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A5AE52-DAE5-7D9C-5FA8-507020E5A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D62992-9EA7-0A2F-0D72-C2C312F7B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5" y="2529335"/>
            <a:ext cx="5020752" cy="353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BA8A1A-783F-E632-190B-5BDB927C0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62" y="2529335"/>
            <a:ext cx="5020752" cy="353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F6DFE8-455E-C016-9B31-BDF30D4DF42F}"/>
              </a:ext>
            </a:extLst>
          </p:cNvPr>
          <p:cNvSpPr txBox="1"/>
          <p:nvPr/>
        </p:nvSpPr>
        <p:spPr>
          <a:xfrm>
            <a:off x="1362286" y="1857526"/>
            <a:ext cx="3990317" cy="8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  <a:p>
            <a:pPr algn="ctr" latinLnBrk="0"/>
            <a:r>
              <a:rPr lang="en-CA" dirty="0"/>
              <a:t>Without informative prior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BCE4F-1B7C-E8EA-C2B6-71C49255E3AB}"/>
              </a:ext>
            </a:extLst>
          </p:cNvPr>
          <p:cNvSpPr txBox="1"/>
          <p:nvPr/>
        </p:nvSpPr>
        <p:spPr>
          <a:xfrm>
            <a:off x="6572078" y="1857526"/>
            <a:ext cx="472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  <a:p>
            <a:pPr algn="ctr" latinLnBrk="0"/>
            <a:r>
              <a:rPr lang="en-CA" dirty="0"/>
              <a:t>With informative prior (positive correlation)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6C611D2-C213-D9EF-AACE-1E6999C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Example – Bayesian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0172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0413B1-4B30-05CF-AC04-05982619B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DBD2E-BF4A-9392-AE60-77A662B74BF8}"/>
              </a:ext>
            </a:extLst>
          </p:cNvPr>
          <p:cNvSpPr txBox="1"/>
          <p:nvPr/>
        </p:nvSpPr>
        <p:spPr>
          <a:xfrm>
            <a:off x="260350" y="2816160"/>
            <a:ext cx="116713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sz="3200" i="1" dirty="0"/>
              <a:t>“Sometimes classical statistics gives up. Bayes never gives up, so we’re under more responsibility to check our models.”</a:t>
            </a:r>
          </a:p>
          <a:p>
            <a:pPr algn="r" latinLnBrk="0"/>
            <a:endParaRPr lang="en-CA" sz="3200" i="1" dirty="0"/>
          </a:p>
          <a:p>
            <a:pPr algn="r" latinLnBrk="0"/>
            <a:r>
              <a:rPr lang="en-CA" sz="3200" i="1" dirty="0"/>
              <a:t>– Andrew Gelman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9A53907-4636-3C50-A806-2EFE604F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Closing Remark</a:t>
            </a:r>
          </a:p>
        </p:txBody>
      </p:sp>
    </p:spTree>
    <p:extLst>
      <p:ext uri="{BB962C8B-B14F-4D97-AF65-F5344CB8AC3E}">
        <p14:creationId xmlns:p14="http://schemas.microsoft.com/office/powerpoint/2010/main" val="76171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ne Eighty Toronto">
            <a:extLst>
              <a:ext uri="{FF2B5EF4-FFF2-40B4-BE49-F238E27FC236}">
                <a16:creationId xmlns:a16="http://schemas.microsoft.com/office/drawing/2014/main" id="{69BE9E45-94EF-40F4-BD73-2C46B9E10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FC4D86-5946-4820-B42D-8F0B6C67C5A0}"/>
              </a:ext>
            </a:extLst>
          </p:cNvPr>
          <p:cNvSpPr txBox="1"/>
          <p:nvPr/>
        </p:nvSpPr>
        <p:spPr>
          <a:xfrm>
            <a:off x="1524000" y="2467133"/>
            <a:ext cx="9144000" cy="229221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 latinLnBrk="0">
              <a:defRPr/>
            </a:pPr>
            <a:r>
              <a:rPr lang="en-US" sz="4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  <a:p>
            <a:pPr algn="ctr" latinLnBrk="0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sjae.lee@utoronto.ca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F29198E-A0DF-4C96-B33F-B6238ED2B71A}"/>
              </a:ext>
            </a:extLst>
          </p:cNvPr>
          <p:cNvSpPr/>
          <p:nvPr/>
        </p:nvSpPr>
        <p:spPr>
          <a:xfrm>
            <a:off x="3874376" y="823785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6" name="Picture 8" descr="Engine failure icon Images, Stock Photos &amp;amp; Vectors | Shutterstock">
            <a:extLst>
              <a:ext uri="{FF2B5EF4-FFF2-40B4-BE49-F238E27FC236}">
                <a16:creationId xmlns:a16="http://schemas.microsoft.com/office/drawing/2014/main" id="{D071B3B9-269D-4C9E-AE8E-4FA69EBE5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083" b="90000" l="10000" r="90000">
                        <a14:foregroundMark x1="63462" y1="57083" x2="63462" y2="57083"/>
                        <a14:foregroundMark x1="62692" y1="72917" x2="62692" y2="72917"/>
                        <a14:foregroundMark x1="52308" y1="7500" x2="52308" y2="7500"/>
                        <a14:foregroundMark x1="63462" y1="9583" x2="63462" y2="9583"/>
                        <a14:foregroundMark x1="63462" y1="9167" x2="63462" y2="9167"/>
                        <a14:foregroundMark x1="63462" y1="9583" x2="63462" y2="9583"/>
                        <a14:foregroundMark x1="63462" y1="9167" x2="63462" y2="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03272" y="907741"/>
            <a:ext cx="778006" cy="72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Oval 184">
            <a:extLst>
              <a:ext uri="{FF2B5EF4-FFF2-40B4-BE49-F238E27FC236}">
                <a16:creationId xmlns:a16="http://schemas.microsoft.com/office/drawing/2014/main" id="{30D44440-4469-4072-B44E-6AA1D4D72D21}"/>
              </a:ext>
            </a:extLst>
          </p:cNvPr>
          <p:cNvSpPr/>
          <p:nvPr/>
        </p:nvSpPr>
        <p:spPr>
          <a:xfrm>
            <a:off x="9323392" y="482918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62" name="Picture 14" descr="Energy Management - - Energy Management System Icon Clipart (#1943663) -  PinClipart">
            <a:extLst>
              <a:ext uri="{FF2B5EF4-FFF2-40B4-BE49-F238E27FC236}">
                <a16:creationId xmlns:a16="http://schemas.microsoft.com/office/drawing/2014/main" id="{BC90AF7B-4600-4BC4-B6C3-B7AA48AA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42" b="90415" l="6136" r="94773">
                        <a14:foregroundMark x1="62500" y1="29041" x2="62500" y2="29041"/>
                        <a14:foregroundMark x1="91818" y1="43348" x2="91818" y2="43348"/>
                        <a14:foregroundMark x1="94773" y1="86409" x2="94773" y2="86409"/>
                        <a14:foregroundMark x1="87500" y1="90415" x2="87500" y2="90415"/>
                        <a14:foregroundMark x1="38182" y1="70672" x2="38182" y2="70672"/>
                        <a14:foregroundMark x1="40341" y1="78112" x2="40341" y2="78112"/>
                        <a14:foregroundMark x1="25455" y1="26896" x2="25455" y2="26896"/>
                        <a14:foregroundMark x1="23864" y1="12446" x2="24545" y2="29328"/>
                        <a14:foregroundMark x1="35455" y1="22031" x2="39773" y2="38054"/>
                        <a14:foregroundMark x1="6705" y1="39342" x2="6136" y2="32189"/>
                        <a14:foregroundMark x1="30568" y1="20029" x2="33068" y2="18741"/>
                        <a14:backgroundMark x1="27045" y1="67525" x2="27045" y2="67525"/>
                        <a14:backgroundMark x1="32386" y1="87268" x2="32386" y2="87268"/>
                        <a14:backgroundMark x1="34432" y1="87268" x2="42727" y2="87983"/>
                        <a14:backgroundMark x1="42727" y1="87983" x2="42727" y2="87983"/>
                        <a14:backgroundMark x1="45682" y1="71674" x2="47273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7445" y="602616"/>
            <a:ext cx="711719" cy="56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Oval 186">
            <a:extLst>
              <a:ext uri="{FF2B5EF4-FFF2-40B4-BE49-F238E27FC236}">
                <a16:creationId xmlns:a16="http://schemas.microsoft.com/office/drawing/2014/main" id="{9DE5684A-B988-4D28-A08A-4D613DE43261}"/>
              </a:ext>
            </a:extLst>
          </p:cNvPr>
          <p:cNvSpPr/>
          <p:nvPr/>
        </p:nvSpPr>
        <p:spPr>
          <a:xfrm>
            <a:off x="7507053" y="823785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FEA21B3A-DF0A-4766-8D36-CB70EF148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98551" y="993640"/>
            <a:ext cx="284756" cy="47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Free Building Icon, Symbol. PNG, SVG Download.">
            <a:extLst>
              <a:ext uri="{FF2B5EF4-FFF2-40B4-BE49-F238E27FC236}">
                <a16:creationId xmlns:a16="http://schemas.microsoft.com/office/drawing/2014/main" id="{E1268F2E-B7BF-422C-9EA6-85E92BD1F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7408" y="1047946"/>
            <a:ext cx="400189" cy="4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08FEBD2-F968-4E7D-9D41-D53F783A9EF4}"/>
              </a:ext>
            </a:extLst>
          </p:cNvPr>
          <p:cNvGrpSpPr/>
          <p:nvPr/>
        </p:nvGrpSpPr>
        <p:grpSpPr>
          <a:xfrm>
            <a:off x="7736735" y="870165"/>
            <a:ext cx="377244" cy="743848"/>
            <a:chOff x="6140731" y="1994254"/>
            <a:chExt cx="377244" cy="743848"/>
          </a:xfrm>
          <a:solidFill>
            <a:schemeClr val="bg1"/>
          </a:solidFill>
        </p:grpSpPr>
        <p:sp>
          <p:nvSpPr>
            <p:cNvPr id="213" name="Arrow: Circular 212">
              <a:extLst>
                <a:ext uri="{FF2B5EF4-FFF2-40B4-BE49-F238E27FC236}">
                  <a16:creationId xmlns:a16="http://schemas.microsoft.com/office/drawing/2014/main" id="{2404B8C9-6E85-4304-ABC8-97E5C3277F0C}"/>
                </a:ext>
              </a:extLst>
            </p:cNvPr>
            <p:cNvSpPr/>
            <p:nvPr/>
          </p:nvSpPr>
          <p:spPr>
            <a:xfrm>
              <a:off x="6140731" y="1994254"/>
              <a:ext cx="377244" cy="308032"/>
            </a:xfrm>
            <a:prstGeom prst="circularArrow">
              <a:avLst/>
            </a:prstGeom>
            <a:grpFill/>
            <a:ln w="6350">
              <a:solidFill>
                <a:srgbClr val="4B8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4" name="Arrow: Circular 223">
              <a:extLst>
                <a:ext uri="{FF2B5EF4-FFF2-40B4-BE49-F238E27FC236}">
                  <a16:creationId xmlns:a16="http://schemas.microsoft.com/office/drawing/2014/main" id="{15FDB9C4-7C60-49E6-B6DE-F79ED9AB9B27}"/>
                </a:ext>
              </a:extLst>
            </p:cNvPr>
            <p:cNvSpPr/>
            <p:nvPr/>
          </p:nvSpPr>
          <p:spPr>
            <a:xfrm rot="10800000">
              <a:off x="6140731" y="2430070"/>
              <a:ext cx="377244" cy="308032"/>
            </a:xfrm>
            <a:prstGeom prst="circularArrow">
              <a:avLst/>
            </a:prstGeom>
            <a:grpFill/>
            <a:ln w="6350">
              <a:solidFill>
                <a:srgbClr val="4B8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0" name="Oval 189">
            <a:extLst>
              <a:ext uri="{FF2B5EF4-FFF2-40B4-BE49-F238E27FC236}">
                <a16:creationId xmlns:a16="http://schemas.microsoft.com/office/drawing/2014/main" id="{0430EB9F-7B2C-49F2-97F3-4FA7EFB1BB09}"/>
              </a:ext>
            </a:extLst>
          </p:cNvPr>
          <p:cNvSpPr/>
          <p:nvPr/>
        </p:nvSpPr>
        <p:spPr>
          <a:xfrm>
            <a:off x="5690714" y="482918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4" name="Picture 6" descr="Hvac Icon, HD Png Download , Transparent Png Image - PNGitem">
            <a:extLst>
              <a:ext uri="{FF2B5EF4-FFF2-40B4-BE49-F238E27FC236}">
                <a16:creationId xmlns:a16="http://schemas.microsoft.com/office/drawing/2014/main" id="{0C7B00A0-81B5-4AC1-BCD8-056874BBE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171" b="94996" l="8721" r="90000">
                        <a14:foregroundMark x1="8721" y1="36530" x2="8721" y2="36530"/>
                        <a14:foregroundMark x1="8721" y1="29691" x2="8721" y2="29691"/>
                        <a14:foregroundMark x1="68023" y1="59883" x2="68023" y2="59883"/>
                        <a14:foregroundMark x1="76977" y1="61384" x2="76977" y2="61384"/>
                        <a14:foregroundMark x1="68256" y1="5171" x2="68256" y2="5171"/>
                        <a14:foregroundMark x1="65698" y1="94996" x2="65698" y2="949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5603" y="605488"/>
            <a:ext cx="464940" cy="6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1728DF7C-F001-4E08-8100-EE88BE0F1235}"/>
              </a:ext>
            </a:extLst>
          </p:cNvPr>
          <p:cNvSpPr/>
          <p:nvPr/>
        </p:nvSpPr>
        <p:spPr>
          <a:xfrm>
            <a:off x="2058038" y="482918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60" name="Picture 12" descr="power grid Icon - Download power grid Icon 3039943 | Noun Project">
            <a:extLst>
              <a:ext uri="{FF2B5EF4-FFF2-40B4-BE49-F238E27FC236}">
                <a16:creationId xmlns:a16="http://schemas.microsoft.com/office/drawing/2014/main" id="{44746897-8018-4799-9282-5F10B07F2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02662" y="575553"/>
            <a:ext cx="742138" cy="61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63F70344-E633-4A50-97A4-4F957A6659B7}"/>
              </a:ext>
            </a:extLst>
          </p:cNvPr>
          <p:cNvSpPr/>
          <p:nvPr/>
        </p:nvSpPr>
        <p:spPr>
          <a:xfrm>
            <a:off x="2106610" y="3289584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1E43F2C-82E0-41FB-9F19-C04A01D380F5}"/>
              </a:ext>
            </a:extLst>
          </p:cNvPr>
          <p:cNvSpPr/>
          <p:nvPr/>
        </p:nvSpPr>
        <p:spPr>
          <a:xfrm>
            <a:off x="3945307" y="2183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B00306E-70DD-491D-A00E-817B3AC79F8B}"/>
              </a:ext>
            </a:extLst>
          </p:cNvPr>
          <p:cNvSpPr/>
          <p:nvPr/>
        </p:nvSpPr>
        <p:spPr>
          <a:xfrm>
            <a:off x="5892859" y="2622586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989A95-3633-4542-A551-A332DAB48B21}"/>
              </a:ext>
            </a:extLst>
          </p:cNvPr>
          <p:cNvSpPr/>
          <p:nvPr/>
        </p:nvSpPr>
        <p:spPr>
          <a:xfrm>
            <a:off x="8337196" y="3083744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1F3684-DF16-439F-A9FA-41B461533E43}"/>
              </a:ext>
            </a:extLst>
          </p:cNvPr>
          <p:cNvSpPr/>
          <p:nvPr/>
        </p:nvSpPr>
        <p:spPr>
          <a:xfrm>
            <a:off x="9703596" y="3390523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0" name="Straight Connector 304">
            <a:extLst>
              <a:ext uri="{FF2B5EF4-FFF2-40B4-BE49-F238E27FC236}">
                <a16:creationId xmlns:a16="http://schemas.microsoft.com/office/drawing/2014/main" id="{72C2EED3-1C6D-4B70-B049-6ED060724FEA}"/>
              </a:ext>
            </a:extLst>
          </p:cNvPr>
          <p:cNvCxnSpPr>
            <a:cxnSpLocks/>
            <a:stCxn id="55" idx="6"/>
            <a:endCxn id="189" idx="4"/>
          </p:cNvCxnSpPr>
          <p:nvPr/>
        </p:nvCxnSpPr>
        <p:spPr>
          <a:xfrm flipV="1">
            <a:off x="2182810" y="1319526"/>
            <a:ext cx="293532" cy="2008158"/>
          </a:xfrm>
          <a:prstGeom prst="bentConnector2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304">
            <a:extLst>
              <a:ext uri="{FF2B5EF4-FFF2-40B4-BE49-F238E27FC236}">
                <a16:creationId xmlns:a16="http://schemas.microsoft.com/office/drawing/2014/main" id="{47566976-5BEC-4276-8804-6C516B3AE8BF}"/>
              </a:ext>
            </a:extLst>
          </p:cNvPr>
          <p:cNvCxnSpPr>
            <a:cxnSpLocks/>
            <a:stCxn id="56" idx="6"/>
            <a:endCxn id="188" idx="4"/>
          </p:cNvCxnSpPr>
          <p:nvPr/>
        </p:nvCxnSpPr>
        <p:spPr>
          <a:xfrm flipV="1">
            <a:off x="4021508" y="1660394"/>
            <a:ext cx="271173" cy="560907"/>
          </a:xfrm>
          <a:prstGeom prst="bentConnector2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04">
            <a:extLst>
              <a:ext uri="{FF2B5EF4-FFF2-40B4-BE49-F238E27FC236}">
                <a16:creationId xmlns:a16="http://schemas.microsoft.com/office/drawing/2014/main" id="{107CF320-CFDA-4C07-8933-4131A2A3CE6D}"/>
              </a:ext>
            </a:extLst>
          </p:cNvPr>
          <p:cNvCxnSpPr>
            <a:cxnSpLocks/>
            <a:stCxn id="57" idx="6"/>
            <a:endCxn id="190" idx="4"/>
          </p:cNvCxnSpPr>
          <p:nvPr/>
        </p:nvCxnSpPr>
        <p:spPr>
          <a:xfrm flipV="1">
            <a:off x="5969060" y="1319526"/>
            <a:ext cx="139959" cy="1341160"/>
          </a:xfrm>
          <a:prstGeom prst="bentConnector2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304">
            <a:extLst>
              <a:ext uri="{FF2B5EF4-FFF2-40B4-BE49-F238E27FC236}">
                <a16:creationId xmlns:a16="http://schemas.microsoft.com/office/drawing/2014/main" id="{1B4154C9-078E-4C42-8D99-4962729E87D6}"/>
              </a:ext>
            </a:extLst>
          </p:cNvPr>
          <p:cNvCxnSpPr>
            <a:cxnSpLocks/>
            <a:stCxn id="58" idx="2"/>
            <a:endCxn id="187" idx="4"/>
          </p:cNvCxnSpPr>
          <p:nvPr/>
        </p:nvCxnSpPr>
        <p:spPr>
          <a:xfrm rot="10800000">
            <a:off x="7925359" y="1660395"/>
            <a:ext cx="411839" cy="1461451"/>
          </a:xfrm>
          <a:prstGeom prst="bentConnector2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04">
            <a:extLst>
              <a:ext uri="{FF2B5EF4-FFF2-40B4-BE49-F238E27FC236}">
                <a16:creationId xmlns:a16="http://schemas.microsoft.com/office/drawing/2014/main" id="{9BED2981-0088-4355-A757-280127266FDE}"/>
              </a:ext>
            </a:extLst>
          </p:cNvPr>
          <p:cNvCxnSpPr>
            <a:cxnSpLocks/>
            <a:stCxn id="59" idx="0"/>
            <a:endCxn id="185" idx="4"/>
          </p:cNvCxnSpPr>
          <p:nvPr/>
        </p:nvCxnSpPr>
        <p:spPr>
          <a:xfrm flipV="1">
            <a:off x="9741696" y="1319527"/>
            <a:ext cx="0" cy="2070997"/>
          </a:xfrm>
          <a:prstGeom prst="straightConnector1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B0F2BF5-0443-4754-A66D-00BC52F56541}"/>
              </a:ext>
            </a:extLst>
          </p:cNvPr>
          <p:cNvSpPr txBox="1"/>
          <p:nvPr/>
        </p:nvSpPr>
        <p:spPr>
          <a:xfrm>
            <a:off x="3569563" y="406278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FAULT DETECTION AND DIAGNOSIS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E142232-2002-462F-88B7-4C434850E3CB}"/>
              </a:ext>
            </a:extLst>
          </p:cNvPr>
          <p:cNvSpPr txBox="1"/>
          <p:nvPr/>
        </p:nvSpPr>
        <p:spPr>
          <a:xfrm>
            <a:off x="9018579" y="63719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&amp; DATA</a:t>
            </a:r>
          </a:p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9B3FA5-487E-4777-B552-361AF485EC16}"/>
              </a:ext>
            </a:extLst>
          </p:cNvPr>
          <p:cNvSpPr txBox="1"/>
          <p:nvPr/>
        </p:nvSpPr>
        <p:spPr>
          <a:xfrm>
            <a:off x="7199756" y="406278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HUMAN-BUILDING</a:t>
            </a:r>
            <a:b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808120-40D8-41EE-8C57-B034D9EF3D6E}"/>
              </a:ext>
            </a:extLst>
          </p:cNvPr>
          <p:cNvSpPr txBox="1"/>
          <p:nvPr/>
        </p:nvSpPr>
        <p:spPr>
          <a:xfrm>
            <a:off x="5383418" y="63719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SYSTEM</a:t>
            </a:r>
          </a:p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CONTROL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AC9E7B-8A1C-4DBF-ACD3-8E7AAB9087B5}"/>
              </a:ext>
            </a:extLst>
          </p:cNvPr>
          <p:cNvSpPr txBox="1"/>
          <p:nvPr/>
        </p:nvSpPr>
        <p:spPr>
          <a:xfrm>
            <a:off x="1755708" y="63719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GRID-INTERACTIVE</a:t>
            </a:r>
            <a:b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447603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40A31-88BA-7C66-47D8-694CCB70C5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615D95A-0F23-D120-0D2B-78B5A3FE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Uncertainty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292408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8CAF376-F990-4CFE-909E-0CC1E17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Instructor – Dr. Seungjae Lee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08C3D3-7BFF-41CC-BFA2-88A783ABCB3B}"/>
              </a:ext>
            </a:extLst>
          </p:cNvPr>
          <p:cNvSpPr txBox="1"/>
          <p:nvPr/>
        </p:nvSpPr>
        <p:spPr>
          <a:xfrm>
            <a:off x="829876" y="1856650"/>
            <a:ext cx="10773410" cy="3929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Assistant Prof. in CIVMIN</a:t>
            </a:r>
          </a:p>
          <a:p>
            <a:pPr marL="285750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Building science researcher</a:t>
            </a:r>
          </a:p>
          <a:p>
            <a:pPr marL="285750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Not an applied mathematician, statistician, computer scientist, etc.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62B0CF5-93B4-452C-8203-5F9085EC2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</p:spPr>
        <p:txBody>
          <a:bodyPr/>
          <a:lstStyle/>
          <a:p>
            <a:fld id="{97FE1784-1781-499E-871F-3D16C048249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8CAF376-F990-4CFE-909E-0CC1E17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Workshop Objectives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08C3D3-7BFF-41CC-BFA2-88A783ABCB3B}"/>
              </a:ext>
            </a:extLst>
          </p:cNvPr>
          <p:cNvSpPr txBox="1"/>
          <p:nvPr/>
        </p:nvSpPr>
        <p:spPr>
          <a:xfrm>
            <a:off x="438539" y="2076208"/>
            <a:ext cx="1165186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Aft>
                <a:spcPts val="2400"/>
              </a:spcAft>
            </a:pPr>
            <a:r>
              <a:rPr lang="en-US" sz="2400" dirty="0"/>
              <a:t>By the end of this workshop (5-6 sessions), you will be able to:</a:t>
            </a:r>
          </a:p>
          <a:p>
            <a:pPr marL="285750" indent="-285750" latinLnBrk="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Describe what Bayesian modelling is and relevant concepts, terminologies, etc.</a:t>
            </a:r>
          </a:p>
          <a:p>
            <a:pPr marL="285750" indent="-285750" latinLnBrk="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Understand its pros and cons and where/when to use it</a:t>
            </a:r>
          </a:p>
          <a:p>
            <a:pPr marL="285750" indent="-285750" latinLnBrk="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Develop a simple data-driven/regression model in a Bayesian way</a:t>
            </a:r>
          </a:p>
          <a:p>
            <a:pPr latinLnBrk="0">
              <a:spcAft>
                <a:spcPts val="2400"/>
              </a:spcAft>
            </a:pPr>
            <a:r>
              <a:rPr lang="en-US" sz="2400" dirty="0"/>
              <a:t>Also, you will get to know some advanced techniques based on Bayesian modelling.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62B0CF5-93B4-452C-8203-5F9085EC2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</p:spPr>
        <p:txBody>
          <a:bodyPr/>
          <a:lstStyle/>
          <a:p>
            <a:fld id="{97FE1784-1781-499E-871F-3D16C048249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5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8CAF376-F990-4CFE-909E-0CC1E17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Topics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08C3D3-7BFF-41CC-BFA2-88A783ABCB3B}"/>
              </a:ext>
            </a:extLst>
          </p:cNvPr>
          <p:cNvSpPr txBox="1"/>
          <p:nvPr/>
        </p:nvSpPr>
        <p:spPr>
          <a:xfrm>
            <a:off x="438539" y="1479048"/>
            <a:ext cx="1165186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Aft>
                <a:spcPts val="2400"/>
              </a:spcAft>
            </a:pPr>
            <a:r>
              <a:rPr lang="en-US" sz="2400" dirty="0"/>
              <a:t>Session 1 – Introduction</a:t>
            </a:r>
          </a:p>
          <a:p>
            <a:pPr latinLnBrk="0">
              <a:spcAft>
                <a:spcPts val="2400"/>
              </a:spcAft>
            </a:pPr>
            <a:r>
              <a:rPr lang="en-US" sz="2400" dirty="0"/>
              <a:t>Session 2 – </a:t>
            </a:r>
            <a:r>
              <a:rPr lang="en-CA" sz="2400" dirty="0"/>
              <a:t>Bayesian linear regression</a:t>
            </a:r>
          </a:p>
          <a:p>
            <a:pPr latinLnBrk="0">
              <a:spcAft>
                <a:spcPts val="2400"/>
              </a:spcAft>
            </a:pPr>
            <a:r>
              <a:rPr lang="en-US" sz="2400" dirty="0"/>
              <a:t>Session 3 – </a:t>
            </a:r>
            <a:r>
              <a:rPr lang="en-CA" sz="2400" dirty="0"/>
              <a:t>How to incorporate prior knowledge into a model</a:t>
            </a:r>
          </a:p>
          <a:p>
            <a:pPr latinLnBrk="0">
              <a:spcAft>
                <a:spcPts val="2400"/>
              </a:spcAft>
            </a:pPr>
            <a:r>
              <a:rPr lang="en-US" sz="2400" dirty="0"/>
              <a:t>Session 4 – </a:t>
            </a:r>
            <a:r>
              <a:rPr lang="en-CA" sz="2400" dirty="0"/>
              <a:t>How to deal with missing information and latent/unobservable variables</a:t>
            </a:r>
          </a:p>
          <a:p>
            <a:pPr latinLnBrk="0">
              <a:spcAft>
                <a:spcPts val="2400"/>
              </a:spcAft>
            </a:pPr>
            <a:r>
              <a:rPr lang="en-US" sz="2400" dirty="0"/>
              <a:t>Session 5 – </a:t>
            </a:r>
            <a:r>
              <a:rPr lang="en-CA" sz="2400" dirty="0"/>
              <a:t>Gaussian process regression</a:t>
            </a:r>
          </a:p>
          <a:p>
            <a:pPr latinLnBrk="0">
              <a:spcAft>
                <a:spcPts val="1200"/>
              </a:spcAft>
            </a:pPr>
            <a:r>
              <a:rPr lang="en-US" sz="2400" dirty="0"/>
              <a:t>Session 6 – </a:t>
            </a:r>
            <a:r>
              <a:rPr lang="en-CA" sz="2400" dirty="0"/>
              <a:t>Advanced topics</a:t>
            </a:r>
          </a:p>
          <a:p>
            <a:pPr marL="2114550" lvl="4" indent="-285750" latinLnBrk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Bayesian optimization</a:t>
            </a:r>
          </a:p>
          <a:p>
            <a:pPr marL="2114550" lvl="4" indent="-285750" latinLnBrk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Probabilistic deep learning</a:t>
            </a:r>
            <a:endParaRPr lang="en-US" sz="2400" dirty="0"/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62B0CF5-93B4-452C-8203-5F9085EC2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</p:spPr>
        <p:txBody>
          <a:bodyPr/>
          <a:lstStyle/>
          <a:p>
            <a:fld id="{97FE1784-1781-499E-871F-3D16C048249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9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8CAF376-F990-4CFE-909E-0CC1E17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Forward vs Inverse Modelling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62B0CF5-93B4-452C-8203-5F9085EC2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</p:spPr>
        <p:txBody>
          <a:bodyPr/>
          <a:lstStyle/>
          <a:p>
            <a:fld id="{97FE1784-1781-499E-871F-3D16C048249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A5C6A4-FC3B-13F9-A380-5184ACCF2B65}"/>
                  </a:ext>
                </a:extLst>
              </p:cNvPr>
              <p:cNvSpPr txBox="1"/>
              <p:nvPr/>
            </p:nvSpPr>
            <p:spPr>
              <a:xfrm>
                <a:off x="4239124" y="2426501"/>
                <a:ext cx="3713751" cy="815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48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CA" sz="48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A5C6A4-FC3B-13F9-A380-5184ACCF2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124" y="2426501"/>
                <a:ext cx="3713751" cy="815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6D5D53-48FE-1752-5477-27AB9BD276EA}"/>
              </a:ext>
            </a:extLst>
          </p:cNvPr>
          <p:cNvSpPr txBox="1"/>
          <p:nvPr/>
        </p:nvSpPr>
        <p:spPr>
          <a:xfrm>
            <a:off x="2170952" y="2218186"/>
            <a:ext cx="1753099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8ABA8-4F2B-5D6C-A05E-9C762376E685}"/>
              </a:ext>
            </a:extLst>
          </p:cNvPr>
          <p:cNvSpPr txBox="1"/>
          <p:nvPr/>
        </p:nvSpPr>
        <p:spPr>
          <a:xfrm>
            <a:off x="5772149" y="4094002"/>
            <a:ext cx="1753099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67C114-27C3-DD51-F873-A63406DFEB68}"/>
              </a:ext>
            </a:extLst>
          </p:cNvPr>
          <p:cNvCxnSpPr/>
          <p:nvPr/>
        </p:nvCxnSpPr>
        <p:spPr>
          <a:xfrm>
            <a:off x="5753098" y="3251634"/>
            <a:ext cx="17530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F52AE8-3124-B7CB-2142-33CFB4A0AC3D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6648698" y="3327834"/>
            <a:ext cx="1" cy="76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6C0484-39A4-FCE4-5FDA-AF5C7A2245A0}"/>
              </a:ext>
            </a:extLst>
          </p:cNvPr>
          <p:cNvCxnSpPr>
            <a:cxnSpLocks/>
          </p:cNvCxnSpPr>
          <p:nvPr/>
        </p:nvCxnSpPr>
        <p:spPr>
          <a:xfrm>
            <a:off x="3695700" y="2628833"/>
            <a:ext cx="809625" cy="26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271E4B-D668-2112-8974-11898E821A57}"/>
              </a:ext>
            </a:extLst>
          </p:cNvPr>
          <p:cNvSpPr txBox="1"/>
          <p:nvPr/>
        </p:nvSpPr>
        <p:spPr>
          <a:xfrm>
            <a:off x="6514601" y="1290039"/>
            <a:ext cx="1753099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Inputs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523EDD-0397-148D-FE07-28DA167DCB43}"/>
              </a:ext>
            </a:extLst>
          </p:cNvPr>
          <p:cNvCxnSpPr>
            <a:cxnSpLocks/>
          </p:cNvCxnSpPr>
          <p:nvPr/>
        </p:nvCxnSpPr>
        <p:spPr>
          <a:xfrm flipH="1">
            <a:off x="6562725" y="1732428"/>
            <a:ext cx="528388" cy="92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CBD9EF-7C88-3738-1B89-0CE2A6CC31E3}"/>
              </a:ext>
            </a:extLst>
          </p:cNvPr>
          <p:cNvSpPr txBox="1"/>
          <p:nvPr/>
        </p:nvSpPr>
        <p:spPr>
          <a:xfrm>
            <a:off x="7886700" y="1925401"/>
            <a:ext cx="2361451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Model coefficients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53BFB-9870-DEED-DD97-3B244646CC50}"/>
              </a:ext>
            </a:extLst>
          </p:cNvPr>
          <p:cNvCxnSpPr>
            <a:cxnSpLocks/>
          </p:cNvCxnSpPr>
          <p:nvPr/>
        </p:nvCxnSpPr>
        <p:spPr>
          <a:xfrm flipH="1">
            <a:off x="7343775" y="2370601"/>
            <a:ext cx="923925" cy="39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6C7C2F-B45B-57FD-8997-4142D3DE95C3}"/>
              </a:ext>
            </a:extLst>
          </p:cNvPr>
          <p:cNvSpPr txBox="1"/>
          <p:nvPr/>
        </p:nvSpPr>
        <p:spPr>
          <a:xfrm>
            <a:off x="3781923" y="1210234"/>
            <a:ext cx="1990226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Model structure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F2D0C5-B74A-5D17-0266-461B237A3EB4}"/>
              </a:ext>
            </a:extLst>
          </p:cNvPr>
          <p:cNvCxnSpPr>
            <a:cxnSpLocks/>
          </p:cNvCxnSpPr>
          <p:nvPr/>
        </p:nvCxnSpPr>
        <p:spPr>
          <a:xfrm>
            <a:off x="5162301" y="1663284"/>
            <a:ext cx="666999" cy="90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2091A58-6769-CDF5-0B6F-CD3F3FEC0B3E}"/>
                  </a:ext>
                </a:extLst>
              </p:cNvPr>
              <p:cNvSpPr txBox="1"/>
              <p:nvPr/>
            </p:nvSpPr>
            <p:spPr>
              <a:xfrm>
                <a:off x="905374" y="5359821"/>
                <a:ext cx="371375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latinLnBrk="0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CA" sz="48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CA" sz="4800" b="0" dirty="0"/>
                  <a:t>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2091A58-6769-CDF5-0B6F-CD3F3FEC0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74" y="5359821"/>
                <a:ext cx="3713751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797920A-60B3-4745-2589-3B9C99B2ECAF}"/>
              </a:ext>
            </a:extLst>
          </p:cNvPr>
          <p:cNvSpPr/>
          <p:nvPr/>
        </p:nvSpPr>
        <p:spPr>
          <a:xfrm>
            <a:off x="3381873" y="5554620"/>
            <a:ext cx="381000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 latinLnBrk="0"/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65B94C-2339-17D6-83C5-E686804B2C71}"/>
              </a:ext>
            </a:extLst>
          </p:cNvPr>
          <p:cNvSpPr/>
          <p:nvPr/>
        </p:nvSpPr>
        <p:spPr>
          <a:xfrm>
            <a:off x="1333999" y="5389000"/>
            <a:ext cx="1361575" cy="797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 latinLnBrk="0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02ECADC-DC3D-E8B3-FE8F-1CDABDA16A44}"/>
                  </a:ext>
                </a:extLst>
              </p:cNvPr>
              <p:cNvSpPr txBox="1"/>
              <p:nvPr/>
            </p:nvSpPr>
            <p:spPr>
              <a:xfrm>
                <a:off x="6858499" y="5359821"/>
                <a:ext cx="371375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latinLnBrk="0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CA" sz="48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CA" sz="4800" b="0" dirty="0"/>
                  <a:t> 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02ECADC-DC3D-E8B3-FE8F-1CDABDA16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99" y="5359821"/>
                <a:ext cx="3713751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98BADCD5-FB78-6D3B-43D4-1F56736C05EE}"/>
              </a:ext>
            </a:extLst>
          </p:cNvPr>
          <p:cNvSpPr/>
          <p:nvPr/>
        </p:nvSpPr>
        <p:spPr>
          <a:xfrm>
            <a:off x="9334998" y="5554620"/>
            <a:ext cx="381000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 latinLnBrk="0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55B4C6-FCA3-DF6D-E1F0-D4AC84ED5ACE}"/>
              </a:ext>
            </a:extLst>
          </p:cNvPr>
          <p:cNvSpPr/>
          <p:nvPr/>
        </p:nvSpPr>
        <p:spPr>
          <a:xfrm>
            <a:off x="7287124" y="5389000"/>
            <a:ext cx="1361575" cy="797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 latinLnBrk="0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53CFF4-B09C-5045-C3F7-93806D3D8A23}"/>
              </a:ext>
            </a:extLst>
          </p:cNvPr>
          <p:cNvSpPr/>
          <p:nvPr/>
        </p:nvSpPr>
        <p:spPr>
          <a:xfrm>
            <a:off x="9953624" y="5533890"/>
            <a:ext cx="381000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 latinLnBrk="0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92723A-C97B-B223-EE45-06CF6E09C491}"/>
              </a:ext>
            </a:extLst>
          </p:cNvPr>
          <p:cNvSpPr/>
          <p:nvPr/>
        </p:nvSpPr>
        <p:spPr>
          <a:xfrm>
            <a:off x="4000998" y="5512356"/>
            <a:ext cx="381000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 latinLnBrk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04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/>
      <p:bldP spid="20" grpId="0"/>
      <p:bldP spid="28" grpId="0"/>
      <p:bldP spid="35" grpId="0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8CAF376-F990-4CFE-909E-0CC1E17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Inverse (Data-Driven) Modelling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62B0CF5-93B4-452C-8203-5F9085EC2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</p:spPr>
        <p:txBody>
          <a:bodyPr/>
          <a:lstStyle/>
          <a:p>
            <a:fld id="{97FE1784-1781-499E-871F-3D16C048249A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A5C6A4-FC3B-13F9-A380-5184ACCF2B65}"/>
                  </a:ext>
                </a:extLst>
              </p:cNvPr>
              <p:cNvSpPr txBox="1"/>
              <p:nvPr/>
            </p:nvSpPr>
            <p:spPr>
              <a:xfrm>
                <a:off x="7649260" y="2952559"/>
                <a:ext cx="3713751" cy="1636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CA" sz="3600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CA" sz="3600" b="0" dirty="0"/>
                  <a:t> </a:t>
                </a:r>
              </a:p>
              <a:p>
                <a:pPr latinLnBrk="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CA" sz="3600" dirty="0"/>
                  <a:t>   </a:t>
                </a:r>
                <a14:m>
                  <m:oMath xmlns:m="http://schemas.openxmlformats.org/officeDocument/2006/math">
                    <m:r>
                      <a:rPr lang="en-CA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A5C6A4-FC3B-13F9-A380-5184ACCF2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260" y="2952559"/>
                <a:ext cx="3713751" cy="1636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524A5824-B0DE-B64B-E91C-4E6FF0877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6" y="2146105"/>
            <a:ext cx="5187226" cy="36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D07B7DA-9144-A201-D9A7-BB9090469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6" y="2146105"/>
            <a:ext cx="5187226" cy="36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90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8CAF376-F990-4CFE-909E-0CC1E17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 err="1">
                <a:latin typeface="Impact" panose="020B0806030902050204" pitchFamily="34" charset="0"/>
              </a:rPr>
              <a:t>Baye’s</a:t>
            </a:r>
            <a:r>
              <a:rPr lang="en-US" sz="4400" b="0" dirty="0">
                <a:latin typeface="Impact" panose="020B0806030902050204" pitchFamily="34" charset="0"/>
              </a:rPr>
              <a:t> Rule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62B0CF5-93B4-452C-8203-5F9085EC2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</p:spPr>
        <p:txBody>
          <a:bodyPr/>
          <a:lstStyle/>
          <a:p>
            <a:fld id="{97FE1784-1781-499E-871F-3D16C048249A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AB2038-82C3-EB42-8230-31AA91A721BC}"/>
                  </a:ext>
                </a:extLst>
              </p:cNvPr>
              <p:cNvSpPr txBox="1"/>
              <p:nvPr/>
            </p:nvSpPr>
            <p:spPr>
              <a:xfrm>
                <a:off x="2075925" y="2090711"/>
                <a:ext cx="8040150" cy="904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3600" i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AB2038-82C3-EB42-8230-31AA91A72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925" y="2090711"/>
                <a:ext cx="8040150" cy="904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977DEF6-2867-631F-AD0D-F3BB94518B65}"/>
              </a:ext>
            </a:extLst>
          </p:cNvPr>
          <p:cNvSpPr/>
          <p:nvPr/>
        </p:nvSpPr>
        <p:spPr>
          <a:xfrm>
            <a:off x="4086225" y="1943100"/>
            <a:ext cx="5943600" cy="1052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 latinLnBrk="0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945BCF-BD59-872F-2ED6-4A4248D33C2C}"/>
                  </a:ext>
                </a:extLst>
              </p:cNvPr>
              <p:cNvSpPr txBox="1"/>
              <p:nvPr/>
            </p:nvSpPr>
            <p:spPr>
              <a:xfrm>
                <a:off x="3683192" y="3624529"/>
                <a:ext cx="4825616" cy="1586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i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945BCF-BD59-872F-2ED6-4A4248D33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92" y="3624529"/>
                <a:ext cx="4825616" cy="1586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3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380842-A573-8E2D-E65D-2ADCBF05D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63F76A-5710-9EE3-17E3-5839C069D0FF}"/>
                  </a:ext>
                </a:extLst>
              </p:cNvPr>
              <p:cNvSpPr txBox="1"/>
              <p:nvPr/>
            </p:nvSpPr>
            <p:spPr>
              <a:xfrm>
                <a:off x="4049766" y="2084120"/>
                <a:ext cx="4092467" cy="1756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e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3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endParaRPr lang="en-US" sz="1200" b="1" dirty="0">
                  <a:latin typeface="Cambria Math" panose="02040503050406030204" pitchFamily="18" charset="0"/>
                </a:endParaRPr>
              </a:p>
              <a:p>
                <a:pPr marL="290513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400" dirty="0"/>
                  <a:t>: Model parameters</a:t>
                </a:r>
              </a:p>
              <a:p>
                <a:pPr marL="290513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US" sz="2400" dirty="0"/>
                  <a:t>: Data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63F76A-5710-9EE3-17E3-5839C069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766" y="2084120"/>
                <a:ext cx="4092467" cy="1756635"/>
              </a:xfrm>
              <a:prstGeom prst="rect">
                <a:avLst/>
              </a:prstGeom>
              <a:blipFill>
                <a:blip r:embed="rId2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>
            <a:extLst>
              <a:ext uri="{FF2B5EF4-FFF2-40B4-BE49-F238E27FC236}">
                <a16:creationId xmlns:a16="http://schemas.microsoft.com/office/drawing/2014/main" id="{BFFD77B0-EA77-187B-AEC8-DDA6983A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Bayesian Modelling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7EB6C-7419-FB71-72A1-74A4570E8004}"/>
              </a:ext>
            </a:extLst>
          </p:cNvPr>
          <p:cNvSpPr/>
          <p:nvPr/>
        </p:nvSpPr>
        <p:spPr>
          <a:xfrm>
            <a:off x="1491046" y="2922323"/>
            <a:ext cx="2589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dirty="0"/>
              <a:t>Posterior probability</a:t>
            </a:r>
          </a:p>
          <a:p>
            <a:pPr algn="ctr" latinLnBrk="0"/>
            <a:r>
              <a:rPr lang="en-US" dirty="0"/>
              <a:t>(Not a point estimation)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CD1C42-8B6A-B1E5-5F54-550970E84C5D}"/>
                  </a:ext>
                </a:extLst>
              </p:cNvPr>
              <p:cNvSpPr/>
              <p:nvPr/>
            </p:nvSpPr>
            <p:spPr>
              <a:xfrm>
                <a:off x="8142233" y="1193399"/>
                <a:ext cx="25892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/>
                <a:r>
                  <a:rPr lang="en-US" dirty="0"/>
                  <a:t>Prior probability</a:t>
                </a:r>
              </a:p>
              <a:p>
                <a:pPr algn="ctr" latinLnBrk="0"/>
                <a:r>
                  <a:rPr lang="en-US" dirty="0"/>
                  <a:t>(prior knowledge on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CD1C42-8B6A-B1E5-5F54-550970E84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233" y="1193399"/>
                <a:ext cx="2589214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78B2411-EF18-AEF9-E34C-7F981985EB91}"/>
              </a:ext>
            </a:extLst>
          </p:cNvPr>
          <p:cNvSpPr/>
          <p:nvPr/>
        </p:nvSpPr>
        <p:spPr>
          <a:xfrm>
            <a:off x="5275643" y="1215571"/>
            <a:ext cx="2589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dirty="0"/>
              <a:t>Data likelihood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F9F5CF-3D96-EF5B-1286-47DF93A5552A}"/>
              </a:ext>
            </a:extLst>
          </p:cNvPr>
          <p:cNvCxnSpPr>
            <a:cxnSpLocks/>
          </p:cNvCxnSpPr>
          <p:nvPr/>
        </p:nvCxnSpPr>
        <p:spPr>
          <a:xfrm flipH="1">
            <a:off x="8010525" y="1839729"/>
            <a:ext cx="490922" cy="32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0734CC-7264-A2B3-7142-11C7700E99E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70250" y="1584903"/>
            <a:ext cx="0" cy="36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7D444-689C-6AE0-19CF-487EA4DDF95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85653" y="2470710"/>
            <a:ext cx="1307656" cy="45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5FC4A1-D935-7EE4-BE86-673C233D736B}"/>
              </a:ext>
            </a:extLst>
          </p:cNvPr>
          <p:cNvSpPr txBox="1"/>
          <p:nvPr/>
        </p:nvSpPr>
        <p:spPr>
          <a:xfrm>
            <a:off x="2071618" y="4228025"/>
            <a:ext cx="8969830" cy="16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Encode our </a:t>
            </a:r>
            <a:r>
              <a:rPr lang="en-US" sz="2000" b="1" dirty="0">
                <a:solidFill>
                  <a:schemeClr val="accent1"/>
                </a:solidFill>
              </a:rPr>
              <a:t>prior knowledge</a:t>
            </a:r>
          </a:p>
          <a:p>
            <a:pPr marL="344488" indent="-344488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Quantify the </a:t>
            </a:r>
            <a:r>
              <a:rPr lang="en-US" sz="2000" b="1" dirty="0">
                <a:solidFill>
                  <a:schemeClr val="accent1"/>
                </a:solidFill>
              </a:rPr>
              <a:t>model uncertainty</a:t>
            </a:r>
            <a:endParaRPr lang="en-US" sz="2000" dirty="0"/>
          </a:p>
          <a:p>
            <a:pPr marL="344488" indent="-344488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Easily introduce </a:t>
            </a:r>
            <a:r>
              <a:rPr lang="en-US" sz="2000" b="1" dirty="0">
                <a:solidFill>
                  <a:schemeClr val="accent1"/>
                </a:solidFill>
              </a:rPr>
              <a:t>hidden (unobserved) variables</a:t>
            </a:r>
          </a:p>
          <a:p>
            <a:pPr marL="344488" indent="-344488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Seamlessly combine data from </a:t>
            </a:r>
            <a:r>
              <a:rPr lang="en-US" sz="2000" b="1" dirty="0">
                <a:solidFill>
                  <a:schemeClr val="accent1"/>
                </a:solidFill>
              </a:rPr>
              <a:t>heterogeneous 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D5610-3922-0832-976C-DCBD35D3B4F2}"/>
              </a:ext>
            </a:extLst>
          </p:cNvPr>
          <p:cNvSpPr txBox="1"/>
          <p:nvPr/>
        </p:nvSpPr>
        <p:spPr>
          <a:xfrm>
            <a:off x="9422197" y="5293177"/>
            <a:ext cx="17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Flexibility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111274-1CAE-27F6-6ABB-D46D585011CE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9059098" y="5293177"/>
            <a:ext cx="36309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066533-93A6-A4C5-46C5-15D65694D589}"/>
              </a:ext>
            </a:extLst>
          </p:cNvPr>
          <p:cNvCxnSpPr>
            <a:cxnSpLocks/>
          </p:cNvCxnSpPr>
          <p:nvPr/>
        </p:nvCxnSpPr>
        <p:spPr>
          <a:xfrm flipH="1">
            <a:off x="9059098" y="5485539"/>
            <a:ext cx="363100" cy="15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38A352-89C7-B86C-8C0B-C1521AC0FD33}"/>
              </a:ext>
            </a:extLst>
          </p:cNvPr>
          <p:cNvSpPr txBox="1"/>
          <p:nvPr/>
        </p:nvSpPr>
        <p:spPr>
          <a:xfrm>
            <a:off x="4595081" y="6290534"/>
            <a:ext cx="28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Drawbacks?</a:t>
            </a:r>
          </a:p>
        </p:txBody>
      </p:sp>
    </p:spTree>
    <p:extLst>
      <p:ext uri="{BB962C8B-B14F-4D97-AF65-F5344CB8AC3E}">
        <p14:creationId xmlns:p14="http://schemas.microsoft.com/office/powerpoint/2010/main" val="36686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8C49C8-94E6-B104-E6C2-A21ECFFF9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B32594-11A8-6333-72D7-2067FF88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99" y="1837941"/>
            <a:ext cx="5969002" cy="420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69DD7CD5-1CE5-A7E7-C5C5-D5259721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Example – Toy Data</a:t>
            </a:r>
          </a:p>
        </p:txBody>
      </p:sp>
    </p:spTree>
    <p:extLst>
      <p:ext uri="{BB962C8B-B14F-4D97-AF65-F5344CB8AC3E}">
        <p14:creationId xmlns:p14="http://schemas.microsoft.com/office/powerpoint/2010/main" val="14454992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승재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l" latinLnBrk="0">
          <a:defRPr dirty="0" smtClean="0"/>
        </a:defPPr>
      </a:lstStyle>
    </a:spDef>
    <a:txDef>
      <a:spPr>
        <a:noFill/>
      </a:spPr>
      <a:bodyPr wrap="square" rtlCol="0">
        <a:spAutoFit/>
      </a:bodyPr>
      <a:lstStyle>
        <a:defPPr algn="l" latinLnBrk="0">
          <a:lnSpc>
            <a:spcPct val="110000"/>
          </a:lnSpc>
          <a:spcAft>
            <a:spcPts val="600"/>
          </a:spcAft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DC94758F-6A17-4A23-815F-889BAB2B45A4}" vid="{CC35BEF0-9945-4925-968D-D5D3DBC9B7D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33049</TotalTime>
  <Words>398</Words>
  <Application>Microsoft Office PowerPoint</Application>
  <PresentationFormat>Widescreen</PresentationFormat>
  <Paragraphs>104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Impact</vt:lpstr>
      <vt:lpstr>Wingdings</vt:lpstr>
      <vt:lpstr>Theme1</vt:lpstr>
      <vt:lpstr>Custom Design</vt:lpstr>
      <vt:lpstr>PowerPoint Presentation</vt:lpstr>
      <vt:lpstr>Instructor – Dr. Seungjae Lee</vt:lpstr>
      <vt:lpstr>Workshop Objectives</vt:lpstr>
      <vt:lpstr>Topics</vt:lpstr>
      <vt:lpstr>Forward vs Inverse Modelling</vt:lpstr>
      <vt:lpstr>Inverse (Data-Driven) Modelling</vt:lpstr>
      <vt:lpstr>Baye’s Rule</vt:lpstr>
      <vt:lpstr>Bayesian Modelling</vt:lpstr>
      <vt:lpstr>Example – Toy Data</vt:lpstr>
      <vt:lpstr>Example – Linear Regression</vt:lpstr>
      <vt:lpstr>Example – Linear Regression</vt:lpstr>
      <vt:lpstr>Example – Linear Regression</vt:lpstr>
      <vt:lpstr>Example – Bayesian Linear Regression</vt:lpstr>
      <vt:lpstr>Closing Remark</vt:lpstr>
      <vt:lpstr>PowerPoint Presentation</vt:lpstr>
      <vt:lpstr>Uncertainty Quantification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lee1904</dc:creator>
  <cp:lastModifiedBy>Seungjae Lee</cp:lastModifiedBy>
  <cp:revision>1591</cp:revision>
  <dcterms:created xsi:type="dcterms:W3CDTF">2018-06-26T00:21:06Z</dcterms:created>
  <dcterms:modified xsi:type="dcterms:W3CDTF">2023-03-24T21:24:33Z</dcterms:modified>
</cp:coreProperties>
</file>