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9" r:id="rId2"/>
  </p:sldMasterIdLst>
  <p:notesMasterIdLst>
    <p:notesMasterId r:id="rId18"/>
  </p:notesMasterIdLst>
  <p:handoutMasterIdLst>
    <p:handoutMasterId r:id="rId19"/>
  </p:handoutMasterIdLst>
  <p:sldIdLst>
    <p:sldId id="518" r:id="rId3"/>
    <p:sldId id="559" r:id="rId4"/>
    <p:sldId id="561" r:id="rId5"/>
    <p:sldId id="563" r:id="rId6"/>
    <p:sldId id="564" r:id="rId7"/>
    <p:sldId id="567" r:id="rId8"/>
    <p:sldId id="565" r:id="rId9"/>
    <p:sldId id="569" r:id="rId10"/>
    <p:sldId id="837" r:id="rId11"/>
    <p:sldId id="568" r:id="rId12"/>
    <p:sldId id="843" r:id="rId13"/>
    <p:sldId id="809" r:id="rId14"/>
    <p:sldId id="845" r:id="rId15"/>
    <p:sldId id="846" r:id="rId16"/>
    <p:sldId id="53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1904" initials="l" lastIdx="2" clrIdx="0">
    <p:extLst>
      <p:ext uri="{19B8F6BF-5375-455C-9EA6-DF929625EA0E}">
        <p15:presenceInfo xmlns:p15="http://schemas.microsoft.com/office/powerpoint/2012/main" userId="lee1904" providerId="None"/>
      </p:ext>
    </p:extLst>
  </p:cmAuthor>
  <p:cmAuthor id="2" name="Panagiota" initials="PK" lastIdx="7" clrIdx="1">
    <p:extLst>
      <p:ext uri="{19B8F6BF-5375-455C-9EA6-DF929625EA0E}">
        <p15:presenceInfo xmlns:p15="http://schemas.microsoft.com/office/powerpoint/2012/main" userId="Panagiota" providerId="None"/>
      </p:ext>
    </p:extLst>
  </p:cmAuthor>
  <p:cmAuthor id="3" name="Seungjae Lee" initials="SL" lastIdx="1" clrIdx="2">
    <p:extLst>
      <p:ext uri="{19B8F6BF-5375-455C-9EA6-DF929625EA0E}">
        <p15:presenceInfo xmlns:p15="http://schemas.microsoft.com/office/powerpoint/2012/main" userId="Seungjae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4B8722"/>
    <a:srgbClr val="1D4999"/>
    <a:srgbClr val="275791"/>
    <a:srgbClr val="00FF00"/>
    <a:srgbClr val="0000FF"/>
    <a:srgbClr val="0000CC"/>
    <a:srgbClr val="6FC0E3"/>
    <a:srgbClr val="0099FF"/>
    <a:srgbClr val="F9B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86AB5-B0C5-49F3-8701-095AAED5FA87}" v="3" dt="2023-03-16T19:10:0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6" autoAdjust="0"/>
    <p:restoredTop sz="87288" autoAdjust="0"/>
  </p:normalViewPr>
  <p:slideViewPr>
    <p:cSldViewPr snapToGrid="0">
      <p:cViewPr>
        <p:scale>
          <a:sx n="75" d="100"/>
          <a:sy n="75" d="100"/>
        </p:scale>
        <p:origin x="2232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ae Lee" userId="37d62571-95b7-4ef3-88c6-73af89d2a1da" providerId="ADAL" clId="{BDDB21FF-570D-4C05-944E-82A9A308BB81}"/>
    <pc:docChg chg="undo custSel addSld delSld modSld">
      <pc:chgData name="Seungjae Lee" userId="37d62571-95b7-4ef3-88c6-73af89d2a1da" providerId="ADAL" clId="{BDDB21FF-570D-4C05-944E-82A9A308BB81}" dt="2023-02-15T22:21:18.868" v="249" actId="1076"/>
      <pc:docMkLst>
        <pc:docMk/>
      </pc:docMkLst>
      <pc:sldChg chg="addSp delSp modSp mod modAnim">
        <pc:chgData name="Seungjae Lee" userId="37d62571-95b7-4ef3-88c6-73af89d2a1da" providerId="ADAL" clId="{BDDB21FF-570D-4C05-944E-82A9A308BB81}" dt="2023-02-15T21:18:17.309" v="63"/>
        <pc:sldMkLst>
          <pc:docMk/>
          <pc:sldMk cId="3526980775" sldId="409"/>
        </pc:sldMkLst>
        <pc:spChg chg="del">
          <ac:chgData name="Seungjae Lee" userId="37d62571-95b7-4ef3-88c6-73af89d2a1da" providerId="ADAL" clId="{BDDB21FF-570D-4C05-944E-82A9A308BB81}" dt="2023-02-15T21:18:17.036" v="62" actId="478"/>
          <ac:spMkLst>
            <pc:docMk/>
            <pc:sldMk cId="3526980775" sldId="409"/>
            <ac:spMk id="4" creationId="{BD74DD38-CC64-417A-A4B2-2EAC06B882C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5" creationId="{1ACD014D-782F-59D7-D521-A344553134EC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7" creationId="{5C216A1D-E659-331E-D040-285382C73F5B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9" creationId="{6C8CC2F0-FAF1-594A-56CD-D5C76365F5C6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0" creationId="{1B271E1B-88ED-7076-0484-B496F3228DAF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3" creationId="{097D0FD0-FCE5-DC43-0924-E465252061B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4" creationId="{196F4A6D-70C7-6C7F-8496-E43AA6855EAE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8" creationId="{79F21BA7-F666-8C1E-8E84-BC3A8BEEB2A0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9" creationId="{0C3C31E9-858F-D740-A152-E67C25315B7C}"/>
          </ac:spMkLst>
        </pc:s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2" creationId="{39FFFE06-89F4-7F84-824D-84FCBA210A0C}"/>
          </ac:grpSpMkLst>
        </pc:grpChg>
        <pc:grpChg chg="del">
          <ac:chgData name="Seungjae Lee" userId="37d62571-95b7-4ef3-88c6-73af89d2a1da" providerId="ADAL" clId="{BDDB21FF-570D-4C05-944E-82A9A308BB81}" dt="2023-02-15T21:18:17.036" v="62" actId="478"/>
          <ac:grpSpMkLst>
            <pc:docMk/>
            <pc:sldMk cId="3526980775" sldId="409"/>
            <ac:grpSpMk id="8" creationId="{8963C1A9-AF7F-F1D0-8DA7-EE6F4051A2B6}"/>
          </ac:grpSpMkLst>
        </pc:gr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12" creationId="{A9789870-28ED-65FD-7B41-4D29146162E9}"/>
          </ac:grpSpMkLst>
        </pc:grp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3" creationId="{9B87B5E6-8EA0-E158-E83F-807DC9757772}"/>
          </ac:picMkLst>
        </pc:pic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22" creationId="{57AC4B5D-F33E-0D07-6386-A439344FA2AF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937185741" sldId="50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01292899" sldId="510"/>
        </pc:sldMkLst>
      </pc:sldChg>
      <pc:sldChg chg="modSp mod">
        <pc:chgData name="Seungjae Lee" userId="37d62571-95b7-4ef3-88c6-73af89d2a1da" providerId="ADAL" clId="{BDDB21FF-570D-4C05-944E-82A9A308BB81}" dt="2023-02-15T21:58:08.595" v="190" actId="113"/>
        <pc:sldMkLst>
          <pc:docMk/>
          <pc:sldMk cId="2626929184" sldId="518"/>
        </pc:sldMkLst>
        <pc:spChg chg="mod">
          <ac:chgData name="Seungjae Lee" userId="37d62571-95b7-4ef3-88c6-73af89d2a1da" providerId="ADAL" clId="{BDDB21FF-570D-4C05-944E-82A9A308BB81}" dt="2023-02-15T21:58:08.595" v="190" actId="113"/>
          <ac:spMkLst>
            <pc:docMk/>
            <pc:sldMk cId="2626929184" sldId="518"/>
            <ac:spMk id="21" creationId="{0BDEE564-5ED1-3017-18F2-E72EE442841C}"/>
          </ac:spMkLst>
        </pc:spChg>
      </pc:sldChg>
      <pc:sldChg chg="addSp delSp modSp mod">
        <pc:chgData name="Seungjae Lee" userId="37d62571-95b7-4ef3-88c6-73af89d2a1da" providerId="ADAL" clId="{BDDB21FF-570D-4C05-944E-82A9A308BB81}" dt="2023-02-15T22:00:40.609" v="224" actId="1036"/>
        <pc:sldMkLst>
          <pc:docMk/>
          <pc:sldMk cId="645451171" sldId="536"/>
        </pc:sldMkLst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2" creationId="{8A6E3C97-4905-4C3E-FB02-65083A48634F}"/>
          </ac:spMkLst>
        </pc:spChg>
        <pc:spChg chg="mod">
          <ac:chgData name="Seungjae Lee" userId="37d62571-95b7-4ef3-88c6-73af89d2a1da" providerId="ADAL" clId="{BDDB21FF-570D-4C05-944E-82A9A308BB81}" dt="2023-02-15T21:27:18.683" v="122"/>
          <ac:spMkLst>
            <pc:docMk/>
            <pc:sldMk cId="645451171" sldId="536"/>
            <ac:spMk id="6" creationId="{68CAF376-F990-4CFE-909E-0CC1E174AE6C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7" creationId="{ACCED6B6-4B5A-EFDA-C7FC-322AFBF2E32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8" creationId="{BC5A4A18-7FA2-342C-797A-4C7C894FB08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1" creationId="{075146FE-3BED-DFFB-3CF5-F24D89D7CB28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3" creationId="{25CC83E8-2AD9-3D34-E2BF-ED701873A9BF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32.624" v="209" actId="14100"/>
          <ac:spMkLst>
            <pc:docMk/>
            <pc:sldMk cId="645451171" sldId="536"/>
            <ac:spMk id="15" creationId="{C86F179E-6E91-05E6-55E8-AAB791EB8E2C}"/>
          </ac:spMkLst>
        </pc:spChg>
        <pc:picChg chg="del">
          <ac:chgData name="Seungjae Lee" userId="37d62571-95b7-4ef3-88c6-73af89d2a1da" providerId="ADAL" clId="{BDDB21FF-570D-4C05-944E-82A9A308BB81}" dt="2023-02-15T21:27:26.200" v="123" actId="478"/>
          <ac:picMkLst>
            <pc:docMk/>
            <pc:sldMk cId="645451171" sldId="536"/>
            <ac:picMk id="3" creationId="{855EFE7C-BA33-6365-23BA-3EB5B0382E0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9" creationId="{269E2D85-7E19-5381-AD3C-D62D06772CE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10" creationId="{1A3732CF-9C9B-2BF5-27C0-FCC099755803}"/>
          </ac:picMkLst>
        </pc:pic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4" creationId="{9304EF92-0DB1-7304-176F-5B39BAA21339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5" creationId="{606394DB-A535-2345-6DF2-98441BA78258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12" creationId="{ECAB5161-3ED5-9E00-BBDE-71C04AEE48C2}"/>
          </ac:cxnSpMkLst>
        </pc:cxnChg>
      </pc:sldChg>
      <pc:sldChg chg="del">
        <pc:chgData name="Seungjae Lee" userId="37d62571-95b7-4ef3-88c6-73af89d2a1da" providerId="ADAL" clId="{BDDB21FF-570D-4C05-944E-82A9A308BB81}" dt="2023-02-15T21:17:27.026" v="56" actId="47"/>
        <pc:sldMkLst>
          <pc:docMk/>
          <pc:sldMk cId="509717312" sldId="537"/>
        </pc:sldMkLst>
      </pc:sldChg>
      <pc:sldChg chg="addSp delSp modSp mod delAnim modAnim">
        <pc:chgData name="Seungjae Lee" userId="37d62571-95b7-4ef3-88c6-73af89d2a1da" providerId="ADAL" clId="{BDDB21FF-570D-4C05-944E-82A9A308BB81}" dt="2023-02-15T21:29:09.050" v="167"/>
        <pc:sldMkLst>
          <pc:docMk/>
          <pc:sldMk cId="1080162640" sldId="538"/>
        </pc:sldMkLst>
        <pc:spChg chg="del">
          <ac:chgData name="Seungjae Lee" userId="37d62571-95b7-4ef3-88c6-73af89d2a1da" providerId="ADAL" clId="{BDDB21FF-570D-4C05-944E-82A9A308BB81}" dt="2023-02-15T21:29:08.563" v="166" actId="478"/>
          <ac:spMkLst>
            <pc:docMk/>
            <pc:sldMk cId="1080162640" sldId="538"/>
            <ac:spMk id="4" creationId="{49BC86D6-4083-41AD-9119-E22A3E77BFA5}"/>
          </ac:spMkLst>
        </pc:spChg>
        <pc:spChg chg="mod">
          <ac:chgData name="Seungjae Lee" userId="37d62571-95b7-4ef3-88c6-73af89d2a1da" providerId="ADAL" clId="{BDDB21FF-570D-4C05-944E-82A9A308BB81}" dt="2023-02-15T21:28:59.706" v="165"/>
          <ac:spMkLst>
            <pc:docMk/>
            <pc:sldMk cId="1080162640" sldId="538"/>
            <ac:spMk id="5" creationId="{425F3823-4298-45C0-9A70-60FE38B752AB}"/>
          </ac:spMkLst>
        </pc:sp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2" creationId="{AF39FE9A-46EB-11EB-79BE-F42FB1203B33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3" creationId="{1B724B41-1975-F30C-92D1-4E7E6DA20B47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7" creationId="{0087A719-DAA9-B2BE-B2D5-B0A1620D8788}"/>
          </ac:picMkLst>
        </pc:picChg>
      </pc:sldChg>
      <pc:sldChg chg="modSp mod">
        <pc:chgData name="Seungjae Lee" userId="37d62571-95b7-4ef3-88c6-73af89d2a1da" providerId="ADAL" clId="{BDDB21FF-570D-4C05-944E-82A9A308BB81}" dt="2023-02-15T21:58:00.255" v="189" actId="1037"/>
        <pc:sldMkLst>
          <pc:docMk/>
          <pc:sldMk cId="3692461824" sldId="541"/>
        </pc:sldMkLst>
        <pc:spChg chg="mod">
          <ac:chgData name="Seungjae Lee" userId="37d62571-95b7-4ef3-88c6-73af89d2a1da" providerId="ADAL" clId="{BDDB21FF-570D-4C05-944E-82A9A308BB81}" dt="2023-02-15T21:58:00.255" v="189" actId="1037"/>
          <ac:spMkLst>
            <pc:docMk/>
            <pc:sldMk cId="3692461824" sldId="541"/>
            <ac:spMk id="26" creationId="{D508C3D3-7BFF-41CC-BFA2-88A783ABCB3B}"/>
          </ac:spMkLst>
        </pc:sp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9735473" sldId="54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82630394" sldId="54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26582859" sldId="54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089518866" sldId="54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270213344" sldId="54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05466139" sldId="55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75615300" sldId="55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56636818" sldId="553"/>
        </pc:sldMkLst>
      </pc:sldChg>
      <pc:sldChg chg="del">
        <pc:chgData name="Seungjae Lee" userId="37d62571-95b7-4ef3-88c6-73af89d2a1da" providerId="ADAL" clId="{BDDB21FF-570D-4C05-944E-82A9A308BB81}" dt="2023-02-15T22:20:44.520" v="242" actId="47"/>
        <pc:sldMkLst>
          <pc:docMk/>
          <pc:sldMk cId="1202725009" sldId="554"/>
        </pc:sldMkLst>
      </pc:sldChg>
      <pc:sldChg chg="addSp delSp modSp mod">
        <pc:chgData name="Seungjae Lee" userId="37d62571-95b7-4ef3-88c6-73af89d2a1da" providerId="ADAL" clId="{BDDB21FF-570D-4C05-944E-82A9A308BB81}" dt="2023-02-15T21:29:25.579" v="171"/>
        <pc:sldMkLst>
          <pc:docMk/>
          <pc:sldMk cId="1790546502" sldId="555"/>
        </pc:sldMkLst>
        <pc:spChg chg="mod">
          <ac:chgData name="Seungjae Lee" userId="37d62571-95b7-4ef3-88c6-73af89d2a1da" providerId="ADAL" clId="{BDDB21FF-570D-4C05-944E-82A9A308BB81}" dt="2023-02-15T21:29:21.083" v="169"/>
          <ac:spMkLst>
            <pc:docMk/>
            <pc:sldMk cId="1790546502" sldId="555"/>
            <ac:spMk id="73" creationId="{271CC84B-D012-089F-62BD-45FEB23873F3}"/>
          </ac:spMkLst>
        </pc:spChg>
        <pc:grpChg chg="del">
          <ac:chgData name="Seungjae Lee" userId="37d62571-95b7-4ef3-88c6-73af89d2a1da" providerId="ADAL" clId="{BDDB21FF-570D-4C05-944E-82A9A308BB81}" dt="2023-02-15T21:29:25.318" v="170" actId="478"/>
          <ac:grpSpMkLst>
            <pc:docMk/>
            <pc:sldMk cId="1790546502" sldId="555"/>
            <ac:grpSpMk id="136" creationId="{5215A427-5E3C-8384-7835-2A55DA84EA45}"/>
          </ac:grpSpMkLst>
        </pc:grpChg>
        <pc:picChg chg="add mod">
          <ac:chgData name="Seungjae Lee" userId="37d62571-95b7-4ef3-88c6-73af89d2a1da" providerId="ADAL" clId="{BDDB21FF-570D-4C05-944E-82A9A308BB81}" dt="2023-02-15T21:29:25.579" v="171"/>
          <ac:picMkLst>
            <pc:docMk/>
            <pc:sldMk cId="1790546502" sldId="555"/>
            <ac:picMk id="3" creationId="{A438D52B-A772-34EC-BCA7-DB386254B7BE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15466321" sldId="55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993781400" sldId="55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69017488" sldId="55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763399608" sldId="55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41010168" sldId="56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233859440" sldId="56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16958442" sldId="56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95130916" sldId="56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3089433" sldId="56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94292345" sldId="56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4330212" sldId="56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59415605" sldId="56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282374979" sldId="56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82250938" sldId="56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1809589" sldId="57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468135528" sldId="57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00346360" sldId="57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5631135" sldId="57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33307024" sldId="57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09967367" sldId="57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71624422" sldId="57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389565274" sldId="57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03284600" sldId="57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06505480" sldId="57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829996087" sldId="58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513945439" sldId="58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70355964" sldId="58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903296307" sldId="58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79642345" sldId="58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4339863" sldId="585"/>
        </pc:sldMkLst>
      </pc:sldChg>
      <pc:sldChg chg="addSp delSp modSp new mod modAnim">
        <pc:chgData name="Seungjae Lee" userId="37d62571-95b7-4ef3-88c6-73af89d2a1da" providerId="ADAL" clId="{BDDB21FF-570D-4C05-944E-82A9A308BB81}" dt="2023-02-15T21:18:42.038" v="67"/>
        <pc:sldMkLst>
          <pc:docMk/>
          <pc:sldMk cId="714935056" sldId="586"/>
        </pc:sldMkLst>
        <pc:spChg chg="del">
          <ac:chgData name="Seungjae Lee" userId="37d62571-95b7-4ef3-88c6-73af89d2a1da" providerId="ADAL" clId="{BDDB21FF-570D-4C05-944E-82A9A308BB81}" dt="2023-02-15T21:18:36.441" v="65" actId="478"/>
          <ac:spMkLst>
            <pc:docMk/>
            <pc:sldMk cId="714935056" sldId="586"/>
            <ac:spMk id="3" creationId="{9BED4FF1-A9B0-ADEB-09DD-69F3BD90FEDD}"/>
          </ac:spMkLst>
        </pc:spChg>
        <pc:spChg chg="add mod">
          <ac:chgData name="Seungjae Lee" userId="37d62571-95b7-4ef3-88c6-73af89d2a1da" providerId="ADAL" clId="{BDDB21FF-570D-4C05-944E-82A9A308BB81}" dt="2023-02-15T21:18:36.708" v="66"/>
          <ac:spMkLst>
            <pc:docMk/>
            <pc:sldMk cId="714935056" sldId="586"/>
            <ac:spMk id="4" creationId="{8C4FC0E6-3C5A-4CEC-C4C1-4B20F69C09DB}"/>
          </ac:spMkLst>
        </pc:spChg>
        <pc:spChg chg="add mod">
          <ac:chgData name="Seungjae Lee" userId="37d62571-95b7-4ef3-88c6-73af89d2a1da" providerId="ADAL" clId="{BDDB21FF-570D-4C05-944E-82A9A308BB81}" dt="2023-02-15T21:18:42.038" v="67"/>
          <ac:spMkLst>
            <pc:docMk/>
            <pc:sldMk cId="714935056" sldId="586"/>
            <ac:spMk id="5" creationId="{3D055644-5ACD-2125-6915-A831C0D0335C}"/>
          </ac:spMkLst>
        </pc:sp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6" creationId="{C7EBAE59-E495-F00C-3728-89419369908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7" creationId="{8315B567-E8AA-DED4-BDE7-3E0965F1D47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8" creationId="{0BA098E5-CCAC-FC5A-569C-44EEA0D6F91B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9" creationId="{A5201D78-95F3-7B68-C7D1-2C59C291EC68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8:52.572" v="196" actId="14100"/>
        <pc:sldMkLst>
          <pc:docMk/>
          <pc:sldMk cId="676965239" sldId="587"/>
        </pc:sldMkLst>
        <pc:spChg chg="del">
          <ac:chgData name="Seungjae Lee" userId="37d62571-95b7-4ef3-88c6-73af89d2a1da" providerId="ADAL" clId="{BDDB21FF-570D-4C05-944E-82A9A308BB81}" dt="2023-02-15T21:20:36.415" v="84" actId="478"/>
          <ac:spMkLst>
            <pc:docMk/>
            <pc:sldMk cId="676965239" sldId="587"/>
            <ac:spMk id="3" creationId="{CE7C5A6C-AF0D-282A-2968-2810F9DCEA62}"/>
          </ac:spMkLst>
        </pc:spChg>
        <pc:spChg chg="add mod">
          <ac:chgData name="Seungjae Lee" userId="37d62571-95b7-4ef3-88c6-73af89d2a1da" providerId="ADAL" clId="{BDDB21FF-570D-4C05-944E-82A9A308BB81}" dt="2023-02-15T21:19:03.090" v="69"/>
          <ac:spMkLst>
            <pc:docMk/>
            <pc:sldMk cId="676965239" sldId="587"/>
            <ac:spMk id="4" creationId="{D4B62D4A-E859-D5A8-B75D-37AFFB5F43F8}"/>
          </ac:spMkLst>
        </pc:spChg>
        <pc:spChg chg="mod">
          <ac:chgData name="Seungjae Lee" userId="37d62571-95b7-4ef3-88c6-73af89d2a1da" providerId="ADAL" clId="{BDDB21FF-570D-4C05-944E-82A9A308BB81}" dt="2023-02-15T21:58:52.572" v="196" actId="14100"/>
          <ac:spMkLst>
            <pc:docMk/>
            <pc:sldMk cId="676965239" sldId="587"/>
            <ac:spMk id="7" creationId="{3FDE5D30-B912-CD5C-2F94-502402C83E1B}"/>
          </ac:spMkLst>
        </pc:spChg>
        <pc:spChg chg="add mod">
          <ac:chgData name="Seungjae Lee" userId="37d62571-95b7-4ef3-88c6-73af89d2a1da" providerId="ADAL" clId="{BDDB21FF-570D-4C05-944E-82A9A308BB81}" dt="2023-02-15T21:19:34.184" v="76"/>
          <ac:spMkLst>
            <pc:docMk/>
            <pc:sldMk cId="676965239" sldId="587"/>
            <ac:spMk id="8" creationId="{AD99A137-9FCF-2494-C3FD-30D72F924B1E}"/>
          </ac:spMkLst>
        </pc:spChg>
        <pc:grpChg chg="add mod">
          <ac:chgData name="Seungjae Lee" userId="37d62571-95b7-4ef3-88c6-73af89d2a1da" providerId="ADAL" clId="{BDDB21FF-570D-4C05-944E-82A9A308BB81}" dt="2023-02-15T21:19:03.090" v="69"/>
          <ac:grpSpMkLst>
            <pc:docMk/>
            <pc:sldMk cId="676965239" sldId="587"/>
            <ac:grpSpMk id="5" creationId="{AA883CD0-7413-E100-74F3-885B9EEBB78C}"/>
          </ac:grpSpMkLst>
        </pc:grpChg>
        <pc:picChg chg="mod">
          <ac:chgData name="Seungjae Lee" userId="37d62571-95b7-4ef3-88c6-73af89d2a1da" providerId="ADAL" clId="{BDDB21FF-570D-4C05-944E-82A9A308BB81}" dt="2023-02-15T21:19:03.090" v="69"/>
          <ac:picMkLst>
            <pc:docMk/>
            <pc:sldMk cId="676965239" sldId="587"/>
            <ac:picMk id="6" creationId="{C2F50399-11C0-3FD1-F983-0E4C80F6F017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2.399" v="179" actId="948"/>
        <pc:sldMkLst>
          <pc:docMk/>
          <pc:sldMk cId="3832754462" sldId="588"/>
        </pc:sldMkLst>
        <pc:spChg chg="del">
          <ac:chgData name="Seungjae Lee" userId="37d62571-95b7-4ef3-88c6-73af89d2a1da" providerId="ADAL" clId="{BDDB21FF-570D-4C05-944E-82A9A308BB81}" dt="2023-02-15T21:20:38.879" v="85" actId="478"/>
          <ac:spMkLst>
            <pc:docMk/>
            <pc:sldMk cId="3832754462" sldId="588"/>
            <ac:spMk id="3" creationId="{45BD6573-15F5-015D-669F-9087243807E1}"/>
          </ac:spMkLst>
        </pc:spChg>
        <pc:spChg chg="mod">
          <ac:chgData name="Seungjae Lee" userId="37d62571-95b7-4ef3-88c6-73af89d2a1da" providerId="ADAL" clId="{BDDB21FF-570D-4C05-944E-82A9A308BB81}" dt="2023-02-15T21:19:15.083" v="72"/>
          <ac:spMkLst>
            <pc:docMk/>
            <pc:sldMk cId="3832754462" sldId="588"/>
            <ac:spMk id="5" creationId="{EA875F60-BE5B-2D27-3FC2-F6F782D1FDFF}"/>
          </ac:spMkLst>
        </pc:spChg>
        <pc:spChg chg="add mod">
          <ac:chgData name="Seungjae Lee" userId="37d62571-95b7-4ef3-88c6-73af89d2a1da" providerId="ADAL" clId="{BDDB21FF-570D-4C05-944E-82A9A308BB81}" dt="2023-02-15T21:57:42.399" v="179" actId="948"/>
          <ac:spMkLst>
            <pc:docMk/>
            <pc:sldMk cId="3832754462" sldId="588"/>
            <ac:spMk id="7" creationId="{4CB65F8E-1080-AFC7-169A-7C87AF394FA8}"/>
          </ac:spMkLst>
        </pc:spChg>
        <pc:spChg chg="add mod">
          <ac:chgData name="Seungjae Lee" userId="37d62571-95b7-4ef3-88c6-73af89d2a1da" providerId="ADAL" clId="{BDDB21FF-570D-4C05-944E-82A9A308BB81}" dt="2023-02-15T21:19:35.378" v="77"/>
          <ac:spMkLst>
            <pc:docMk/>
            <pc:sldMk cId="3832754462" sldId="588"/>
            <ac:spMk id="8" creationId="{C8CC16AB-82C5-CC5C-4F39-3B3A044BD135}"/>
          </ac:spMkLst>
        </pc:spChg>
        <pc:grpChg chg="add mod">
          <ac:chgData name="Seungjae Lee" userId="37d62571-95b7-4ef3-88c6-73af89d2a1da" providerId="ADAL" clId="{BDDB21FF-570D-4C05-944E-82A9A308BB81}" dt="2023-02-15T21:19:15.083" v="72"/>
          <ac:grpSpMkLst>
            <pc:docMk/>
            <pc:sldMk cId="3832754462" sldId="588"/>
            <ac:grpSpMk id="4" creationId="{A4DFB4BE-B206-3A0E-5FBE-521A55057322}"/>
          </ac:grpSpMkLst>
        </pc:grpChg>
        <pc:picChg chg="mod">
          <ac:chgData name="Seungjae Lee" userId="37d62571-95b7-4ef3-88c6-73af89d2a1da" providerId="ADAL" clId="{BDDB21FF-570D-4C05-944E-82A9A308BB81}" dt="2023-02-15T21:19:15.083" v="72"/>
          <ac:picMkLst>
            <pc:docMk/>
            <pc:sldMk cId="3832754462" sldId="588"/>
            <ac:picMk id="6" creationId="{67E34BBB-D9B2-4A63-D133-669C48AC5A15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5.941" v="180" actId="948"/>
        <pc:sldMkLst>
          <pc:docMk/>
          <pc:sldMk cId="2342993668" sldId="589"/>
        </pc:sldMkLst>
        <pc:spChg chg="del">
          <ac:chgData name="Seungjae Lee" userId="37d62571-95b7-4ef3-88c6-73af89d2a1da" providerId="ADAL" clId="{BDDB21FF-570D-4C05-944E-82A9A308BB81}" dt="2023-02-15T21:20:41.153" v="86" actId="478"/>
          <ac:spMkLst>
            <pc:docMk/>
            <pc:sldMk cId="2342993668" sldId="589"/>
            <ac:spMk id="3" creationId="{5E1FEF0C-6ED4-C0DD-6BCA-ECB0C829EA35}"/>
          </ac:spMkLst>
        </pc:spChg>
        <pc:spChg chg="add mod">
          <ac:chgData name="Seungjae Lee" userId="37d62571-95b7-4ef3-88c6-73af89d2a1da" providerId="ADAL" clId="{BDDB21FF-570D-4C05-944E-82A9A308BB81}" dt="2023-02-15T21:57:45.941" v="180" actId="948"/>
          <ac:spMkLst>
            <pc:docMk/>
            <pc:sldMk cId="2342993668" sldId="589"/>
            <ac:spMk id="5" creationId="{F2694939-B690-F3A5-67FA-28D5CF220642}"/>
          </ac:spMkLst>
        </pc:spChg>
        <pc:spChg chg="add mod">
          <ac:chgData name="Seungjae Lee" userId="37d62571-95b7-4ef3-88c6-73af89d2a1da" providerId="ADAL" clId="{BDDB21FF-570D-4C05-944E-82A9A308BB81}" dt="2023-02-15T21:19:36.379" v="78"/>
          <ac:spMkLst>
            <pc:docMk/>
            <pc:sldMk cId="2342993668" sldId="589"/>
            <ac:spMk id="7" creationId="{D1A86F6E-7C51-3677-3A73-ACF01DCC1455}"/>
          </ac:spMkLst>
        </pc:spChg>
        <pc:picChg chg="add del mod">
          <ac:chgData name="Seungjae Lee" userId="37d62571-95b7-4ef3-88c6-73af89d2a1da" providerId="ADAL" clId="{BDDB21FF-570D-4C05-944E-82A9A308BB81}" dt="2023-02-15T21:19:23.641" v="74"/>
          <ac:picMkLst>
            <pc:docMk/>
            <pc:sldMk cId="2342993668" sldId="589"/>
            <ac:picMk id="4" creationId="{CDDD75E1-ADC3-D3D2-9BD0-17D12F4B3806}"/>
          </ac:picMkLst>
        </pc:picChg>
        <pc:picChg chg="add mod">
          <ac:chgData name="Seungjae Lee" userId="37d62571-95b7-4ef3-88c6-73af89d2a1da" providerId="ADAL" clId="{BDDB21FF-570D-4C05-944E-82A9A308BB81}" dt="2023-02-15T21:19:26.020" v="75"/>
          <ac:picMkLst>
            <pc:docMk/>
            <pc:sldMk cId="2342993668" sldId="589"/>
            <ac:picMk id="6" creationId="{7A1E693C-7AAB-B88C-D091-DDC20A2E06B2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24.036" v="202" actId="1076"/>
        <pc:sldMkLst>
          <pc:docMk/>
          <pc:sldMk cId="246911536" sldId="590"/>
        </pc:sldMkLst>
        <pc:spChg chg="del">
          <ac:chgData name="Seungjae Lee" userId="37d62571-95b7-4ef3-88c6-73af89d2a1da" providerId="ADAL" clId="{BDDB21FF-570D-4C05-944E-82A9A308BB81}" dt="2023-02-15T21:20:22.759" v="81" actId="478"/>
          <ac:spMkLst>
            <pc:docMk/>
            <pc:sldMk cId="246911536" sldId="590"/>
            <ac:spMk id="3" creationId="{4A254066-D36B-657F-B636-40723A724AF2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9" creationId="{14C336C4-4BB5-0C79-B63A-FEC5F042B467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11" creationId="{38C6787B-9451-D438-4433-23CBA145DC72}"/>
          </ac:spMkLst>
        </pc:spChg>
        <pc:spChg chg="add mod">
          <ac:chgData name="Seungjae Lee" userId="37d62571-95b7-4ef3-88c6-73af89d2a1da" providerId="ADAL" clId="{BDDB21FF-570D-4C05-944E-82A9A308BB81}" dt="2023-02-15T21:59:24.036" v="202" actId="1076"/>
          <ac:spMkLst>
            <pc:docMk/>
            <pc:sldMk cId="246911536" sldId="590"/>
            <ac:spMk id="19" creationId="{8A0D6F1F-C426-B51F-71CD-A029A1EE454A}"/>
          </ac:spMkLst>
        </pc:spChg>
        <pc:spChg chg="add mod">
          <ac:chgData name="Seungjae Lee" userId="37d62571-95b7-4ef3-88c6-73af89d2a1da" providerId="ADAL" clId="{BDDB21FF-570D-4C05-944E-82A9A308BB81}" dt="2023-02-15T21:20:45.493" v="87"/>
          <ac:spMkLst>
            <pc:docMk/>
            <pc:sldMk cId="246911536" sldId="590"/>
            <ac:spMk id="20" creationId="{5D73B748-8229-7560-815B-40A72AD55566}"/>
          </ac:spMkLst>
        </pc:spChg>
        <pc:grpChg chg="add 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5" creationId="{9D7A8B5B-FDBF-E2F1-4B95-491C120C3FB1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6" creationId="{C68994A5-17DD-2172-3A58-DEBF86843D9E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7" creationId="{58CC3857-1908-6ED1-6AE9-F52392C5BCE2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2" creationId="{5BBB8AAC-47DC-54A8-3B27-38E048594FF8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6" creationId="{9B5705BB-4A47-8A64-B243-6BB3F9E1DBFB}"/>
          </ac:grpSpMkLst>
        </pc:grpChg>
        <pc:picChg chg="add 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4" creationId="{14E4717E-8D5C-C7B4-6A80-C6FFF9B1A4E0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8" creationId="{38B0BA69-C359-FF83-9BB6-FBA275F0E273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10" creationId="{756BFF7F-C345-4D44-6E22-266FEE6FEFC7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3" creationId="{9F7FCECB-CFEE-0162-E6F3-250F200658EB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4" creationId="{77521290-5951-387E-ED35-124824E2C354}"/>
          </ac:picMkLst>
        </pc:picChg>
        <pc:picChg chg="add 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5" creationId="{BB3B460D-FBAE-01AD-57C9-9BEB91A338AC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7" creationId="{913051C4-5738-5F7D-AF49-580F41D1EA2A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8" creationId="{9D4EEE6B-D8D8-54B0-413C-69998A7E233C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47.131" v="204" actId="1076"/>
        <pc:sldMkLst>
          <pc:docMk/>
          <pc:sldMk cId="3063004562" sldId="591"/>
        </pc:sldMkLst>
        <pc:spChg chg="del">
          <ac:chgData name="Seungjae Lee" userId="37d62571-95b7-4ef3-88c6-73af89d2a1da" providerId="ADAL" clId="{BDDB21FF-570D-4C05-944E-82A9A308BB81}" dt="2023-02-15T21:22:26.955" v="90" actId="478"/>
          <ac:spMkLst>
            <pc:docMk/>
            <pc:sldMk cId="3063004562" sldId="591"/>
            <ac:spMk id="3" creationId="{EEE1A79E-A4F3-C8E2-27E2-5A5F20A31E9D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6" creationId="{FAA72DFA-BD76-237D-77F5-F3815E702BFF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7" creationId="{23E66BEC-485D-8475-31AC-850190714B18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8" creationId="{F0C76280-EBF1-156B-FD43-BE9C118561CB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1" creationId="{835D7C90-783B-51DF-9A5C-D120B63D45D6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2" creationId="{D060BD2D-9DD5-B6A4-8E53-BA67D7CFAEDC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3" creationId="{095AD5B0-70AD-5465-EE62-7048D072760A}"/>
          </ac:spMkLst>
        </pc:spChg>
        <pc:spChg chg="add 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4" creationId="{C37E5893-EF63-CEB1-B0E2-E262B56B754C}"/>
          </ac:spMkLst>
        </pc:spChg>
        <pc:spChg chg="add mod">
          <ac:chgData name="Seungjae Lee" userId="37d62571-95b7-4ef3-88c6-73af89d2a1da" providerId="ADAL" clId="{BDDB21FF-570D-4C05-944E-82A9A308BB81}" dt="2023-02-15T21:22:27.454" v="91"/>
          <ac:spMkLst>
            <pc:docMk/>
            <pc:sldMk cId="3063004562" sldId="591"/>
            <ac:spMk id="15" creationId="{FB01F961-0B2F-D3C5-C0E5-5DCB219159E6}"/>
          </ac:spMkLst>
        </pc:s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4" creationId="{4CF371F9-E3C2-411B-5863-EA7AE9770084}"/>
          </ac:grpSpMkLst>
        </pc:gr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9" creationId="{F9EB5ADC-6B16-DABB-25B8-606FD0F1EE0C}"/>
          </ac:grpSpMkLst>
        </pc:grp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5" creationId="{11621FE0-5614-B93D-24CD-2F959B41D380}"/>
          </ac:picMkLst>
        </pc:pic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10" creationId="{9BC774AC-5A69-3172-86DF-5AF4B2854981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24:20.119" v="97"/>
        <pc:sldMkLst>
          <pc:docMk/>
          <pc:sldMk cId="4107654767" sldId="592"/>
        </pc:sldMkLst>
        <pc:spChg chg="del">
          <ac:chgData name="Seungjae Lee" userId="37d62571-95b7-4ef3-88c6-73af89d2a1da" providerId="ADAL" clId="{BDDB21FF-570D-4C05-944E-82A9A308BB81}" dt="2023-02-15T21:24:09.070" v="93" actId="478"/>
          <ac:spMkLst>
            <pc:docMk/>
            <pc:sldMk cId="4107654767" sldId="592"/>
            <ac:spMk id="3" creationId="{7E9CF7E6-4B16-4463-DD07-1D763E9BC633}"/>
          </ac:spMkLst>
        </pc:spChg>
        <pc:spChg chg="add mod">
          <ac:chgData name="Seungjae Lee" userId="37d62571-95b7-4ef3-88c6-73af89d2a1da" providerId="ADAL" clId="{BDDB21FF-570D-4C05-944E-82A9A308BB81}" dt="2023-02-15T21:24:16.193" v="96"/>
          <ac:spMkLst>
            <pc:docMk/>
            <pc:sldMk cId="4107654767" sldId="592"/>
            <ac:spMk id="4" creationId="{BFCE1DDD-FAF3-77F1-30DA-95650116A2A7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6" creationId="{CDF1CF57-C63F-D9B7-9C0D-D08362795C28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9" creationId="{AD400503-B577-AD22-01F4-005B80D094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3" creationId="{536736CC-54DC-EE7F-0D70-75EFA4173689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4" creationId="{599820EA-6862-C3AE-FF49-5232449D774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8" creationId="{338CEDA1-A3FE-895C-BFDE-92A481E7E2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9" creationId="{CE6DB455-F36C-7473-19BF-F40ADC81A63D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0" creationId="{A7371399-766F-AC9A-EC94-40492606A766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1" creationId="{2D744B8E-8237-F5C0-8730-B80A4E8CCC6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4" creationId="{475A0E47-B232-B27A-0672-96DB92BBAB85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5" creationId="{48BE723B-6678-8260-3C8D-571E5C7FAC03}"/>
          </ac:spMkLst>
        </pc:s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5" creationId="{74C958B8-0F1F-E8AB-AD66-5B427E55D58D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8" creationId="{FCA6AF1D-C34E-B96D-6754-5B69A08B94D8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1" creationId="{41687408-C553-0649-0E93-F5A486296F5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2" creationId="{4CDA1C89-5FAA-AF54-FA6B-85A95A5CB5F5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7" creationId="{57E8AF20-5094-E8DD-1919-5D6C7E36C3D1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2" creationId="{6FD9FE5C-7627-094C-D47F-64007CF1B4F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3" creationId="{C3B62D3D-1D56-5D49-2B35-0BAFCE1E39D6}"/>
          </ac:grpSpMkLst>
        </pc:grp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7" creationId="{41F7ACD4-3C49-5265-EA12-CE4C30D8956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0" creationId="{4659D87D-E01B-2817-6C50-0290E5732A6D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5" creationId="{D51CCB30-4777-653B-3F77-E8A521DC614F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6" creationId="{FD8B7D03-B2D4-3C16-6800-1A7071BEDF3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26" creationId="{DE1C283D-2278-9925-8E2C-112641013CD2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26:08.028" v="113" actId="14100"/>
        <pc:sldMkLst>
          <pc:docMk/>
          <pc:sldMk cId="4005313721" sldId="593"/>
        </pc:sldMkLst>
        <pc:spChg chg="del">
          <ac:chgData name="Seungjae Lee" userId="37d62571-95b7-4ef3-88c6-73af89d2a1da" providerId="ADAL" clId="{BDDB21FF-570D-4C05-944E-82A9A308BB81}" dt="2023-02-15T21:25:29.579" v="99" actId="478"/>
          <ac:spMkLst>
            <pc:docMk/>
            <pc:sldMk cId="4005313721" sldId="593"/>
            <ac:spMk id="3" creationId="{70997158-8449-F8DC-1743-7ED63EA507B2}"/>
          </ac:spMkLst>
        </pc:spChg>
        <pc:spChg chg="add mod">
          <ac:chgData name="Seungjae Lee" userId="37d62571-95b7-4ef3-88c6-73af89d2a1da" providerId="ADAL" clId="{BDDB21FF-570D-4C05-944E-82A9A308BB81}" dt="2023-02-15T21:25:43.394" v="108" actId="20577"/>
          <ac:spMkLst>
            <pc:docMk/>
            <pc:sldMk cId="4005313721" sldId="593"/>
            <ac:spMk id="4" creationId="{0E1230F5-150E-C8D6-3773-EA0A36C8AC78}"/>
          </ac:spMkLst>
        </pc:spChg>
        <pc:spChg chg="mod">
          <ac:chgData name="Seungjae Lee" userId="37d62571-95b7-4ef3-88c6-73af89d2a1da" providerId="ADAL" clId="{BDDB21FF-570D-4C05-944E-82A9A308BB81}" dt="2023-02-15T21:25:47.060" v="109"/>
          <ac:spMkLst>
            <pc:docMk/>
            <pc:sldMk cId="4005313721" sldId="593"/>
            <ac:spMk id="7" creationId="{FEE3AA2C-5659-3F4E-0AF3-C59462926B2A}"/>
          </ac:spMkLst>
        </pc:spChg>
        <pc:spChg chg="mod">
          <ac:chgData name="Seungjae Lee" userId="37d62571-95b7-4ef3-88c6-73af89d2a1da" providerId="ADAL" clId="{BDDB21FF-570D-4C05-944E-82A9A308BB81}" dt="2023-02-15T21:26:08.028" v="113" actId="14100"/>
          <ac:spMkLst>
            <pc:docMk/>
            <pc:sldMk cId="4005313721" sldId="593"/>
            <ac:spMk id="8" creationId="{EADD5EA4-B5D2-F7FF-4859-10E7B939D0A2}"/>
          </ac:spMkLst>
        </pc:spChg>
        <pc:spChg chg="mod">
          <ac:chgData name="Seungjae Lee" userId="37d62571-95b7-4ef3-88c6-73af89d2a1da" providerId="ADAL" clId="{BDDB21FF-570D-4C05-944E-82A9A308BB81}" dt="2023-02-15T21:25:59.314" v="111" actId="14100"/>
          <ac:spMkLst>
            <pc:docMk/>
            <pc:sldMk cId="4005313721" sldId="593"/>
            <ac:spMk id="11" creationId="{FBD3D331-014F-3BFB-AFE7-0D1BA6B16603}"/>
          </ac:spMkLst>
        </pc:spChg>
        <pc:grpChg chg="add mod">
          <ac:chgData name="Seungjae Lee" userId="37d62571-95b7-4ef3-88c6-73af89d2a1da" providerId="ADAL" clId="{BDDB21FF-570D-4C05-944E-82A9A308BB81}" dt="2023-02-15T21:25:47.060" v="109"/>
          <ac:grpSpMkLst>
            <pc:docMk/>
            <pc:sldMk cId="4005313721" sldId="593"/>
            <ac:grpSpMk id="5" creationId="{8645FE59-8C96-22F9-8B35-B1ACA8FC1337}"/>
          </ac:grpSpMkLst>
        </pc:grpChg>
        <pc:picChg chg="mod">
          <ac:chgData name="Seungjae Lee" userId="37d62571-95b7-4ef3-88c6-73af89d2a1da" providerId="ADAL" clId="{BDDB21FF-570D-4C05-944E-82A9A308BB81}" dt="2023-02-15T21:25:47.060" v="109"/>
          <ac:picMkLst>
            <pc:docMk/>
            <pc:sldMk cId="4005313721" sldId="593"/>
            <ac:picMk id="6" creationId="{E5A5A9E9-F12F-4D59-8AE3-4B676C31880B}"/>
          </ac:picMkLst>
        </pc:pic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9" creationId="{8C5036F0-430D-C1D2-0630-58F5DFB6BE26}"/>
          </ac:cxnSpMkLst>
        </pc:cxn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10" creationId="{023BDFA6-4AFD-8122-1356-B2F0A70E3B0B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2" creationId="{90CD2FEB-CF0A-6BD7-7E17-919DD0152E86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3" creationId="{43884A29-B3C4-394A-30F4-F2121C3A67FE}"/>
          </ac:cxnSpMkLst>
        </pc:cxnChg>
      </pc:sldChg>
      <pc:sldChg chg="addSp delSp modSp new del mod">
        <pc:chgData name="Seungjae Lee" userId="37d62571-95b7-4ef3-88c6-73af89d2a1da" providerId="ADAL" clId="{BDDB21FF-570D-4C05-944E-82A9A308BB81}" dt="2023-02-15T22:00:57.325" v="241" actId="47"/>
        <pc:sldMkLst>
          <pc:docMk/>
          <pc:sldMk cId="1036923023" sldId="594"/>
        </pc:sldMkLst>
        <pc:spChg chg="del">
          <ac:chgData name="Seungjae Lee" userId="37d62571-95b7-4ef3-88c6-73af89d2a1da" providerId="ADAL" clId="{BDDB21FF-570D-4C05-944E-82A9A308BB81}" dt="2023-02-15T21:26:47.005" v="115" actId="478"/>
          <ac:spMkLst>
            <pc:docMk/>
            <pc:sldMk cId="1036923023" sldId="594"/>
            <ac:spMk id="3" creationId="{CE9DD033-5035-BDD1-860C-2A01170D38E9}"/>
          </ac:spMkLst>
        </pc:spChg>
        <pc:spChg chg="add mod">
          <ac:chgData name="Seungjae Lee" userId="37d62571-95b7-4ef3-88c6-73af89d2a1da" providerId="ADAL" clId="{BDDB21FF-570D-4C05-944E-82A9A308BB81}" dt="2023-02-15T21:27:03.265" v="120"/>
          <ac:spMkLst>
            <pc:docMk/>
            <pc:sldMk cId="1036923023" sldId="594"/>
            <ac:spMk id="4" creationId="{20CC91A5-B18E-25B9-55FA-FBD7BB056833}"/>
          </ac:spMkLst>
        </pc:spChg>
        <pc:spChg chg="add mod">
          <ac:chgData name="Seungjae Lee" userId="37d62571-95b7-4ef3-88c6-73af89d2a1da" providerId="ADAL" clId="{BDDB21FF-570D-4C05-944E-82A9A308BB81}" dt="2023-02-15T21:27:08.976" v="121"/>
          <ac:spMkLst>
            <pc:docMk/>
            <pc:sldMk cId="1036923023" sldId="594"/>
            <ac:spMk id="5" creationId="{5500DED9-B25C-7FF4-F286-1B7EE6D6A249}"/>
          </ac:spMkLst>
        </pc:spChg>
      </pc:sldChg>
      <pc:sldChg chg="addSp delSp modSp add mod">
        <pc:chgData name="Seungjae Lee" userId="37d62571-95b7-4ef3-88c6-73af89d2a1da" providerId="ADAL" clId="{BDDB21FF-570D-4C05-944E-82A9A308BB81}" dt="2023-02-15T22:00:50.554" v="240" actId="1036"/>
        <pc:sldMkLst>
          <pc:docMk/>
          <pc:sldMk cId="2261177395" sldId="595"/>
        </pc:sldMkLst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2" creationId="{8A6E3C97-4905-4C3E-FB02-65083A48634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7" creationId="{ACCED6B6-4B5A-EFDA-C7FC-322AFBF2E32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8" creationId="{BC5A4A18-7FA2-342C-797A-4C7C894FB08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1" creationId="{075146FE-3BED-DFFB-3CF5-F24D89D7CB28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3" creationId="{25CC83E8-2AD9-3D34-E2BF-ED701873A9B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45.826" v="225"/>
          <ac:spMkLst>
            <pc:docMk/>
            <pc:sldMk cId="2261177395" sldId="595"/>
            <ac:spMk id="15" creationId="{68126AA7-D87F-B105-62BA-2554DBB33851}"/>
          </ac:spMkLst>
        </pc:spChg>
        <pc:picChg chg="add mod">
          <ac:chgData name="Seungjae Lee" userId="37d62571-95b7-4ef3-88c6-73af89d2a1da" providerId="ADAL" clId="{BDDB21FF-570D-4C05-944E-82A9A308BB81}" dt="2023-02-15T22:00:50.554" v="240" actId="1036"/>
          <ac:picMkLst>
            <pc:docMk/>
            <pc:sldMk cId="2261177395" sldId="595"/>
            <ac:picMk id="3" creationId="{53CC8E32-D7BC-9641-668C-7F12F41B802F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9" creationId="{269E2D85-7E19-5381-AD3C-D62D06772CE0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10" creationId="{1A3732CF-9C9B-2BF5-27C0-FCC099755803}"/>
          </ac:picMkLst>
        </pc:pic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4" creationId="{9304EF92-0DB1-7304-176F-5B39BAA21339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5" creationId="{606394DB-A535-2345-6DF2-98441BA78258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12" creationId="{ECAB5161-3ED5-9E00-BBDE-71C04AEE48C2}"/>
          </ac:cxnSpMkLst>
        </pc:cxnChg>
      </pc:sldChg>
      <pc:sldChg chg="addSp delSp modSp new mod">
        <pc:chgData name="Seungjae Lee" userId="37d62571-95b7-4ef3-88c6-73af89d2a1da" providerId="ADAL" clId="{BDDB21FF-570D-4C05-944E-82A9A308BB81}" dt="2023-02-15T22:21:18.868" v="249" actId="1076"/>
        <pc:sldMkLst>
          <pc:docMk/>
          <pc:sldMk cId="742649369" sldId="596"/>
        </pc:sldMkLst>
        <pc:spChg chg="del">
          <ac:chgData name="Seungjae Lee" userId="37d62571-95b7-4ef3-88c6-73af89d2a1da" providerId="ADAL" clId="{BDDB21FF-570D-4C05-944E-82A9A308BB81}" dt="2023-02-15T21:27:56.127" v="129" actId="478"/>
          <ac:spMkLst>
            <pc:docMk/>
            <pc:sldMk cId="742649369" sldId="596"/>
            <ac:spMk id="3" creationId="{59EB44D4-7150-5BD1-69D0-63F97AB044E2}"/>
          </ac:spMkLst>
        </pc:spChg>
        <pc:spChg chg="add mod">
          <ac:chgData name="Seungjae Lee" userId="37d62571-95b7-4ef3-88c6-73af89d2a1da" providerId="ADAL" clId="{BDDB21FF-570D-4C05-944E-82A9A308BB81}" dt="2023-02-15T21:28:35.415" v="162" actId="404"/>
          <ac:spMkLst>
            <pc:docMk/>
            <pc:sldMk cId="742649369" sldId="596"/>
            <ac:spMk id="4" creationId="{9A327784-7803-0925-D8B7-4BAD6EF69FF8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9" creationId="{38B01B8A-BF53-BC10-2CDF-10CA7A3887A4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1" creationId="{C146993F-4533-7A71-D3CD-3C2527181288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6" creationId="{577B9C9F-2998-1D4E-B3F1-ECF09679D6D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7" creationId="{3C8F4DAC-1011-0597-3C5A-A61BFC97DFF6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9" creationId="{E827CB19-2261-76FB-7F62-C51B6EC26704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0" creationId="{CE0A6827-8D58-20AE-455C-30EDCE67F1AC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3" creationId="{F278FDA5-6264-2913-26A0-40F72CE0C36E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4" creationId="{5D6E4F13-9BDD-6A88-5BFF-F8EAAEBFEC3F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6" creationId="{7153111A-EE43-C1CC-4C4A-D4ED344B17E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7" creationId="{9E3F3DEA-FF16-1109-FF57-83C8D3683667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9" creationId="{BF7BB97F-8361-DDD1-6586-1B7B43DEBD75}"/>
          </ac:spMkLst>
        </pc:spChg>
        <pc:spChg chg="add mod">
          <ac:chgData name="Seungjae Lee" userId="37d62571-95b7-4ef3-88c6-73af89d2a1da" providerId="ADAL" clId="{BDDB21FF-570D-4C05-944E-82A9A308BB81}" dt="2023-02-15T22:21:15.023" v="248" actId="14100"/>
          <ac:spMkLst>
            <pc:docMk/>
            <pc:sldMk cId="742649369" sldId="596"/>
            <ac:spMk id="31" creationId="{B7043DED-0D06-968B-CCCE-0180628740E0}"/>
          </ac:spMkLst>
        </pc:s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5" creationId="{57907278-1F51-C3B7-58C0-D0C4F7BA7F82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5" creationId="{CE0BB19F-AEBB-E0EB-4CC0-8B92E0F189B5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8" creationId="{E1D3E592-EB3D-972C-33EE-5FA7644A0C94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1" creationId="{4D51049B-B879-9057-C8BE-742C4D84178A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2" creationId="{6FE7F04F-8A8A-A526-515D-9E69BEEC77A2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5" creationId="{1042C416-69E9-E7CE-C8AC-816DAD78DD78}"/>
          </ac:grpSpMkLst>
        </pc:grp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8" creationId="{6018AB5A-B29D-1883-5A30-4E904EC07E15}"/>
          </ac:picMkLst>
        </pc:pic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10" creationId="{43AC23D2-7590-E869-FE18-CDA079EAA2C8}"/>
          </ac:picMkLst>
        </pc:picChg>
        <pc:picChg chg="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28" creationId="{51413411-1900-9274-BD34-D98AC4B07750}"/>
          </ac:picMkLst>
        </pc:pic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6" creationId="{03162885-A5EE-2D1D-E649-D17899B45EAE}"/>
          </ac:cxnSpMkLst>
        </pc:cxn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7" creationId="{09A70B47-AD99-5940-6C2B-7CE1216DDA3C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2" creationId="{8F82EE68-2B4A-E50E-F7DC-4486C8549E16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3" creationId="{F7FFFE84-D5B3-1150-528E-7E81106BE41E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4" creationId="{CEB1A5A9-00D8-0E95-CA5D-B870EA7AA0B5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30" creationId="{3BC89C76-FA4D-0E6C-CC05-D7A7A0D063FF}"/>
          </ac:cxnSpMkLst>
        </pc:cxnChg>
      </pc:sldChg>
    </pc:docChg>
  </pc:docChgLst>
  <pc:docChgLst>
    <pc:chgData name="Seungjae Lee" userId="37d62571-95b7-4ef3-88c6-73af89d2a1da" providerId="ADAL" clId="{DE05D7E1-80E9-4035-85FA-AC04894B169B}"/>
    <pc:docChg chg="modSld">
      <pc:chgData name="Seungjae Lee" userId="37d62571-95b7-4ef3-88c6-73af89d2a1da" providerId="ADAL" clId="{DE05D7E1-80E9-4035-85FA-AC04894B169B}" dt="2022-08-23T15:21:36.610" v="0" actId="478"/>
      <pc:docMkLst>
        <pc:docMk/>
      </pc:docMkLst>
      <pc:sldChg chg="delSp">
        <pc:chgData name="Seungjae Lee" userId="37d62571-95b7-4ef3-88c6-73af89d2a1da" providerId="ADAL" clId="{DE05D7E1-80E9-4035-85FA-AC04894B169B}" dt="2022-08-23T15:21:36.610" v="0" actId="478"/>
        <pc:sldMkLst>
          <pc:docMk/>
          <pc:sldMk cId="3692461824" sldId="541"/>
        </pc:sldMkLst>
        <pc:grpChg chg="del">
          <ac:chgData name="Seungjae Lee" userId="37d62571-95b7-4ef3-88c6-73af89d2a1da" providerId="ADAL" clId="{DE05D7E1-80E9-4035-85FA-AC04894B169B}" dt="2022-08-23T15:21:36.610" v="0" actId="478"/>
          <ac:grpSpMkLst>
            <pc:docMk/>
            <pc:sldMk cId="3692461824" sldId="541"/>
            <ac:grpSpMk id="2" creationId="{E1F2D83B-C8C3-D526-FE4C-3B328EAF14C9}"/>
          </ac:grpSpMkLst>
        </pc:grpChg>
      </pc:sldChg>
    </pc:docChg>
  </pc:docChgLst>
  <pc:docChgLst>
    <pc:chgData name="Seungjae Lee" userId="37d62571-95b7-4ef3-88c6-73af89d2a1da" providerId="ADAL" clId="{7A186AB5-B0C5-49F3-8701-095AAED5FA87}"/>
    <pc:docChg chg="delSld modSld">
      <pc:chgData name="Seungjae Lee" userId="37d62571-95b7-4ef3-88c6-73af89d2a1da" providerId="ADAL" clId="{7A186AB5-B0C5-49F3-8701-095AAED5FA87}" dt="2023-03-16T19:10:22.215" v="15" actId="6549"/>
      <pc:docMkLst>
        <pc:docMk/>
      </pc:docMkLst>
      <pc:sldChg chg="del">
        <pc:chgData name="Seungjae Lee" userId="37d62571-95b7-4ef3-88c6-73af89d2a1da" providerId="ADAL" clId="{7A186AB5-B0C5-49F3-8701-095AAED5FA87}" dt="2023-03-16T17:23:02.980" v="0" actId="47"/>
        <pc:sldMkLst>
          <pc:docMk/>
          <pc:sldMk cId="714935056" sldId="586"/>
        </pc:sldMkLst>
      </pc:sldChg>
      <pc:sldChg chg="modNotesTx">
        <pc:chgData name="Seungjae Lee" userId="37d62571-95b7-4ef3-88c6-73af89d2a1da" providerId="ADAL" clId="{7A186AB5-B0C5-49F3-8701-095AAED5FA87}" dt="2023-03-16T19:09:29.214" v="2"/>
        <pc:sldMkLst>
          <pc:docMk/>
          <pc:sldMk cId="676965239" sldId="587"/>
        </pc:sldMkLst>
      </pc:sldChg>
      <pc:sldChg chg="modNotesTx">
        <pc:chgData name="Seungjae Lee" userId="37d62571-95b7-4ef3-88c6-73af89d2a1da" providerId="ADAL" clId="{7A186AB5-B0C5-49F3-8701-095AAED5FA87}" dt="2023-03-16T19:09:39.585" v="4" actId="6549"/>
        <pc:sldMkLst>
          <pc:docMk/>
          <pc:sldMk cId="3832754462" sldId="588"/>
        </pc:sldMkLst>
      </pc:sldChg>
      <pc:sldChg chg="modNotesTx">
        <pc:chgData name="Seungjae Lee" userId="37d62571-95b7-4ef3-88c6-73af89d2a1da" providerId="ADAL" clId="{7A186AB5-B0C5-49F3-8701-095AAED5FA87}" dt="2023-03-16T19:10:12.541" v="10" actId="20577"/>
        <pc:sldMkLst>
          <pc:docMk/>
          <pc:sldMk cId="2342993668" sldId="589"/>
        </pc:sldMkLst>
      </pc:sldChg>
      <pc:sldChg chg="modNotesTx">
        <pc:chgData name="Seungjae Lee" userId="37d62571-95b7-4ef3-88c6-73af89d2a1da" providerId="ADAL" clId="{7A186AB5-B0C5-49F3-8701-095AAED5FA87}" dt="2023-03-16T19:10:22.215" v="15" actId="6549"/>
        <pc:sldMkLst>
          <pc:docMk/>
          <pc:sldMk cId="246911536" sldId="590"/>
        </pc:sldMkLst>
      </pc:sldChg>
      <pc:sldChg chg="del">
        <pc:chgData name="Seungjae Lee" userId="37d62571-95b7-4ef3-88c6-73af89d2a1da" providerId="ADAL" clId="{7A186AB5-B0C5-49F3-8701-095AAED5FA87}" dt="2023-03-16T17:31:58.542" v="1" actId="47"/>
        <pc:sldMkLst>
          <pc:docMk/>
          <pc:sldMk cId="4005313721" sldId="5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D03B38-0DA2-4A87-B01B-D0AB13369A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EBAA2-ED77-4123-B514-B8B0B8CE9A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29B0-CB8D-4F98-92F0-2B04ABCAFA21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1EF52-F14F-461D-A734-CDC6070DB8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2CC39-47B8-4ACC-805F-A25C2AB71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BB3A-A685-48C8-A952-94987D574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8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76563-8DB5-4841-9B6E-34083406F402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8F5F-5C48-4AA6-8674-EC89DFB605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0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4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1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CA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=0.1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𝑝(</a:t>
                </a:r>
                <a:r>
                  <a:rPr 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CA" sz="1200" b="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_1 )≔𝐸𝑥𝑝</a:t>
                </a:r>
                <a:r>
                  <a:rPr lang="en-CA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CA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_1│</a:t>
                </a:r>
                <a:r>
                  <a:rPr lang="en-CA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𝜆=0.1)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9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6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5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7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1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2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3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Sep. 4-6,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65600" y="6464305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CISBAT 2019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1C8564-F8B3-4357-B960-6DBC4739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0496" y="57150"/>
            <a:ext cx="105510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1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1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5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1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16694" indent="-216694">
              <a:spcBef>
                <a:spcPts val="135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1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5541" indent="-216694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773906" indent="-216694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112044" indent="-166688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2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0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>
            <a:cxnSpLocks/>
          </p:cNvCxnSpPr>
          <p:nvPr/>
        </p:nvCxnSpPr>
        <p:spPr>
          <a:xfrm flipH="1">
            <a:off x="148666" y="1002342"/>
            <a:ext cx="120433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209389" y="966758"/>
            <a:ext cx="11982617" cy="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9372D-51D9-BC35-8314-2DBA7C5A1C50}"/>
              </a:ext>
            </a:extLst>
          </p:cNvPr>
          <p:cNvGrpSpPr/>
          <p:nvPr userDrawn="1"/>
        </p:nvGrpSpPr>
        <p:grpSpPr>
          <a:xfrm>
            <a:off x="11263152" y="69999"/>
            <a:ext cx="857366" cy="857366"/>
            <a:chOff x="5685397" y="3220728"/>
            <a:chExt cx="1440000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6EF85D-077D-FB88-95A9-987D063CCB7B}"/>
                </a:ext>
              </a:extLst>
            </p:cNvPr>
            <p:cNvSpPr/>
            <p:nvPr/>
          </p:nvSpPr>
          <p:spPr>
            <a:xfrm>
              <a:off x="6477397" y="3976729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C2D1F-0BE0-0B6D-81B6-35284E8D5CA8}"/>
                </a:ext>
              </a:extLst>
            </p:cNvPr>
            <p:cNvSpPr/>
            <p:nvPr/>
          </p:nvSpPr>
          <p:spPr>
            <a:xfrm>
              <a:off x="6477397" y="3220728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AA7E0D-A546-5612-7175-BC12D050ACE3}"/>
                </a:ext>
              </a:extLst>
            </p:cNvPr>
            <p:cNvSpPr/>
            <p:nvPr/>
          </p:nvSpPr>
          <p:spPr>
            <a:xfrm>
              <a:off x="6081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5F6C5A-D04A-7A06-7756-4E92AD9C4579}"/>
                </a:ext>
              </a:extLst>
            </p:cNvPr>
            <p:cNvSpPr/>
            <p:nvPr/>
          </p:nvSpPr>
          <p:spPr>
            <a:xfrm>
              <a:off x="5685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B9029-CBAA-888D-E63F-D9A23D42D09E}"/>
                </a:ext>
              </a:extLst>
            </p:cNvPr>
            <p:cNvSpPr/>
            <p:nvPr/>
          </p:nvSpPr>
          <p:spPr>
            <a:xfrm rot="5400000">
              <a:off x="6681294" y="3442624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4140AF-F6E4-A61A-1257-90BA41F11C05}"/>
                </a:ext>
              </a:extLst>
            </p:cNvPr>
            <p:cNvSpPr/>
            <p:nvPr/>
          </p:nvSpPr>
          <p:spPr>
            <a:xfrm rot="5400000">
              <a:off x="6681294" y="4198625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7835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718" r:id="rId4"/>
    <p:sldLayoutId id="2147483717" r:id="rId5"/>
    <p:sldLayoutId id="2147483720" r:id="rId6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9.png"/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hyperlink" Target="mailto:sjae.lee@utoronto.ca" TargetMode="Externa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BDEE564-5ED1-3017-18F2-E72EE442841C}"/>
              </a:ext>
            </a:extLst>
          </p:cNvPr>
          <p:cNvSpPr txBox="1"/>
          <p:nvPr/>
        </p:nvSpPr>
        <p:spPr>
          <a:xfrm>
            <a:off x="342900" y="1731390"/>
            <a:ext cx="1150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Bayesian Modelling Workshop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 Session – Incorporating Prior Knowledge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April 13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62692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E1EB5-3186-268A-BC59-7E16C2019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B40AE4-1A69-CA3F-DDCD-08577ACAFFC3}"/>
              </a:ext>
            </a:extLst>
          </p:cNvPr>
          <p:cNvGrpSpPr/>
          <p:nvPr/>
        </p:nvGrpSpPr>
        <p:grpSpPr>
          <a:xfrm>
            <a:off x="984589" y="1392433"/>
            <a:ext cx="9912012" cy="5017534"/>
            <a:chOff x="1911051" y="1870141"/>
            <a:chExt cx="8059087" cy="4079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FAB5C8-1B96-1A0A-C5F4-A88F2E76FEC1}"/>
                </a:ext>
              </a:extLst>
            </p:cNvPr>
            <p:cNvGrpSpPr/>
            <p:nvPr/>
          </p:nvGrpSpPr>
          <p:grpSpPr>
            <a:xfrm>
              <a:off x="4030843" y="1870141"/>
              <a:ext cx="3905981" cy="3419639"/>
              <a:chOff x="4444894" y="1597152"/>
              <a:chExt cx="3780897" cy="331012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DACEFA-E4D8-87EC-096B-7D2DC8C7C737}"/>
                  </a:ext>
                </a:extLst>
              </p:cNvPr>
              <p:cNvSpPr/>
              <p:nvPr/>
            </p:nvSpPr>
            <p:spPr>
              <a:xfrm rot="16200000">
                <a:off x="3358339" y="2848928"/>
                <a:ext cx="3307080" cy="809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D5EC2A-966D-BB88-E31D-091BBEA58E72}"/>
                  </a:ext>
                </a:extLst>
              </p:cNvPr>
              <p:cNvSpPr/>
              <p:nvPr/>
            </p:nvSpPr>
            <p:spPr>
              <a:xfrm rot="5400000">
                <a:off x="4892817" y="4383406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1CEAEE8-2EB0-E7E9-6FFA-40E219E01EA2}"/>
                  </a:ext>
                </a:extLst>
              </p:cNvPr>
              <p:cNvSpPr/>
              <p:nvPr/>
            </p:nvSpPr>
            <p:spPr>
              <a:xfrm rot="16200000">
                <a:off x="4892817" y="1314451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A93353-3E28-B4D6-293D-9FFB6737C0A8}"/>
                  </a:ext>
                </a:extLst>
              </p:cNvPr>
              <p:cNvSpPr/>
              <p:nvPr/>
            </p:nvSpPr>
            <p:spPr>
              <a:xfrm rot="16200000">
                <a:off x="5532853" y="3261360"/>
                <a:ext cx="1645920" cy="1645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D71D6D-8D12-61DB-003D-B249E6CB5929}"/>
                  </a:ext>
                </a:extLst>
              </p:cNvPr>
              <p:cNvSpPr/>
              <p:nvPr/>
            </p:nvSpPr>
            <p:spPr>
              <a:xfrm rot="16200000">
                <a:off x="5532853" y="1600200"/>
                <a:ext cx="1645920" cy="1645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9C5EA7-7529-01A9-9C47-9D55CEED38A5}"/>
                  </a:ext>
                </a:extLst>
              </p:cNvPr>
              <p:cNvSpPr/>
              <p:nvPr/>
            </p:nvSpPr>
            <p:spPr>
              <a:xfrm rot="16200000">
                <a:off x="6150278" y="2878791"/>
                <a:ext cx="3310128" cy="74685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6280C6-046A-ECF9-2D9B-2EDF85FE9F01}"/>
                  </a:ext>
                </a:extLst>
              </p:cNvPr>
              <p:cNvSpPr/>
              <p:nvPr/>
            </p:nvSpPr>
            <p:spPr>
              <a:xfrm rot="16200000">
                <a:off x="5715733" y="344424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A78C5-3410-4D59-342D-85C754C8599E}"/>
                  </a:ext>
                </a:extLst>
              </p:cNvPr>
              <p:cNvSpPr/>
              <p:nvPr/>
            </p:nvSpPr>
            <p:spPr>
              <a:xfrm rot="16200000">
                <a:off x="5715733" y="178308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6729D5-5045-97F2-2DEC-038D1F60C04A}"/>
                  </a:ext>
                </a:extLst>
              </p:cNvPr>
              <p:cNvSpPr/>
              <p:nvPr/>
            </p:nvSpPr>
            <p:spPr>
              <a:xfrm rot="16200000">
                <a:off x="3821232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6E9A1C-8327-06E8-8528-9554E6DE8327}"/>
                  </a:ext>
                </a:extLst>
              </p:cNvPr>
              <p:cNvSpPr/>
              <p:nvPr/>
            </p:nvSpPr>
            <p:spPr>
              <a:xfrm rot="16200000">
                <a:off x="2895446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2D97CD1-9DDF-7E53-262A-2F00D0AAC15D}"/>
                  </a:ext>
                </a:extLst>
              </p:cNvPr>
              <p:cNvSpPr/>
              <p:nvPr/>
            </p:nvSpPr>
            <p:spPr>
              <a:xfrm rot="16200000">
                <a:off x="4368694" y="3234691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569750-FEC9-A3E2-C48E-6A22BAB425D4}"/>
                  </a:ext>
                </a:extLst>
              </p:cNvPr>
              <p:cNvSpPr/>
              <p:nvPr/>
            </p:nvSpPr>
            <p:spPr>
              <a:xfrm rot="16200000">
                <a:off x="5439120" y="323469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95429-1FFE-D6DD-A213-84FC8B96BD3F}"/>
                  </a:ext>
                </a:extLst>
              </p:cNvPr>
              <p:cNvSpPr/>
              <p:nvPr/>
            </p:nvSpPr>
            <p:spPr>
              <a:xfrm rot="16200000">
                <a:off x="7079713" y="323088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B907EC-5418-ED7A-EE63-F9FFFA6BB6FB}"/>
                  </a:ext>
                </a:extLst>
              </p:cNvPr>
              <p:cNvSpPr/>
              <p:nvPr/>
            </p:nvSpPr>
            <p:spPr>
              <a:xfrm rot="16200000">
                <a:off x="8103871" y="323850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30044D-C2AD-DA60-B6CF-8A38AECE271C}"/>
                  </a:ext>
                </a:extLst>
              </p:cNvPr>
              <p:cNvSpPr/>
              <p:nvPr/>
            </p:nvSpPr>
            <p:spPr>
              <a:xfrm rot="16200000">
                <a:off x="4507012" y="3236120"/>
                <a:ext cx="198120" cy="4572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6238F4-4DCE-E4B4-8690-19CDEC73A284}"/>
                </a:ext>
              </a:extLst>
            </p:cNvPr>
            <p:cNvSpPr/>
            <p:nvPr/>
          </p:nvSpPr>
          <p:spPr>
            <a:xfrm>
              <a:off x="1911051" y="1974637"/>
              <a:ext cx="204674" cy="472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0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19F1FB-1377-BD0E-FE5F-0B4C1A090AF4}"/>
                </a:ext>
              </a:extLst>
            </p:cNvPr>
            <p:cNvSpPr txBox="1"/>
            <p:nvPr/>
          </p:nvSpPr>
          <p:spPr>
            <a:xfrm>
              <a:off x="2238886" y="1870141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0">
                <a:lnSpc>
                  <a:spcPct val="90000"/>
                </a:lnSpc>
              </a:pPr>
              <a:r>
                <a:rPr lang="en-US" sz="1400" dirty="0"/>
                <a:t>Temperature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98341E-15B8-D057-40C5-2196D800EA31}"/>
                </a:ext>
              </a:extLst>
            </p:cNvPr>
            <p:cNvSpPr txBox="1"/>
            <p:nvPr/>
          </p:nvSpPr>
          <p:spPr>
            <a:xfrm>
              <a:off x="2238886" y="2218143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0">
                <a:lnSpc>
                  <a:spcPct val="90000"/>
                </a:lnSpc>
              </a:pPr>
              <a:r>
                <a:rPr lang="en-US" sz="1400" dirty="0"/>
                <a:t>Heat flux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14155B-A76B-5212-383A-F76BC0BCB33D}"/>
                </a:ext>
              </a:extLst>
            </p:cNvPr>
            <p:cNvSpPr/>
            <p:nvPr/>
          </p:nvSpPr>
          <p:spPr>
            <a:xfrm>
              <a:off x="1911051" y="2322639"/>
              <a:ext cx="204674" cy="472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0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33292C-9B38-F0CE-837D-45B606B9ABB9}"/>
                </a:ext>
              </a:extLst>
            </p:cNvPr>
            <p:cNvSpPr txBox="1"/>
            <p:nvPr/>
          </p:nvSpPr>
          <p:spPr>
            <a:xfrm>
              <a:off x="2119525" y="3402665"/>
              <a:ext cx="1126243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2400" b="1" dirty="0"/>
                <a:t>Interior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3B6BAA-CE92-396E-8F3E-E72D4A6F3AF0}"/>
                </a:ext>
              </a:extLst>
            </p:cNvPr>
            <p:cNvSpPr txBox="1"/>
            <p:nvPr/>
          </p:nvSpPr>
          <p:spPr>
            <a:xfrm>
              <a:off x="8723894" y="3402665"/>
              <a:ext cx="1246244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2400" b="1" dirty="0"/>
                <a:t>Exterior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1FFBBE-C8FF-23B7-54DF-41EBFF5A4B22}"/>
                </a:ext>
              </a:extLst>
            </p:cNvPr>
            <p:cNvSpPr txBox="1"/>
            <p:nvPr/>
          </p:nvSpPr>
          <p:spPr>
            <a:xfrm>
              <a:off x="306239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400" dirty="0"/>
                <a:t>Gypsum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2884F84-8481-C322-63C5-1B15674E5512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5302"/>
              <a:ext cx="596253" cy="3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492F28-EDD5-F8E9-DA03-3C8D16E976F6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6778"/>
              <a:ext cx="1556152" cy="39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2097B-0C44-54B3-9CFD-A519306CFABE}"/>
                </a:ext>
              </a:extLst>
            </p:cNvPr>
            <p:cNvSpPr txBox="1"/>
            <p:nvPr/>
          </p:nvSpPr>
          <p:spPr>
            <a:xfrm>
              <a:off x="4134894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400" dirty="0"/>
                <a:t>Batt Ins.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FC58D7-4B69-278C-FD17-3CB1A9AD8EE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4611144" y="4885918"/>
              <a:ext cx="1" cy="67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AFD0E-063A-3B3A-48D3-D2515192AA13}"/>
                </a:ext>
              </a:extLst>
            </p:cNvPr>
            <p:cNvSpPr txBox="1"/>
            <p:nvPr/>
          </p:nvSpPr>
          <p:spPr>
            <a:xfrm>
              <a:off x="5472488" y="5559334"/>
              <a:ext cx="952501" cy="39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400" dirty="0"/>
                <a:t>Concrete block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46CCA9-9C90-C81F-2360-22C7440CCAD6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948738" y="4915756"/>
              <a:ext cx="1" cy="64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313C93-DA09-D339-0B0B-4499F23F752F}"/>
                </a:ext>
              </a:extLst>
            </p:cNvPr>
            <p:cNvSpPr txBox="1"/>
            <p:nvPr/>
          </p:nvSpPr>
          <p:spPr>
            <a:xfrm>
              <a:off x="649892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400" dirty="0"/>
                <a:t>Air gap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FDBCD1-AD3F-614E-B5DB-687A6AEFFAE4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6975170" y="4915756"/>
              <a:ext cx="1" cy="643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20CBFA-9B3A-469F-C309-B9DB46B9BB50}"/>
                </a:ext>
              </a:extLst>
            </p:cNvPr>
            <p:cNvSpPr txBox="1"/>
            <p:nvPr/>
          </p:nvSpPr>
          <p:spPr>
            <a:xfrm>
              <a:off x="7476845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400" dirty="0"/>
                <a:t>Brick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DF6EBF-30C4-B2DA-B9AA-09EABBC0AEB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7476846" y="5159918"/>
              <a:ext cx="476249" cy="39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itle 2">
            <a:extLst>
              <a:ext uri="{FF2B5EF4-FFF2-40B4-BE49-F238E27FC236}">
                <a16:creationId xmlns:a16="http://schemas.microsoft.com/office/drawing/2014/main" id="{D954FA7B-5153-DBAE-8719-7574444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000" b="0" dirty="0">
                <a:latin typeface="Impact" panose="020B0806030902050204" pitchFamily="34" charset="0"/>
              </a:rPr>
              <a:t>Bayesian Material Property Calibration/Estimation</a:t>
            </a:r>
          </a:p>
        </p:txBody>
      </p:sp>
    </p:spTree>
    <p:extLst>
      <p:ext uri="{BB962C8B-B14F-4D97-AF65-F5344CB8AC3E}">
        <p14:creationId xmlns:p14="http://schemas.microsoft.com/office/powerpoint/2010/main" val="64672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819F9A8-E87C-0B57-9B3D-EA1D2F08AAEA}"/>
              </a:ext>
            </a:extLst>
          </p:cNvPr>
          <p:cNvGrpSpPr/>
          <p:nvPr/>
        </p:nvGrpSpPr>
        <p:grpSpPr>
          <a:xfrm>
            <a:off x="1063618" y="1578766"/>
            <a:ext cx="10587828" cy="4695034"/>
            <a:chOff x="2174466" y="2071357"/>
            <a:chExt cx="8366131" cy="370985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2876141-B096-4248-8338-86CBE51BBBEF}"/>
                </a:ext>
              </a:extLst>
            </p:cNvPr>
            <p:cNvGrpSpPr/>
            <p:nvPr/>
          </p:nvGrpSpPr>
          <p:grpSpPr>
            <a:xfrm>
              <a:off x="2201586" y="2214350"/>
              <a:ext cx="4001900" cy="1757532"/>
              <a:chOff x="1081573" y="1293370"/>
              <a:chExt cx="5979367" cy="26259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063FB7-70EA-4B25-B56D-4F9EFCF790CC}"/>
                  </a:ext>
                </a:extLst>
              </p:cNvPr>
              <p:cNvSpPr/>
              <p:nvPr/>
            </p:nvSpPr>
            <p:spPr>
              <a:xfrm>
                <a:off x="1081573" y="1293373"/>
                <a:ext cx="406844" cy="26259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FDD2A8-FC73-4DD4-B5BA-BEB2773DB28A}"/>
                  </a:ext>
                </a:extLst>
              </p:cNvPr>
              <p:cNvSpPr/>
              <p:nvPr/>
            </p:nvSpPr>
            <p:spPr>
              <a:xfrm>
                <a:off x="1488415" y="1293373"/>
                <a:ext cx="1356146" cy="26259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91AF53-4B23-435C-9DD5-5B5F2DC6AD36}"/>
                  </a:ext>
                </a:extLst>
              </p:cNvPr>
              <p:cNvSpPr/>
              <p:nvPr/>
            </p:nvSpPr>
            <p:spPr>
              <a:xfrm>
                <a:off x="2844561" y="1293371"/>
                <a:ext cx="406844" cy="26259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267E3B-FA41-4C98-A1F9-1AD5D0CC4FED}"/>
                  </a:ext>
                </a:extLst>
              </p:cNvPr>
              <p:cNvSpPr/>
              <p:nvPr/>
            </p:nvSpPr>
            <p:spPr>
              <a:xfrm>
                <a:off x="3251403" y="1293370"/>
                <a:ext cx="2046551" cy="26259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BF7905-50FF-4087-A8DD-D9D2186A91CD}"/>
                  </a:ext>
                </a:extLst>
              </p:cNvPr>
              <p:cNvSpPr/>
              <p:nvPr/>
            </p:nvSpPr>
            <p:spPr>
              <a:xfrm>
                <a:off x="5704794" y="1293370"/>
                <a:ext cx="1356146" cy="26259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1C6630-55A6-43F5-BB60-66FBE6A1F2A3}"/>
                  </a:ext>
                </a:extLst>
              </p:cNvPr>
              <p:cNvSpPr/>
              <p:nvPr/>
            </p:nvSpPr>
            <p:spPr>
              <a:xfrm>
                <a:off x="1953038" y="2594279"/>
                <a:ext cx="24164" cy="24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8890C9F-C0D0-41DF-A570-48EF200989CB}"/>
                  </a:ext>
                </a:extLst>
              </p:cNvPr>
              <p:cNvSpPr/>
              <p:nvPr/>
            </p:nvSpPr>
            <p:spPr>
              <a:xfrm>
                <a:off x="2154405" y="2594279"/>
                <a:ext cx="24164" cy="24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AC79FA9-120B-4602-B243-8958F0D1D180}"/>
                  </a:ext>
                </a:extLst>
              </p:cNvPr>
              <p:cNvSpPr/>
              <p:nvPr/>
            </p:nvSpPr>
            <p:spPr>
              <a:xfrm>
                <a:off x="2355772" y="2594279"/>
                <a:ext cx="24164" cy="24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19A321-1CB8-4B18-9CAA-E8AA18353827}"/>
                  </a:ext>
                </a:extLst>
              </p:cNvPr>
              <p:cNvSpPr/>
              <p:nvPr/>
            </p:nvSpPr>
            <p:spPr>
              <a:xfrm>
                <a:off x="6169417" y="2594279"/>
                <a:ext cx="24164" cy="24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D79922-5F84-4DF3-8821-6238E2DE5585}"/>
                  </a:ext>
                </a:extLst>
              </p:cNvPr>
              <p:cNvSpPr/>
              <p:nvPr/>
            </p:nvSpPr>
            <p:spPr>
              <a:xfrm>
                <a:off x="6370784" y="2594279"/>
                <a:ext cx="24164" cy="24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EC639D-A799-4D51-9B91-BEE1786022A6}"/>
                  </a:ext>
                </a:extLst>
              </p:cNvPr>
              <p:cNvSpPr/>
              <p:nvPr/>
            </p:nvSpPr>
            <p:spPr>
              <a:xfrm>
                <a:off x="6572151" y="2594279"/>
                <a:ext cx="24164" cy="24164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702DE98-B925-4387-B4D7-B2907DC8891C}"/>
                  </a:ext>
                </a:extLst>
              </p:cNvPr>
              <p:cNvGrpSpPr/>
              <p:nvPr/>
            </p:nvGrpSpPr>
            <p:grpSpPr>
              <a:xfrm>
                <a:off x="1152464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BB49B07-6331-41AD-9E6A-4A05A53E2AD9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BB0AFDA-F161-48C6-927E-B6E027180696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5CCA9C6-3884-46C0-B805-4B9B5E4C0295}"/>
                  </a:ext>
                </a:extLst>
              </p:cNvPr>
              <p:cNvGrpSpPr/>
              <p:nvPr/>
            </p:nvGrpSpPr>
            <p:grpSpPr>
              <a:xfrm>
                <a:off x="1565474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0817100-CFC6-4096-A1D4-EB6415DF75C5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BAC7FEF-6F66-4605-93E7-D5C2E1B670F5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39CDEF-1485-417B-BA5C-6449FD92D71C}"/>
                  </a:ext>
                </a:extLst>
              </p:cNvPr>
              <p:cNvGrpSpPr/>
              <p:nvPr/>
            </p:nvGrpSpPr>
            <p:grpSpPr>
              <a:xfrm>
                <a:off x="2507829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E159AB9-4CED-4CE5-AFFD-9B77270F6E6B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1D567EC-E544-4D3C-8E46-4238CA88967F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B10B5D-46CE-4000-95E3-344FBED4A3FB}"/>
                  </a:ext>
                </a:extLst>
              </p:cNvPr>
              <p:cNvGrpSpPr/>
              <p:nvPr/>
            </p:nvGrpSpPr>
            <p:grpSpPr>
              <a:xfrm>
                <a:off x="2915450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A122B4-27DA-400E-B578-907768C63972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7A60787-BAE5-4550-B757-2BAEB4431C36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E731E5E-044D-43FA-974A-88A99D35FD6D}"/>
                  </a:ext>
                </a:extLst>
              </p:cNvPr>
              <p:cNvGrpSpPr/>
              <p:nvPr/>
            </p:nvGrpSpPr>
            <p:grpSpPr>
              <a:xfrm>
                <a:off x="3328460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185AB0A-EB1A-455C-9C29-E4B0C8D6C20B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E2749A7-FA89-4E8D-9716-9454ADEA26CF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CE3B9FA-35AD-469D-B79F-C16B584A9C8B}"/>
                  </a:ext>
                </a:extLst>
              </p:cNvPr>
              <p:cNvGrpSpPr/>
              <p:nvPr/>
            </p:nvGrpSpPr>
            <p:grpSpPr>
              <a:xfrm>
                <a:off x="4952750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46091C5-8DE1-4449-9898-8F42532F48B1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60267E9-A106-484C-BEC9-F5F46C072A00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DB65CA8-4C8E-4918-A180-3E2251953834}"/>
                  </a:ext>
                </a:extLst>
              </p:cNvPr>
              <p:cNvGrpSpPr/>
              <p:nvPr/>
            </p:nvGrpSpPr>
            <p:grpSpPr>
              <a:xfrm>
                <a:off x="5783944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B50731F-D649-4870-B889-620B13ABE922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8DCBF7E-CB87-4906-9128-C6B9E844B8A3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332FA39-1D4B-4D55-A655-1653F0B8F6FA}"/>
                  </a:ext>
                </a:extLst>
              </p:cNvPr>
              <p:cNvGrpSpPr/>
              <p:nvPr/>
            </p:nvGrpSpPr>
            <p:grpSpPr>
              <a:xfrm>
                <a:off x="6723551" y="2559741"/>
                <a:ext cx="265063" cy="93240"/>
                <a:chOff x="3172195" y="3592897"/>
                <a:chExt cx="265063" cy="9324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233DE8A7-0A73-4697-A66F-2B0EB8269619}"/>
                    </a:ext>
                  </a:extLst>
                </p:cNvPr>
                <p:cNvSpPr/>
                <p:nvPr/>
              </p:nvSpPr>
              <p:spPr>
                <a:xfrm>
                  <a:off x="3172195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A2CB001-9AB7-4253-A740-751A0EC88121}"/>
                    </a:ext>
                  </a:extLst>
                </p:cNvPr>
                <p:cNvSpPr/>
                <p:nvPr/>
              </p:nvSpPr>
              <p:spPr>
                <a:xfrm>
                  <a:off x="3344018" y="3592897"/>
                  <a:ext cx="93240" cy="932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FF32E6-D66A-4601-ADBC-5F4ADAC2BA78}"/>
                  </a:ext>
                </a:extLst>
              </p:cNvPr>
              <p:cNvGrpSpPr/>
              <p:nvPr/>
            </p:nvGrpSpPr>
            <p:grpSpPr>
              <a:xfrm>
                <a:off x="3805743" y="2594279"/>
                <a:ext cx="937870" cy="24164"/>
                <a:chOff x="5879800" y="3615354"/>
                <a:chExt cx="937870" cy="24164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FED2E4C-BAEC-4C44-91A1-C5BE117F51BF}"/>
                    </a:ext>
                  </a:extLst>
                </p:cNvPr>
                <p:cNvSpPr/>
                <p:nvPr/>
              </p:nvSpPr>
              <p:spPr>
                <a:xfrm>
                  <a:off x="5879800" y="3615354"/>
                  <a:ext cx="24164" cy="2416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7E708B3-24AC-4A8E-94CE-30A8E8DF98E7}"/>
                    </a:ext>
                  </a:extLst>
                </p:cNvPr>
                <p:cNvSpPr/>
                <p:nvPr/>
              </p:nvSpPr>
              <p:spPr>
                <a:xfrm>
                  <a:off x="6062541" y="3615354"/>
                  <a:ext cx="24164" cy="2416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114D055-DECC-456D-8CB4-975385D5FFDB}"/>
                    </a:ext>
                  </a:extLst>
                </p:cNvPr>
                <p:cNvSpPr/>
                <p:nvPr/>
              </p:nvSpPr>
              <p:spPr>
                <a:xfrm>
                  <a:off x="6245282" y="3615354"/>
                  <a:ext cx="24164" cy="2416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487C5F2-769F-41DB-89DF-863FAB9D5B71}"/>
                    </a:ext>
                  </a:extLst>
                </p:cNvPr>
                <p:cNvSpPr/>
                <p:nvPr/>
              </p:nvSpPr>
              <p:spPr>
                <a:xfrm>
                  <a:off x="6610764" y="3615354"/>
                  <a:ext cx="24164" cy="2416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AE73105-9CA6-4448-9055-458BB758027A}"/>
                    </a:ext>
                  </a:extLst>
                </p:cNvPr>
                <p:cNvSpPr/>
                <p:nvPr/>
              </p:nvSpPr>
              <p:spPr>
                <a:xfrm>
                  <a:off x="6793506" y="3615354"/>
                  <a:ext cx="24164" cy="2416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84F6416-ABAE-45C7-8011-7BCB3F13E59F}"/>
                    </a:ext>
                  </a:extLst>
                </p:cNvPr>
                <p:cNvSpPr/>
                <p:nvPr/>
              </p:nvSpPr>
              <p:spPr>
                <a:xfrm>
                  <a:off x="6428023" y="3615354"/>
                  <a:ext cx="24164" cy="2416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0">
                    <a:lnSpc>
                      <a:spcPct val="90000"/>
                    </a:lnSpc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98A7B2-B5A6-4C71-BC44-6EF2B5F974A6}"/>
                </a:ext>
              </a:extLst>
            </p:cNvPr>
            <p:cNvSpPr/>
            <p:nvPr/>
          </p:nvSpPr>
          <p:spPr>
            <a:xfrm>
              <a:off x="6804657" y="2071357"/>
              <a:ext cx="3652957" cy="3709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0">
                <a:lnSpc>
                  <a:spcPct val="90000"/>
                </a:lnSpc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7857B9F-58AD-4DC2-A778-D09488B513A7}"/>
                    </a:ext>
                  </a:extLst>
                </p:cNvPr>
                <p:cNvSpPr txBox="1"/>
                <p:nvPr/>
              </p:nvSpPr>
              <p:spPr>
                <a:xfrm>
                  <a:off x="7432011" y="2555595"/>
                  <a:ext cx="2609576" cy="3324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atinLnBrk="0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7857B9F-58AD-4DC2-A778-D09488B51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2011" y="2555595"/>
                  <a:ext cx="2609576" cy="332467"/>
                </a:xfrm>
                <a:prstGeom prst="rect">
                  <a:avLst/>
                </a:prstGeom>
                <a:blipFill>
                  <a:blip r:embed="rId3"/>
                  <a:stretch>
                    <a:fillRect l="-923" t="-10145" b="-188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784FB6-072F-4AC2-AABB-2A84A36EC2D7}"/>
                </a:ext>
              </a:extLst>
            </p:cNvPr>
            <p:cNvSpPr txBox="1"/>
            <p:nvPr/>
          </p:nvSpPr>
          <p:spPr>
            <a:xfrm>
              <a:off x="7004417" y="2169247"/>
              <a:ext cx="3253434" cy="24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0">
                <a:lnSpc>
                  <a:spcPct val="90000"/>
                </a:lnSpc>
              </a:pPr>
              <a:r>
                <a:rPr lang="en-US" sz="1600" dirty="0"/>
                <a:t>Internal node heat diffusion equation</a:t>
              </a: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FEBD26D8-826F-4078-9A11-BD7233AAE653}"/>
                </a:ext>
              </a:extLst>
            </p:cNvPr>
            <p:cNvSpPr/>
            <p:nvPr/>
          </p:nvSpPr>
          <p:spPr>
            <a:xfrm>
              <a:off x="7074699" y="3286381"/>
              <a:ext cx="3112871" cy="371643"/>
            </a:xfrm>
            <a:prstGeom prst="downArrow">
              <a:avLst>
                <a:gd name="adj1" fmla="val 57511"/>
                <a:gd name="adj2" fmla="val 50000"/>
              </a:avLst>
            </a:prstGeom>
            <a:solidFill>
              <a:schemeClr val="accent3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0">
                <a:lnSpc>
                  <a:spcPct val="90000"/>
                </a:lnSpc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24391D7-D0A9-4D1C-8E84-F89547072613}"/>
                    </a:ext>
                  </a:extLst>
                </p:cNvPr>
                <p:cNvSpPr txBox="1"/>
                <p:nvPr/>
              </p:nvSpPr>
              <p:spPr>
                <a:xfrm>
                  <a:off x="7538696" y="4303876"/>
                  <a:ext cx="1928024" cy="10518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atinLnBrk="0"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  <a:p>
                  <a:pPr latinLnBrk="0"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  <a:p>
                  <a:pPr latinLnBrk="0">
                    <a:spcAft>
                      <a:spcPts val="900"/>
                    </a:spcAft>
                    <a:tabLst>
                      <a:tab pos="987029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a14:m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:pPr latinLnBrk="0">
                    <a:spcAft>
                      <a:spcPts val="900"/>
                    </a:spcAft>
                    <a:tabLst>
                      <a:tab pos="987029" algn="l"/>
                    </a:tabLs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600" b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24391D7-D0A9-4D1C-8E84-F89547072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96" y="4303876"/>
                  <a:ext cx="1928024" cy="1051816"/>
                </a:xfrm>
                <a:prstGeom prst="rect">
                  <a:avLst/>
                </a:prstGeom>
                <a:blipFill>
                  <a:blip r:embed="rId4"/>
                  <a:stretch>
                    <a:fillRect l="-3000" b="-274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75EF57-03E8-4E78-8854-236B7B7396CD}"/>
                </a:ext>
              </a:extLst>
            </p:cNvPr>
            <p:cNvSpPr txBox="1"/>
            <p:nvPr/>
          </p:nvSpPr>
          <p:spPr>
            <a:xfrm>
              <a:off x="7828615" y="3286382"/>
              <a:ext cx="1605039" cy="24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discretization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1D2C9F4-2252-4241-864E-1B01454A8974}"/>
                </a:ext>
              </a:extLst>
            </p:cNvPr>
            <p:cNvCxnSpPr>
              <a:cxnSpLocks/>
            </p:cNvCxnSpPr>
            <p:nvPr/>
          </p:nvCxnSpPr>
          <p:spPr>
            <a:xfrm>
              <a:off x="7372614" y="4204398"/>
              <a:ext cx="166080" cy="17160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EE1B03-3203-458E-9B67-C80EA60FCD02}"/>
                </a:ext>
              </a:extLst>
            </p:cNvPr>
            <p:cNvSpPr txBox="1"/>
            <p:nvPr/>
          </p:nvSpPr>
          <p:spPr>
            <a:xfrm>
              <a:off x="6654948" y="4035859"/>
              <a:ext cx="1435332" cy="182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000" dirty="0"/>
                <a:t>Node temperatures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E44ABC-9177-4FE2-BB39-88F71A7AF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6509" y="4159514"/>
              <a:ext cx="193431" cy="2164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D72FC9-CAC6-47F9-BE78-00F0CD99E83C}"/>
                </a:ext>
              </a:extLst>
            </p:cNvPr>
            <p:cNvSpPr txBox="1"/>
            <p:nvPr/>
          </p:nvSpPr>
          <p:spPr>
            <a:xfrm>
              <a:off x="8629885" y="3972414"/>
              <a:ext cx="1435332" cy="182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000" dirty="0"/>
                <a:t>Boundary conditions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EE1818-1D65-4727-AB48-AC6D8E9B21A9}"/>
                </a:ext>
              </a:extLst>
            </p:cNvPr>
            <p:cNvSpPr txBox="1"/>
            <p:nvPr/>
          </p:nvSpPr>
          <p:spPr>
            <a:xfrm>
              <a:off x="8935823" y="4716344"/>
              <a:ext cx="1604774" cy="62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90000"/>
                </a:lnSpc>
              </a:pPr>
              <a:r>
                <a:rPr lang="en-US" sz="1000" dirty="0"/>
                <a:t>Process noise</a:t>
              </a:r>
            </a:p>
            <a:p>
              <a:pPr marL="128588" indent="-128588" latinLnBrk="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000" dirty="0"/>
                <a:t>Unconsidered factors influencing the dynamic</a:t>
              </a:r>
            </a:p>
            <a:p>
              <a:pPr marL="128588" indent="-128588" latinLnBrk="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1000" dirty="0"/>
                <a:t>Model imperfection</a:t>
              </a:r>
            </a:p>
            <a:p>
              <a:pPr latinLnBrk="0">
                <a:lnSpc>
                  <a:spcPct val="90000"/>
                </a:lnSpc>
              </a:pPr>
              <a:endParaRPr lang="en-US" sz="10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676183-D50D-44C8-A22D-1614BD69C3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7551" y="4536670"/>
              <a:ext cx="28108" cy="20901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8566FFE-0EC7-4C9A-9A8A-B0F6B4DD6474}"/>
                </a:ext>
              </a:extLst>
            </p:cNvPr>
            <p:cNvSpPr txBox="1"/>
            <p:nvPr/>
          </p:nvSpPr>
          <p:spPr>
            <a:xfrm>
              <a:off x="8377499" y="5306106"/>
              <a:ext cx="1435332" cy="182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</a:pPr>
              <a:r>
                <a:rPr lang="en-US" sz="1000" dirty="0"/>
                <a:t>Measurement noise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8E2552C-4E47-4498-B284-6EE6C0437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8915" y="4768770"/>
              <a:ext cx="266694" cy="526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1B9191-42B3-4495-A318-1DCC5BC8E394}"/>
                </a:ext>
              </a:extLst>
            </p:cNvPr>
            <p:cNvSpPr txBox="1"/>
            <p:nvPr/>
          </p:nvSpPr>
          <p:spPr>
            <a:xfrm>
              <a:off x="2174466" y="4163749"/>
              <a:ext cx="3833962" cy="1605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 latinLnBrk="0">
                <a:lnSpc>
                  <a:spcPct val="90000"/>
                </a:lnSpc>
                <a:spcAft>
                  <a:spcPts val="900"/>
                </a:spcAft>
                <a:buFont typeface="Arial" panose="020B0604020202020204" pitchFamily="34" charset="0"/>
                <a:buChar char="•"/>
                <a:tabLst>
                  <a:tab pos="1331119" algn="l"/>
                </a:tabLst>
              </a:pPr>
              <a:r>
                <a:rPr lang="en-US" sz="2800" dirty="0"/>
                <a:t>20 nodes</a:t>
              </a:r>
              <a:br>
                <a:rPr lang="en-US" sz="2800" dirty="0"/>
              </a:br>
              <a:r>
                <a:rPr lang="en-US" sz="2800" dirty="0"/>
                <a:t>(3 in gypsum, </a:t>
              </a:r>
              <a:br>
                <a:rPr lang="en-US" sz="2800" dirty="0"/>
              </a:br>
              <a:r>
                <a:rPr lang="en-US" sz="2800" dirty="0"/>
                <a:t> 6 in insulation,</a:t>
              </a:r>
              <a:br>
                <a:rPr lang="en-US" sz="2800" dirty="0"/>
              </a:br>
              <a:r>
                <a:rPr lang="en-US" sz="2800" dirty="0"/>
                <a:t> 10 in concrete block,</a:t>
              </a:r>
              <a:br>
                <a:rPr lang="en-US" sz="2800" dirty="0"/>
              </a:br>
              <a:r>
                <a:rPr lang="en-US" sz="2800" dirty="0"/>
                <a:t> 6 in face brick)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EDA035F-EFDD-848B-73B5-EAC5EABCF0E7}"/>
              </a:ext>
            </a:extLst>
          </p:cNvPr>
          <p:cNvSpPr txBox="1">
            <a:spLocks/>
          </p:cNvSpPr>
          <p:nvPr/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0" dirty="0">
                <a:latin typeface="Impact" panose="020B0806030902050204" pitchFamily="34" charset="0"/>
              </a:rPr>
              <a:t>Bayesian Estimation</a:t>
            </a:r>
            <a:br>
              <a:rPr lang="en-CA" sz="3600" b="0" dirty="0">
                <a:latin typeface="Impact" panose="020B0806030902050204" pitchFamily="34" charset="0"/>
              </a:rPr>
            </a:br>
            <a:r>
              <a:rPr lang="en-CA" sz="3600" b="0" dirty="0">
                <a:latin typeface="Impact" panose="020B0806030902050204" pitchFamily="34" charset="0"/>
              </a:rPr>
              <a:t>with 1-D Finite Difference Heat Conduction Model</a:t>
            </a:r>
            <a:endParaRPr lang="en-US" sz="3600" b="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8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10D8C-D48B-4AB0-9782-DAF6A4ADC1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030496"/>
            <a:ext cx="11430000" cy="4048125"/>
          </a:xfrm>
        </p:spPr>
        <p:txBody>
          <a:bodyPr/>
          <a:lstStyle/>
          <a:p>
            <a:pPr latinLnBrk="0"/>
            <a:r>
              <a:rPr lang="en-US" sz="2800" dirty="0"/>
              <a:t>Prior distributions for the other material properties (</a:t>
            </a:r>
            <a:r>
              <a:rPr lang="en-US" sz="2800" dirty="0">
                <a:sym typeface="Wingdings" panose="05000000000000000000" pitchFamily="2" charset="2"/>
              </a:rPr>
              <a:t>Gamma)</a:t>
            </a:r>
            <a:endParaRPr lang="en-US" sz="2800" dirty="0"/>
          </a:p>
          <a:p>
            <a:pPr lvl="1" latinLnBrk="0"/>
            <a:r>
              <a:rPr lang="en-US" sz="2800" dirty="0"/>
              <a:t>mean: ~EP input values</a:t>
            </a:r>
          </a:p>
          <a:p>
            <a:pPr lvl="1" latinLnBrk="0"/>
            <a:r>
              <a:rPr lang="en-US" sz="2800" dirty="0"/>
              <a:t>95% interval: ~</a:t>
            </a:r>
            <a:r>
              <a:rPr lang="en-US" sz="2800" dirty="0">
                <a:sym typeface="Symbol" panose="05050102010706020507" pitchFamily="18" charset="2"/>
              </a:rPr>
              <a:t></a:t>
            </a:r>
            <a:r>
              <a:rPr lang="en-US" sz="2800" dirty="0"/>
              <a:t>30% of mean</a:t>
            </a:r>
          </a:p>
          <a:p>
            <a:pPr lvl="1" latinLnBrk="0"/>
            <a:endParaRPr lang="en-US" sz="2800" dirty="0"/>
          </a:p>
          <a:p>
            <a:pPr lvl="1" latinLnBrk="0"/>
            <a:endParaRPr lang="en-US" sz="2800" dirty="0"/>
          </a:p>
          <a:p>
            <a:pPr lvl="1" latinLnBrk="0"/>
            <a:endParaRPr lang="en-US" sz="2800" dirty="0"/>
          </a:p>
          <a:p>
            <a:pPr latinLnBrk="0"/>
            <a:r>
              <a:rPr lang="en-US" sz="2800" dirty="0"/>
              <a:t>Prior distribution for the density of the batt insulation layer (Gamma)</a:t>
            </a:r>
          </a:p>
          <a:p>
            <a:pPr lvl="1" latinLnBrk="0"/>
            <a:r>
              <a:rPr lang="en-US" sz="2800" dirty="0"/>
              <a:t>Very flat hierarchical</a:t>
            </a:r>
          </a:p>
          <a:p>
            <a:pPr latinLnBrk="0"/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4D6550-AC02-41BD-9088-F090535CD8E4}"/>
              </a:ext>
            </a:extLst>
          </p:cNvPr>
          <p:cNvSpPr txBox="1">
            <a:spLocks/>
          </p:cNvSpPr>
          <p:nvPr/>
        </p:nvSpPr>
        <p:spPr bwMode="auto">
          <a:xfrm>
            <a:off x="5424630" y="2488939"/>
            <a:ext cx="5400533" cy="135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1BA05-2041-BCB1-458D-DCF6B2DD2555}"/>
              </a:ext>
            </a:extLst>
          </p:cNvPr>
          <p:cNvGrpSpPr/>
          <p:nvPr/>
        </p:nvGrpSpPr>
        <p:grpSpPr>
          <a:xfrm>
            <a:off x="7175523" y="1542216"/>
            <a:ext cx="3446560" cy="2575087"/>
            <a:chOff x="7106911" y="2613865"/>
            <a:chExt cx="2035969" cy="152116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0E7264-8AB6-4963-8CF7-6D017E94F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911" y="2613865"/>
              <a:ext cx="2035969" cy="135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F5BC24-095B-437E-9CA4-4D3BDD8921AD}"/>
                </a:ext>
              </a:extLst>
            </p:cNvPr>
            <p:cNvCxnSpPr>
              <a:cxnSpLocks/>
            </p:cNvCxnSpPr>
            <p:nvPr/>
          </p:nvCxnSpPr>
          <p:spPr>
            <a:xfrm>
              <a:off x="8124895" y="2652713"/>
              <a:ext cx="0" cy="1190252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A9660FA9-6A87-48B8-A224-45155D3A872A}"/>
                </a:ext>
              </a:extLst>
            </p:cNvPr>
            <p:cNvSpPr/>
            <p:nvPr/>
          </p:nvSpPr>
          <p:spPr>
            <a:xfrm rot="16200000">
              <a:off x="8054320" y="3600342"/>
              <a:ext cx="151732" cy="636978"/>
            </a:xfrm>
            <a:prstGeom prst="leftBracket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latinLnBrk="0"/>
              <a:endParaRPr lang="en-US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2A3466-0B6E-407E-A902-83F80E80DD54}"/>
                </a:ext>
              </a:extLst>
            </p:cNvPr>
            <p:cNvSpPr/>
            <p:nvPr/>
          </p:nvSpPr>
          <p:spPr>
            <a:xfrm>
              <a:off x="7811697" y="3985039"/>
              <a:ext cx="668725" cy="149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sz="1050" dirty="0"/>
                <a:t>~</a:t>
              </a:r>
              <a:r>
                <a:rPr lang="en-US" sz="1050" dirty="0">
                  <a:sym typeface="Symbol" panose="05050102010706020507" pitchFamily="18" charset="2"/>
                </a:rPr>
                <a:t></a:t>
              </a:r>
              <a:r>
                <a:rPr lang="en-US" sz="1050" dirty="0"/>
                <a:t>30% of mean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E51F2-BF50-48B3-9DAB-7DE327BA96B7}"/>
                </a:ext>
              </a:extLst>
            </p:cNvPr>
            <p:cNvSpPr/>
            <p:nvPr/>
          </p:nvSpPr>
          <p:spPr>
            <a:xfrm>
              <a:off x="8082796" y="3486359"/>
              <a:ext cx="308890" cy="149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sz="1050" dirty="0"/>
                <a:t>mean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517022-9397-1952-7205-5C23F303EC9F}"/>
              </a:ext>
            </a:extLst>
          </p:cNvPr>
          <p:cNvGrpSpPr/>
          <p:nvPr/>
        </p:nvGrpSpPr>
        <p:grpSpPr>
          <a:xfrm>
            <a:off x="7199603" y="4647004"/>
            <a:ext cx="3433295" cy="2217336"/>
            <a:chOff x="7056905" y="5012479"/>
            <a:chExt cx="2085975" cy="1347192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4D13EC64-F2F1-4656-971C-0CECAA9A7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905" y="5012479"/>
              <a:ext cx="2085975" cy="1347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688976-D418-4DE7-AAB8-54563A53EEA0}"/>
                </a:ext>
              </a:extLst>
            </p:cNvPr>
            <p:cNvSpPr/>
            <p:nvPr/>
          </p:nvSpPr>
          <p:spPr>
            <a:xfrm>
              <a:off x="7513964" y="5024403"/>
              <a:ext cx="1614629" cy="224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sz="900" dirty="0">
                  <a:latin typeface="Century Gothic" panose="020B0502020202020204" pitchFamily="34" charset="0"/>
                </a:rPr>
                <a:t>Prior distribution for the density of the batt insulation layer (1/1000)</a:t>
              </a:r>
              <a:endParaRPr lang="en-US" sz="900" dirty="0"/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70F6EFF1-91D3-6402-0940-00B6C3099FB4}"/>
              </a:ext>
            </a:extLst>
          </p:cNvPr>
          <p:cNvSpPr txBox="1">
            <a:spLocks/>
          </p:cNvSpPr>
          <p:nvPr/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0" dirty="0">
                <a:latin typeface="Impact" panose="020B0806030902050204" pitchFamily="34" charset="0"/>
              </a:rPr>
              <a:t>Bayesian Estimation</a:t>
            </a:r>
            <a:br>
              <a:rPr lang="en-CA" sz="3600" b="0" dirty="0">
                <a:latin typeface="Impact" panose="020B0806030902050204" pitchFamily="34" charset="0"/>
              </a:rPr>
            </a:br>
            <a:r>
              <a:rPr lang="en-CA" sz="3600" b="0" dirty="0">
                <a:latin typeface="Impact" panose="020B0806030902050204" pitchFamily="34" charset="0"/>
              </a:rPr>
              <a:t>with 1-D Finite Difference Heat Conduction Model</a:t>
            </a:r>
            <a:endParaRPr lang="en-US" sz="3600" b="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8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74E06-0EAF-BC86-F757-3ED8B8CFFC96}"/>
              </a:ext>
            </a:extLst>
          </p:cNvPr>
          <p:cNvGrpSpPr/>
          <p:nvPr/>
        </p:nvGrpSpPr>
        <p:grpSpPr>
          <a:xfrm>
            <a:off x="1256393" y="1388852"/>
            <a:ext cx="9884048" cy="5201085"/>
            <a:chOff x="2318986" y="1648751"/>
            <a:chExt cx="7695408" cy="40494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2C222-B024-4B99-AF2C-7B55A32F7537}"/>
                </a:ext>
              </a:extLst>
            </p:cNvPr>
            <p:cNvSpPr txBox="1"/>
            <p:nvPr/>
          </p:nvSpPr>
          <p:spPr>
            <a:xfrm>
              <a:off x="2922374" y="5367469"/>
              <a:ext cx="6843025" cy="33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R-value computed with median values = 3.625 [</a:t>
              </a:r>
              <a:r>
                <a:rPr lang="en-US" sz="2400" dirty="0">
                  <a:solidFill>
                    <a:srgbClr val="000000"/>
                  </a:solidFill>
                </a:rPr>
                <a:t>m2-K/W]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3C386E-F349-4303-87D6-18707B42CA64}"/>
                </a:ext>
              </a:extLst>
            </p:cNvPr>
            <p:cNvSpPr txBox="1"/>
            <p:nvPr/>
          </p:nvSpPr>
          <p:spPr>
            <a:xfrm>
              <a:off x="8738230" y="2641051"/>
              <a:ext cx="1276164" cy="41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/>
                <a:t>Air R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dirty="0"/>
                <a:t>[m2-K/W]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361861-E472-41D7-8621-2FC070DEB1B0}"/>
                </a:ext>
              </a:extLst>
            </p:cNvPr>
            <p:cNvGrpSpPr/>
            <p:nvPr/>
          </p:nvGrpSpPr>
          <p:grpSpPr>
            <a:xfrm>
              <a:off x="2318986" y="1648751"/>
              <a:ext cx="6329715" cy="3485225"/>
              <a:chOff x="882180" y="1245833"/>
              <a:chExt cx="8439620" cy="46469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ADCAC25-7F64-4462-B495-E36CE9D77351}"/>
                  </a:ext>
                </a:extLst>
              </p:cNvPr>
              <p:cNvGrpSpPr/>
              <p:nvPr/>
            </p:nvGrpSpPr>
            <p:grpSpPr>
              <a:xfrm>
                <a:off x="882180" y="1245833"/>
                <a:ext cx="8143458" cy="4646966"/>
                <a:chOff x="1890680" y="1383352"/>
                <a:chExt cx="6564339" cy="3745861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441DD1-4B59-4666-9B53-042BB5979450}"/>
                    </a:ext>
                  </a:extLst>
                </p:cNvPr>
                <p:cNvSpPr txBox="1"/>
                <p:nvPr/>
              </p:nvSpPr>
              <p:spPr>
                <a:xfrm>
                  <a:off x="2017884" y="2069178"/>
                  <a:ext cx="836245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Cp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[J/kg-K]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7FFAC1-8B41-4D4F-A6A7-7D55E7E85DD1}"/>
                    </a:ext>
                  </a:extLst>
                </p:cNvPr>
                <p:cNvSpPr txBox="1"/>
                <p:nvPr/>
              </p:nvSpPr>
              <p:spPr>
                <a:xfrm>
                  <a:off x="1890680" y="3221196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l-GR" sz="1600" dirty="0">
                      <a:cs typeface="Times New Roman" panose="02020603050405020304" pitchFamily="18" charset="0"/>
                    </a:rPr>
                    <a:t>ρ</a:t>
                  </a:r>
                  <a:endParaRPr lang="en-US" sz="1600" dirty="0"/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[kg/m3]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AB3B8-9879-43A3-B183-68D4A84BEF8F}"/>
                    </a:ext>
                  </a:extLst>
                </p:cNvPr>
                <p:cNvSpPr txBox="1"/>
                <p:nvPr/>
              </p:nvSpPr>
              <p:spPr>
                <a:xfrm>
                  <a:off x="1890680" y="4373215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k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[W/m-K]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EB2915E-ACF6-46FD-BBF0-0171B43EDEAC}"/>
                    </a:ext>
                  </a:extLst>
                </p:cNvPr>
                <p:cNvSpPr txBox="1"/>
                <p:nvPr/>
              </p:nvSpPr>
              <p:spPr>
                <a:xfrm>
                  <a:off x="2606534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Gypsum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2673A8-0295-4B23-AC72-42C3CA2FEF38}"/>
                    </a:ext>
                  </a:extLst>
                </p:cNvPr>
                <p:cNvSpPr txBox="1"/>
                <p:nvPr/>
              </p:nvSpPr>
              <p:spPr>
                <a:xfrm>
                  <a:off x="3725755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Batt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8AD451-C44E-44FA-9E68-C9A1D732FE31}"/>
                    </a:ext>
                  </a:extLst>
                </p:cNvPr>
                <p:cNvSpPr txBox="1"/>
                <p:nvPr/>
              </p:nvSpPr>
              <p:spPr>
                <a:xfrm>
                  <a:off x="4844976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Gypsum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F2D6A5-3F8D-4B06-81C0-84F40383FA2D}"/>
                    </a:ext>
                  </a:extLst>
                </p:cNvPr>
                <p:cNvSpPr txBox="1"/>
                <p:nvPr/>
              </p:nvSpPr>
              <p:spPr>
                <a:xfrm>
                  <a:off x="5964197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CMU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FEBF71-E702-49C1-86EF-5D1D784791CC}"/>
                    </a:ext>
                  </a:extLst>
                </p:cNvPr>
                <p:cNvSpPr txBox="1"/>
                <p:nvPr/>
              </p:nvSpPr>
              <p:spPr>
                <a:xfrm>
                  <a:off x="7083419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/>
                    <a:t>Face Brick</a:t>
                  </a:r>
                </a:p>
              </p:txBody>
            </p:sp>
            <p:pic>
              <p:nvPicPr>
                <p:cNvPr id="4100" name="Picture 4">
                  <a:extLst>
                    <a:ext uri="{FF2B5EF4-FFF2-40B4-BE49-F238E27FC236}">
                      <a16:creationId xmlns:a16="http://schemas.microsoft.com/office/drawing/2014/main" id="{5FE08059-49CD-40BD-A65B-4F5B431101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408"/>
                <a:stretch/>
              </p:blipFill>
              <p:spPr bwMode="auto">
                <a:xfrm>
                  <a:off x="2786063" y="1728788"/>
                  <a:ext cx="5467485" cy="3400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18B959-A11A-41FE-9FA1-343369896702}"/>
                  </a:ext>
                </a:extLst>
              </p:cNvPr>
              <p:cNvSpPr/>
              <p:nvPr/>
            </p:nvSpPr>
            <p:spPr>
              <a:xfrm>
                <a:off x="8674100" y="3022600"/>
                <a:ext cx="647700" cy="27432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B03ADBFA-56B2-4B40-BA3D-5AC138848D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71" b="67239"/>
            <a:stretch/>
          </p:blipFill>
          <p:spPr bwMode="auto">
            <a:xfrm>
              <a:off x="8879610" y="3033818"/>
              <a:ext cx="993406" cy="103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itle 2">
            <a:extLst>
              <a:ext uri="{FF2B5EF4-FFF2-40B4-BE49-F238E27FC236}">
                <a16:creationId xmlns:a16="http://schemas.microsoft.com/office/drawing/2014/main" id="{59D861A1-E4F9-39E2-1B73-0A43142CFD2C}"/>
              </a:ext>
            </a:extLst>
          </p:cNvPr>
          <p:cNvSpPr txBox="1">
            <a:spLocks/>
          </p:cNvSpPr>
          <p:nvPr/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0" dirty="0">
                <a:latin typeface="Impact" panose="020B0806030902050204" pitchFamily="34" charset="0"/>
              </a:rPr>
              <a:t>Bayesian Estimation</a:t>
            </a:r>
            <a:br>
              <a:rPr lang="en-CA" sz="3600" b="0" dirty="0">
                <a:latin typeface="Impact" panose="020B0806030902050204" pitchFamily="34" charset="0"/>
              </a:rPr>
            </a:br>
            <a:r>
              <a:rPr lang="en-CA" sz="3600" b="0" dirty="0">
                <a:latin typeface="Impact" panose="020B0806030902050204" pitchFamily="34" charset="0"/>
              </a:rPr>
              <a:t>with 1-D Finite Difference Heat Conduction Model</a:t>
            </a:r>
            <a:endParaRPr lang="en-US" sz="3600" b="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9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30F51-676D-5545-8EC7-1AC7AEC5D6E4}"/>
              </a:ext>
            </a:extLst>
          </p:cNvPr>
          <p:cNvGrpSpPr/>
          <p:nvPr/>
        </p:nvGrpSpPr>
        <p:grpSpPr>
          <a:xfrm>
            <a:off x="1119466" y="1279007"/>
            <a:ext cx="10566616" cy="5387986"/>
            <a:chOff x="1890946" y="1399947"/>
            <a:chExt cx="8954363" cy="4565887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05AA681A-39C9-403D-B732-D6962487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392" y="3326447"/>
              <a:ext cx="262890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EB1CDF4C-705D-4EB7-B204-34BF713F2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0493" y="3326447"/>
              <a:ext cx="262890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C760B121-8EB5-4581-A36C-CCAC70436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153" y="3326447"/>
              <a:ext cx="2586038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C116FD-E5E4-4854-8DF2-AE1DDF257D73}"/>
                </a:ext>
              </a:extLst>
            </p:cNvPr>
            <p:cNvGrpSpPr/>
            <p:nvPr/>
          </p:nvGrpSpPr>
          <p:grpSpPr>
            <a:xfrm>
              <a:off x="8293609" y="1399947"/>
              <a:ext cx="2025784" cy="1771650"/>
              <a:chOff x="4444300" y="1597152"/>
              <a:chExt cx="3784949" cy="33101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C45729-354A-42B5-96A6-0B274FFF48CD}"/>
                  </a:ext>
                </a:extLst>
              </p:cNvPr>
              <p:cNvSpPr/>
              <p:nvPr/>
            </p:nvSpPr>
            <p:spPr>
              <a:xfrm rot="16200000">
                <a:off x="3358339" y="2848928"/>
                <a:ext cx="3307080" cy="809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870846F-DEDE-44B0-B972-C7C2E39E6AEA}"/>
                  </a:ext>
                </a:extLst>
              </p:cNvPr>
              <p:cNvSpPr/>
              <p:nvPr/>
            </p:nvSpPr>
            <p:spPr>
              <a:xfrm rot="5400000">
                <a:off x="4892817" y="4383406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5A8316-1FBD-4E39-8F79-35113D38C3A8}"/>
                  </a:ext>
                </a:extLst>
              </p:cNvPr>
              <p:cNvSpPr/>
              <p:nvPr/>
            </p:nvSpPr>
            <p:spPr>
              <a:xfrm rot="16200000">
                <a:off x="4892817" y="1314451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DAA99B-F9AF-463F-9424-AF31EEAF27FD}"/>
                  </a:ext>
                </a:extLst>
              </p:cNvPr>
              <p:cNvSpPr/>
              <p:nvPr/>
            </p:nvSpPr>
            <p:spPr>
              <a:xfrm rot="16200000">
                <a:off x="5532853" y="3261360"/>
                <a:ext cx="1645920" cy="1645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6CCFBA-90CD-4A03-B157-2DEF3C8EA58C}"/>
                  </a:ext>
                </a:extLst>
              </p:cNvPr>
              <p:cNvSpPr/>
              <p:nvPr/>
            </p:nvSpPr>
            <p:spPr>
              <a:xfrm rot="16200000">
                <a:off x="5532853" y="1600200"/>
                <a:ext cx="1645920" cy="1645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16CFAE-4C5C-4D2F-ADB2-E89D13F1DB39}"/>
                  </a:ext>
                </a:extLst>
              </p:cNvPr>
              <p:cNvSpPr/>
              <p:nvPr/>
            </p:nvSpPr>
            <p:spPr>
              <a:xfrm rot="16200000">
                <a:off x="6150278" y="2878791"/>
                <a:ext cx="3310128" cy="74685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318BC8-FB3C-4968-AA0B-CCEB81949477}"/>
                  </a:ext>
                </a:extLst>
              </p:cNvPr>
              <p:cNvSpPr/>
              <p:nvPr/>
            </p:nvSpPr>
            <p:spPr>
              <a:xfrm rot="16200000">
                <a:off x="5715733" y="344424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7D26FB-04AA-4622-A3B8-D5B161AFAC22}"/>
                  </a:ext>
                </a:extLst>
              </p:cNvPr>
              <p:cNvSpPr/>
              <p:nvPr/>
            </p:nvSpPr>
            <p:spPr>
              <a:xfrm rot="16200000">
                <a:off x="5715733" y="178308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23372B-3B48-4CFB-8BFC-576B7BA6FBFE}"/>
                  </a:ext>
                </a:extLst>
              </p:cNvPr>
              <p:cNvSpPr/>
              <p:nvPr/>
            </p:nvSpPr>
            <p:spPr>
              <a:xfrm rot="16200000">
                <a:off x="3821232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FADEF3-9B3B-4ED4-A7FC-4888DBEE51BC}"/>
                  </a:ext>
                </a:extLst>
              </p:cNvPr>
              <p:cNvSpPr/>
              <p:nvPr/>
            </p:nvSpPr>
            <p:spPr>
              <a:xfrm rot="16200000">
                <a:off x="2895446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B2368F-52E0-46EF-B5DE-E72271E69793}"/>
                  </a:ext>
                </a:extLst>
              </p:cNvPr>
              <p:cNvSpPr/>
              <p:nvPr/>
            </p:nvSpPr>
            <p:spPr>
              <a:xfrm rot="16200000">
                <a:off x="4368100" y="3234691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CE3AAFE-C6EA-4DF1-A2CE-0FA7740A2FCC}"/>
                  </a:ext>
                </a:extLst>
              </p:cNvPr>
              <p:cNvSpPr/>
              <p:nvPr/>
            </p:nvSpPr>
            <p:spPr>
              <a:xfrm rot="16200000">
                <a:off x="5432798" y="323469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239DAB-CCAF-44F1-ADAD-A080C3531732}"/>
                  </a:ext>
                </a:extLst>
              </p:cNvPr>
              <p:cNvSpPr/>
              <p:nvPr/>
            </p:nvSpPr>
            <p:spPr>
              <a:xfrm rot="16200000">
                <a:off x="7079713" y="323088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0EFA8C-2BEF-4237-B63A-5FDD30EA16A7}"/>
                  </a:ext>
                </a:extLst>
              </p:cNvPr>
              <p:cNvSpPr/>
              <p:nvPr/>
            </p:nvSpPr>
            <p:spPr>
              <a:xfrm rot="16200000">
                <a:off x="8107329" y="323850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BFE6145-26A3-4B8F-8E96-6C3A37846F72}"/>
                  </a:ext>
                </a:extLst>
              </p:cNvPr>
              <p:cNvSpPr/>
              <p:nvPr/>
            </p:nvSpPr>
            <p:spPr>
              <a:xfrm rot="16200000">
                <a:off x="4507012" y="3236120"/>
                <a:ext cx="198120" cy="4572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CF2603-295E-4DBD-95D9-9C3A9EB0A924}"/>
                </a:ext>
              </a:extLst>
            </p:cNvPr>
            <p:cNvSpPr/>
            <p:nvPr/>
          </p:nvSpPr>
          <p:spPr>
            <a:xfrm>
              <a:off x="8268924" y="1953478"/>
              <a:ext cx="224073" cy="2240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A8EE2B-A303-41EE-A1E3-4B4926153144}"/>
                </a:ext>
              </a:extLst>
            </p:cNvPr>
            <p:cNvSpPr/>
            <p:nvPr/>
          </p:nvSpPr>
          <p:spPr>
            <a:xfrm>
              <a:off x="8764190" y="1953478"/>
              <a:ext cx="224073" cy="2240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860DB0-6256-4E69-A1C5-B245BB28B1BF}"/>
                </a:ext>
              </a:extLst>
            </p:cNvPr>
            <p:cNvSpPr/>
            <p:nvPr/>
          </p:nvSpPr>
          <p:spPr>
            <a:xfrm>
              <a:off x="9646476" y="1953478"/>
              <a:ext cx="224073" cy="2240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39E010-7F83-44EF-9A13-0929A17C9414}"/>
                </a:ext>
              </a:extLst>
            </p:cNvPr>
            <p:cNvSpPr/>
            <p:nvPr/>
          </p:nvSpPr>
          <p:spPr>
            <a:xfrm>
              <a:off x="4426545" y="3416805"/>
              <a:ext cx="224073" cy="2240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E9A45D-FA17-4885-809A-669D13E45325}"/>
                </a:ext>
              </a:extLst>
            </p:cNvPr>
            <p:cNvSpPr/>
            <p:nvPr/>
          </p:nvSpPr>
          <p:spPr>
            <a:xfrm>
              <a:off x="5163870" y="3416805"/>
              <a:ext cx="224073" cy="2240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B4C836-8930-483A-B29F-A1ABBD795FE1}"/>
                </a:ext>
              </a:extLst>
            </p:cNvPr>
            <p:cNvSpPr/>
            <p:nvPr/>
          </p:nvSpPr>
          <p:spPr>
            <a:xfrm>
              <a:off x="7944174" y="3416805"/>
              <a:ext cx="224073" cy="2240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5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9157EB-CC4B-4B0C-980C-4481AC03F76B}"/>
                </a:ext>
              </a:extLst>
            </p:cNvPr>
            <p:cNvSpPr txBox="1"/>
            <p:nvPr/>
          </p:nvSpPr>
          <p:spPr>
            <a:xfrm>
              <a:off x="1890946" y="5314446"/>
              <a:ext cx="8954363" cy="65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lnSpc>
                  <a:spcPct val="90000"/>
                </a:lnSpc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sz="1350" dirty="0"/>
                <a:t>Median values of the root of the diagonal components in the process noise covariance matrix:  </a:t>
              </a:r>
              <a:br>
                <a:rPr lang="en-US" sz="1350" dirty="0"/>
              </a:br>
              <a:r>
                <a:rPr lang="en-US" sz="1350" dirty="0"/>
                <a:t>0.00189 – </a:t>
              </a:r>
              <a:r>
                <a:rPr lang="en-US" sz="1350" b="1" dirty="0">
                  <a:solidFill>
                    <a:srgbClr val="FF0000"/>
                  </a:solidFill>
                </a:rPr>
                <a:t>0.413</a:t>
              </a:r>
            </a:p>
            <a:p>
              <a:pPr marL="214313" indent="-214313">
                <a:lnSpc>
                  <a:spcPct val="90000"/>
                </a:lnSpc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sz="1350" dirty="0"/>
                <a:t>Median values of the root of the diagonal components in the Measurement noise covariance matrix:  0.408, 0.00712, 0.0124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BDFCB9F-C508-400C-A351-B54A1326D234}"/>
                </a:ext>
              </a:extLst>
            </p:cNvPr>
            <p:cNvGrpSpPr/>
            <p:nvPr/>
          </p:nvGrpSpPr>
          <p:grpSpPr>
            <a:xfrm>
              <a:off x="1890946" y="1959584"/>
              <a:ext cx="3551432" cy="1258333"/>
              <a:chOff x="6841264" y="4153550"/>
              <a:chExt cx="5945963" cy="2106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83C3520-777F-47CF-AB8C-C917F3586BCD}"/>
                      </a:ext>
                    </a:extLst>
                  </p:cNvPr>
                  <p:cNvSpPr txBox="1"/>
                  <p:nvPr/>
                </p:nvSpPr>
                <p:spPr>
                  <a:xfrm>
                    <a:off x="8019592" y="4595500"/>
                    <a:ext cx="2673941" cy="16618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Aft>
                        <a:spcPts val="9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sz="1050" dirty="0"/>
                      <a:t> </a:t>
                    </a:r>
                  </a:p>
                  <a:p>
                    <a:pPr>
                      <a:spcAft>
                        <a:spcPts val="9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5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sz="1050" dirty="0"/>
                      <a:t> </a:t>
                    </a:r>
                  </a:p>
                  <a:p>
                    <a:pPr>
                      <a:spcAft>
                        <a:spcPts val="900"/>
                      </a:spcAft>
                      <a:tabLst>
                        <a:tab pos="987029" algn="l"/>
                      </a:tabLs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105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𝐐</m:t>
                            </m:r>
                          </m:e>
                        </m:d>
                      </m:oMath>
                    </a14:m>
                    <a:r>
                      <a:rPr lang="en-US" sz="105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  <a:p>
                    <a:pPr>
                      <a:spcAft>
                        <a:spcPts val="900"/>
                      </a:spcAft>
                      <a:tabLst>
                        <a:tab pos="987029" algn="l"/>
                      </a:tabLs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1050" b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</m:t>
                            </m:r>
                          </m:e>
                        </m:d>
                      </m:oMath>
                    </a14:m>
                    <a:r>
                      <a:rPr lang="en-US" sz="105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83C3520-777F-47CF-AB8C-C917F3586B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9592" y="4595500"/>
                    <a:ext cx="2673941" cy="16618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35" b="-184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4EC5374-1AB9-452D-B418-D5DA6A7BE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8152" y="4462864"/>
                <a:ext cx="221440" cy="22880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FF64E6-CEB9-4E2A-951E-589A63376912}"/>
                  </a:ext>
                </a:extLst>
              </p:cNvPr>
              <p:cNvSpPr txBox="1"/>
              <p:nvPr/>
            </p:nvSpPr>
            <p:spPr>
              <a:xfrm>
                <a:off x="6841264" y="4238143"/>
                <a:ext cx="1913776" cy="32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750" dirty="0"/>
                  <a:t>Node temperatures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7D01C4D-E865-4357-9126-A30B83846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286" y="4403019"/>
                <a:ext cx="114300" cy="24765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C5CEDF-2A1E-498C-86AC-29179B8C341A}"/>
                  </a:ext>
                </a:extLst>
              </p:cNvPr>
              <p:cNvSpPr txBox="1"/>
              <p:nvPr/>
            </p:nvSpPr>
            <p:spPr>
              <a:xfrm>
                <a:off x="9474513" y="4153550"/>
                <a:ext cx="1913776" cy="32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750" dirty="0"/>
                  <a:t>Boundary conditions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E30C63-92C0-49A9-9F35-197929CE11ED}"/>
                  </a:ext>
                </a:extLst>
              </p:cNvPr>
              <p:cNvSpPr txBox="1"/>
              <p:nvPr/>
            </p:nvSpPr>
            <p:spPr>
              <a:xfrm>
                <a:off x="10647528" y="4979299"/>
                <a:ext cx="2139699" cy="119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50" dirty="0"/>
                  <a:t>Process noise</a:t>
                </a:r>
              </a:p>
              <a:p>
                <a:pPr marL="128588" indent="-128588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750" dirty="0"/>
                  <a:t>Unconsidered factors influencing the dynamic</a:t>
                </a:r>
              </a:p>
              <a:p>
                <a:pPr marL="128588" indent="-128588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750" dirty="0"/>
                  <a:t>Model imperfection</a:t>
                </a:r>
              </a:p>
              <a:p>
                <a:pPr>
                  <a:lnSpc>
                    <a:spcPct val="90000"/>
                  </a:lnSpc>
                </a:pPr>
                <a:endParaRPr lang="en-US" sz="750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B515DD5-0E2F-43FF-AD97-12E443BB0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68877" y="4879271"/>
                <a:ext cx="178651" cy="26394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6E04DF-0859-4996-A3DE-EADABE3A55AF}"/>
                  </a:ext>
                </a:extLst>
              </p:cNvPr>
              <p:cNvSpPr txBox="1"/>
              <p:nvPr/>
            </p:nvSpPr>
            <p:spPr>
              <a:xfrm>
                <a:off x="9137998" y="5931806"/>
                <a:ext cx="1913776" cy="32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750" dirty="0"/>
                  <a:t>Measurement noise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E5DC3B3-7722-4A29-8922-369C3B1CF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74513" y="5365044"/>
                <a:ext cx="114298" cy="55245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itle 2">
            <a:extLst>
              <a:ext uri="{FF2B5EF4-FFF2-40B4-BE49-F238E27FC236}">
                <a16:creationId xmlns:a16="http://schemas.microsoft.com/office/drawing/2014/main" id="{A08AB883-EBDB-D2F1-93BA-3FEA5B1F5C81}"/>
              </a:ext>
            </a:extLst>
          </p:cNvPr>
          <p:cNvSpPr txBox="1">
            <a:spLocks/>
          </p:cNvSpPr>
          <p:nvPr/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0" dirty="0">
                <a:latin typeface="Impact" panose="020B0806030902050204" pitchFamily="34" charset="0"/>
              </a:rPr>
              <a:t>Bayesian Estimation</a:t>
            </a:r>
            <a:br>
              <a:rPr lang="en-CA" sz="3600" b="0" dirty="0">
                <a:latin typeface="Impact" panose="020B0806030902050204" pitchFamily="34" charset="0"/>
              </a:rPr>
            </a:br>
            <a:r>
              <a:rPr lang="en-CA" sz="3600" b="0" dirty="0">
                <a:latin typeface="Impact" panose="020B0806030902050204" pitchFamily="34" charset="0"/>
              </a:rPr>
              <a:t>with 1-D Finite Difference Heat Conduction Model</a:t>
            </a:r>
            <a:endParaRPr lang="en-US" sz="3600" b="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ne Eighty Toronto">
            <a:extLst>
              <a:ext uri="{FF2B5EF4-FFF2-40B4-BE49-F238E27FC236}">
                <a16:creationId xmlns:a16="http://schemas.microsoft.com/office/drawing/2014/main" id="{69BE9E45-94EF-40F4-BD73-2C46B9E10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FC4D86-5946-4820-B42D-8F0B6C67C5A0}"/>
              </a:ext>
            </a:extLst>
          </p:cNvPr>
          <p:cNvSpPr txBox="1"/>
          <p:nvPr/>
        </p:nvSpPr>
        <p:spPr>
          <a:xfrm>
            <a:off x="1524000" y="2467133"/>
            <a:ext cx="9144000" cy="229221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 latinLnBrk="0">
              <a:defRPr/>
            </a:pP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 latinLnBrk="0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sjae.lee@utoronto.ca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F29198E-A0DF-4C96-B33F-B6238ED2B71A}"/>
              </a:ext>
            </a:extLst>
          </p:cNvPr>
          <p:cNvSpPr/>
          <p:nvPr/>
        </p:nvSpPr>
        <p:spPr>
          <a:xfrm>
            <a:off x="3874376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6" name="Picture 8" descr="Engine failure icon Images, Stock Photos &amp;amp; Vectors | Shutterstock">
            <a:extLst>
              <a:ext uri="{FF2B5EF4-FFF2-40B4-BE49-F238E27FC236}">
                <a16:creationId xmlns:a16="http://schemas.microsoft.com/office/drawing/2014/main" id="{D071B3B9-269D-4C9E-AE8E-4FA69EBE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83" b="90000" l="10000" r="90000">
                        <a14:foregroundMark x1="63462" y1="57083" x2="63462" y2="57083"/>
                        <a14:foregroundMark x1="62692" y1="72917" x2="62692" y2="72917"/>
                        <a14:foregroundMark x1="52308" y1="7500" x2="52308" y2="7500"/>
                        <a14:foregroundMark x1="63462" y1="9583" x2="63462" y2="9583"/>
                        <a14:foregroundMark x1="63462" y1="9167" x2="63462" y2="9167"/>
                        <a14:foregroundMark x1="63462" y1="9583" x2="63462" y2="9583"/>
                        <a14:foregroundMark x1="63462" y1="9167" x2="63462" y2="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03272" y="907741"/>
            <a:ext cx="778006" cy="7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>
            <a:extLst>
              <a:ext uri="{FF2B5EF4-FFF2-40B4-BE49-F238E27FC236}">
                <a16:creationId xmlns:a16="http://schemas.microsoft.com/office/drawing/2014/main" id="{30D44440-4469-4072-B44E-6AA1D4D72D21}"/>
              </a:ext>
            </a:extLst>
          </p:cNvPr>
          <p:cNvSpPr/>
          <p:nvPr/>
        </p:nvSpPr>
        <p:spPr>
          <a:xfrm>
            <a:off x="9323392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2" name="Picture 14" descr="Energy Management - - Energy Management System Icon Clipart (#1943663) -  PinClipart">
            <a:extLst>
              <a:ext uri="{FF2B5EF4-FFF2-40B4-BE49-F238E27FC236}">
                <a16:creationId xmlns:a16="http://schemas.microsoft.com/office/drawing/2014/main" id="{BC90AF7B-4600-4BC4-B6C3-B7AA48AA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42" b="90415" l="6136" r="94773">
                        <a14:foregroundMark x1="62500" y1="29041" x2="62500" y2="29041"/>
                        <a14:foregroundMark x1="91818" y1="43348" x2="91818" y2="43348"/>
                        <a14:foregroundMark x1="94773" y1="86409" x2="94773" y2="86409"/>
                        <a14:foregroundMark x1="87500" y1="90415" x2="87500" y2="90415"/>
                        <a14:foregroundMark x1="38182" y1="70672" x2="38182" y2="70672"/>
                        <a14:foregroundMark x1="40341" y1="78112" x2="40341" y2="78112"/>
                        <a14:foregroundMark x1="25455" y1="26896" x2="25455" y2="26896"/>
                        <a14:foregroundMark x1="23864" y1="12446" x2="24545" y2="29328"/>
                        <a14:foregroundMark x1="35455" y1="22031" x2="39773" y2="38054"/>
                        <a14:foregroundMark x1="6705" y1="39342" x2="6136" y2="32189"/>
                        <a14:foregroundMark x1="30568" y1="20029" x2="33068" y2="18741"/>
                        <a14:backgroundMark x1="27045" y1="67525" x2="27045" y2="67525"/>
                        <a14:backgroundMark x1="32386" y1="87268" x2="32386" y2="87268"/>
                        <a14:backgroundMark x1="34432" y1="87268" x2="42727" y2="87983"/>
                        <a14:backgroundMark x1="42727" y1="87983" x2="42727" y2="87983"/>
                        <a14:backgroundMark x1="45682" y1="71674" x2="47273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7445" y="602616"/>
            <a:ext cx="711719" cy="5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Oval 186">
            <a:extLst>
              <a:ext uri="{FF2B5EF4-FFF2-40B4-BE49-F238E27FC236}">
                <a16:creationId xmlns:a16="http://schemas.microsoft.com/office/drawing/2014/main" id="{9DE5684A-B988-4D28-A08A-4D613DE43261}"/>
              </a:ext>
            </a:extLst>
          </p:cNvPr>
          <p:cNvSpPr/>
          <p:nvPr/>
        </p:nvSpPr>
        <p:spPr>
          <a:xfrm>
            <a:off x="7507053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FEA21B3A-DF0A-4766-8D36-CB70EF148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98551" y="993640"/>
            <a:ext cx="284756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ree Building Icon, Symbol. PNG, SVG Download.">
            <a:extLst>
              <a:ext uri="{FF2B5EF4-FFF2-40B4-BE49-F238E27FC236}">
                <a16:creationId xmlns:a16="http://schemas.microsoft.com/office/drawing/2014/main" id="{E1268F2E-B7BF-422C-9EA6-85E92BD1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7408" y="1047946"/>
            <a:ext cx="400189" cy="4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08FEBD2-F968-4E7D-9D41-D53F783A9EF4}"/>
              </a:ext>
            </a:extLst>
          </p:cNvPr>
          <p:cNvGrpSpPr/>
          <p:nvPr/>
        </p:nvGrpSpPr>
        <p:grpSpPr>
          <a:xfrm>
            <a:off x="7736735" y="870165"/>
            <a:ext cx="377244" cy="743848"/>
            <a:chOff x="6140731" y="1994254"/>
            <a:chExt cx="377244" cy="743848"/>
          </a:xfrm>
          <a:solidFill>
            <a:schemeClr val="bg1"/>
          </a:solidFill>
        </p:grpSpPr>
        <p:sp>
          <p:nvSpPr>
            <p:cNvPr id="213" name="Arrow: Circular 212">
              <a:extLst>
                <a:ext uri="{FF2B5EF4-FFF2-40B4-BE49-F238E27FC236}">
                  <a16:creationId xmlns:a16="http://schemas.microsoft.com/office/drawing/2014/main" id="{2404B8C9-6E85-4304-ABC8-97E5C3277F0C}"/>
                </a:ext>
              </a:extLst>
            </p:cNvPr>
            <p:cNvSpPr/>
            <p:nvPr/>
          </p:nvSpPr>
          <p:spPr>
            <a:xfrm>
              <a:off x="6140731" y="1994254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Arrow: Circular 223">
              <a:extLst>
                <a:ext uri="{FF2B5EF4-FFF2-40B4-BE49-F238E27FC236}">
                  <a16:creationId xmlns:a16="http://schemas.microsoft.com/office/drawing/2014/main" id="{15FDB9C4-7C60-49E6-B6DE-F79ED9AB9B27}"/>
                </a:ext>
              </a:extLst>
            </p:cNvPr>
            <p:cNvSpPr/>
            <p:nvPr/>
          </p:nvSpPr>
          <p:spPr>
            <a:xfrm rot="10800000">
              <a:off x="6140731" y="2430070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0430EB9F-7B2C-49F2-97F3-4FA7EFB1BB09}"/>
              </a:ext>
            </a:extLst>
          </p:cNvPr>
          <p:cNvSpPr/>
          <p:nvPr/>
        </p:nvSpPr>
        <p:spPr>
          <a:xfrm>
            <a:off x="5690714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4" name="Picture 6" descr="Hvac Icon, HD Png Download , Transparent Png Image - PNGitem">
            <a:extLst>
              <a:ext uri="{FF2B5EF4-FFF2-40B4-BE49-F238E27FC236}">
                <a16:creationId xmlns:a16="http://schemas.microsoft.com/office/drawing/2014/main" id="{0C7B00A0-81B5-4AC1-BCD8-056874BB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171" b="94996" l="8721" r="90000">
                        <a14:foregroundMark x1="8721" y1="36530" x2="8721" y2="36530"/>
                        <a14:foregroundMark x1="8721" y1="29691" x2="8721" y2="29691"/>
                        <a14:foregroundMark x1="68023" y1="59883" x2="68023" y2="59883"/>
                        <a14:foregroundMark x1="76977" y1="61384" x2="76977" y2="61384"/>
                        <a14:foregroundMark x1="68256" y1="5171" x2="68256" y2="5171"/>
                        <a14:foregroundMark x1="65698" y1="94996" x2="65698" y2="949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5603" y="605488"/>
            <a:ext cx="464940" cy="6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1728DF7C-F001-4E08-8100-EE88BE0F1235}"/>
              </a:ext>
            </a:extLst>
          </p:cNvPr>
          <p:cNvSpPr/>
          <p:nvPr/>
        </p:nvSpPr>
        <p:spPr>
          <a:xfrm>
            <a:off x="2058038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0" name="Picture 12" descr="power grid Icon - Download power grid Icon 3039943 | Noun Project">
            <a:extLst>
              <a:ext uri="{FF2B5EF4-FFF2-40B4-BE49-F238E27FC236}">
                <a16:creationId xmlns:a16="http://schemas.microsoft.com/office/drawing/2014/main" id="{44746897-8018-4799-9282-5F10B07F2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2662" y="575553"/>
            <a:ext cx="742138" cy="61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63F70344-E633-4A50-97A4-4F957A6659B7}"/>
              </a:ext>
            </a:extLst>
          </p:cNvPr>
          <p:cNvSpPr/>
          <p:nvPr/>
        </p:nvSpPr>
        <p:spPr>
          <a:xfrm>
            <a:off x="2106610" y="328958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E43F2C-82E0-41FB-9F19-C04A01D380F5}"/>
              </a:ext>
            </a:extLst>
          </p:cNvPr>
          <p:cNvSpPr/>
          <p:nvPr/>
        </p:nvSpPr>
        <p:spPr>
          <a:xfrm>
            <a:off x="3945307" y="2183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B00306E-70DD-491D-A00E-817B3AC79F8B}"/>
              </a:ext>
            </a:extLst>
          </p:cNvPr>
          <p:cNvSpPr/>
          <p:nvPr/>
        </p:nvSpPr>
        <p:spPr>
          <a:xfrm>
            <a:off x="5892859" y="262258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989A95-3633-4542-A551-A332DAB48B21}"/>
              </a:ext>
            </a:extLst>
          </p:cNvPr>
          <p:cNvSpPr/>
          <p:nvPr/>
        </p:nvSpPr>
        <p:spPr>
          <a:xfrm>
            <a:off x="8337196" y="308374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1F3684-DF16-439F-A9FA-41B461533E43}"/>
              </a:ext>
            </a:extLst>
          </p:cNvPr>
          <p:cNvSpPr/>
          <p:nvPr/>
        </p:nvSpPr>
        <p:spPr>
          <a:xfrm>
            <a:off x="9703596" y="3390523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304">
            <a:extLst>
              <a:ext uri="{FF2B5EF4-FFF2-40B4-BE49-F238E27FC236}">
                <a16:creationId xmlns:a16="http://schemas.microsoft.com/office/drawing/2014/main" id="{72C2EED3-1C6D-4B70-B049-6ED060724FEA}"/>
              </a:ext>
            </a:extLst>
          </p:cNvPr>
          <p:cNvCxnSpPr>
            <a:cxnSpLocks/>
            <a:stCxn id="55" idx="6"/>
            <a:endCxn id="189" idx="4"/>
          </p:cNvCxnSpPr>
          <p:nvPr/>
        </p:nvCxnSpPr>
        <p:spPr>
          <a:xfrm flipV="1">
            <a:off x="2182810" y="1319526"/>
            <a:ext cx="293532" cy="2008158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04">
            <a:extLst>
              <a:ext uri="{FF2B5EF4-FFF2-40B4-BE49-F238E27FC236}">
                <a16:creationId xmlns:a16="http://schemas.microsoft.com/office/drawing/2014/main" id="{47566976-5BEC-4276-8804-6C516B3AE8BF}"/>
              </a:ext>
            </a:extLst>
          </p:cNvPr>
          <p:cNvCxnSpPr>
            <a:cxnSpLocks/>
            <a:stCxn id="56" idx="6"/>
            <a:endCxn id="188" idx="4"/>
          </p:cNvCxnSpPr>
          <p:nvPr/>
        </p:nvCxnSpPr>
        <p:spPr>
          <a:xfrm flipV="1">
            <a:off x="4021508" y="1660394"/>
            <a:ext cx="271173" cy="560907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04">
            <a:extLst>
              <a:ext uri="{FF2B5EF4-FFF2-40B4-BE49-F238E27FC236}">
                <a16:creationId xmlns:a16="http://schemas.microsoft.com/office/drawing/2014/main" id="{107CF320-CFDA-4C07-8933-4131A2A3CE6D}"/>
              </a:ext>
            </a:extLst>
          </p:cNvPr>
          <p:cNvCxnSpPr>
            <a:cxnSpLocks/>
            <a:stCxn id="57" idx="6"/>
            <a:endCxn id="190" idx="4"/>
          </p:cNvCxnSpPr>
          <p:nvPr/>
        </p:nvCxnSpPr>
        <p:spPr>
          <a:xfrm flipV="1">
            <a:off x="5969060" y="1319526"/>
            <a:ext cx="139959" cy="1341160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04">
            <a:extLst>
              <a:ext uri="{FF2B5EF4-FFF2-40B4-BE49-F238E27FC236}">
                <a16:creationId xmlns:a16="http://schemas.microsoft.com/office/drawing/2014/main" id="{1B4154C9-078E-4C42-8D99-4962729E87D6}"/>
              </a:ext>
            </a:extLst>
          </p:cNvPr>
          <p:cNvCxnSpPr>
            <a:cxnSpLocks/>
            <a:stCxn id="58" idx="2"/>
            <a:endCxn id="187" idx="4"/>
          </p:cNvCxnSpPr>
          <p:nvPr/>
        </p:nvCxnSpPr>
        <p:spPr>
          <a:xfrm rot="10800000">
            <a:off x="7925359" y="1660395"/>
            <a:ext cx="411839" cy="1461451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04">
            <a:extLst>
              <a:ext uri="{FF2B5EF4-FFF2-40B4-BE49-F238E27FC236}">
                <a16:creationId xmlns:a16="http://schemas.microsoft.com/office/drawing/2014/main" id="{9BED2981-0088-4355-A757-280127266FDE}"/>
              </a:ext>
            </a:extLst>
          </p:cNvPr>
          <p:cNvCxnSpPr>
            <a:cxnSpLocks/>
            <a:stCxn id="59" idx="0"/>
            <a:endCxn id="185" idx="4"/>
          </p:cNvCxnSpPr>
          <p:nvPr/>
        </p:nvCxnSpPr>
        <p:spPr>
          <a:xfrm flipV="1">
            <a:off x="9741696" y="1319527"/>
            <a:ext cx="0" cy="2070997"/>
          </a:xfrm>
          <a:prstGeom prst="straightConnector1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B0F2BF5-0443-4754-A66D-00BC52F56541}"/>
              </a:ext>
            </a:extLst>
          </p:cNvPr>
          <p:cNvSpPr txBox="1"/>
          <p:nvPr/>
        </p:nvSpPr>
        <p:spPr>
          <a:xfrm>
            <a:off x="3569563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DETECTION AND DIAGNOSIS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142232-2002-462F-88B7-4C434850E3CB}"/>
              </a:ext>
            </a:extLst>
          </p:cNvPr>
          <p:cNvSpPr txBox="1"/>
          <p:nvPr/>
        </p:nvSpPr>
        <p:spPr>
          <a:xfrm>
            <a:off x="9018579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&amp; DATA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9B3FA5-487E-4777-B552-361AF485EC16}"/>
              </a:ext>
            </a:extLst>
          </p:cNvPr>
          <p:cNvSpPr txBox="1"/>
          <p:nvPr/>
        </p:nvSpPr>
        <p:spPr>
          <a:xfrm>
            <a:off x="7199756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HUMAN-BUILDING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808120-40D8-41EE-8C57-B034D9EF3D6E}"/>
              </a:ext>
            </a:extLst>
          </p:cNvPr>
          <p:cNvSpPr txBox="1"/>
          <p:nvPr/>
        </p:nvSpPr>
        <p:spPr>
          <a:xfrm>
            <a:off x="538341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SYSTEM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CONTROL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AC9E7B-8A1C-4DBF-ACD3-8E7AAB9087B5}"/>
              </a:ext>
            </a:extLst>
          </p:cNvPr>
          <p:cNvSpPr txBox="1"/>
          <p:nvPr/>
        </p:nvSpPr>
        <p:spPr>
          <a:xfrm>
            <a:off x="175570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GRID-INTERACTIVE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4760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80842-A573-8E2D-E65D-2ADCBF05D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/>
              <p:nvPr/>
            </p:nvSpPr>
            <p:spPr>
              <a:xfrm>
                <a:off x="4049766" y="2636834"/>
                <a:ext cx="4092467" cy="1756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𝐃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∝</m:t>
                      </m:r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𝐃</m:t>
                          </m:r>
                        </m:e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/>
                  <a:cs typeface="+mn-cs"/>
                </a:endParaRPr>
              </a:p>
              <a:p>
                <a:pPr marL="290513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Model parameters</a:t>
                </a:r>
              </a:p>
              <a:p>
                <a:pPr marL="290513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𝐃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Data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66" y="2636834"/>
                <a:ext cx="4092467" cy="1756635"/>
              </a:xfrm>
              <a:prstGeom prst="rect">
                <a:avLst/>
              </a:prstGeom>
              <a:blipFill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BFFD77B0-EA77-187B-AEC8-DDA6983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7EB6C-7419-FB71-72A1-74A4570E8004}"/>
              </a:ext>
            </a:extLst>
          </p:cNvPr>
          <p:cNvSpPr/>
          <p:nvPr/>
        </p:nvSpPr>
        <p:spPr>
          <a:xfrm>
            <a:off x="1491046" y="3475037"/>
            <a:ext cx="258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Posterior probability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(Not a point estimation)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/>
              <p:nvPr/>
            </p:nvSpPr>
            <p:spPr>
              <a:xfrm>
                <a:off x="8142233" y="1746113"/>
                <a:ext cx="25892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Prior probability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(prior knowledge on </a:t>
                </a:r>
                <a14:m>
                  <m:oMath xmlns:m="http://schemas.openxmlformats.org/officeDocument/2006/math">
                    <m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233" y="1746113"/>
                <a:ext cx="2589214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78B2411-EF18-AEF9-E34C-7F981985EB91}"/>
              </a:ext>
            </a:extLst>
          </p:cNvPr>
          <p:cNvSpPr/>
          <p:nvPr/>
        </p:nvSpPr>
        <p:spPr>
          <a:xfrm>
            <a:off x="5275643" y="1768285"/>
            <a:ext cx="258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Data likelihood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9F5CF-3D96-EF5B-1286-47DF93A5552A}"/>
              </a:ext>
            </a:extLst>
          </p:cNvPr>
          <p:cNvCxnSpPr>
            <a:cxnSpLocks/>
          </p:cNvCxnSpPr>
          <p:nvPr/>
        </p:nvCxnSpPr>
        <p:spPr>
          <a:xfrm flipH="1">
            <a:off x="8010525" y="2392443"/>
            <a:ext cx="490922" cy="32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734CC-7264-A2B3-7142-11C7700E99E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70250" y="2137617"/>
            <a:ext cx="0" cy="3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7D444-689C-6AE0-19CF-487EA4DDF9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85653" y="3023424"/>
            <a:ext cx="1307656" cy="45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/>
              <p:nvPr/>
            </p:nvSpPr>
            <p:spPr>
              <a:xfrm>
                <a:off x="5803617" y="1051217"/>
                <a:ext cx="6175022" cy="590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latin typeface="+mj-lt"/>
                  </a:rPr>
                  <a:t>Data Likelihood</a:t>
                </a:r>
                <a:endParaRPr lang="en-CA" sz="2800" b="1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4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17" y="1051217"/>
                <a:ext cx="6175022" cy="5907195"/>
              </a:xfrm>
              <a:prstGeom prst="rect">
                <a:avLst/>
              </a:prstGeom>
              <a:blipFill>
                <a:blip r:embed="rId3"/>
                <a:stretch>
                  <a:fillRect l="-3455" t="-18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E12009-1B44-C188-88B9-195190D8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" y="2184761"/>
            <a:ext cx="5187226" cy="3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4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BAFE2-71CE-FF68-5B4C-13EF7E2F3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3308F98-821D-3B37-9C41-40108E4A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AAC59-275D-E538-DC7E-2A19B61E4439}"/>
              </a:ext>
            </a:extLst>
          </p:cNvPr>
          <p:cNvGrpSpPr/>
          <p:nvPr/>
        </p:nvGrpSpPr>
        <p:grpSpPr>
          <a:xfrm>
            <a:off x="1926187" y="1098194"/>
            <a:ext cx="8339626" cy="5812520"/>
            <a:chOff x="561845" y="2289318"/>
            <a:chExt cx="5419649" cy="37773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464F9C-BDE0-1B15-5707-E90405542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45" y="2529335"/>
              <a:ext cx="5020752" cy="3537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CDD1A9-4269-B9E0-2A7C-ABDAD1E66C81}"/>
                </a:ext>
              </a:extLst>
            </p:cNvPr>
            <p:cNvSpPr txBox="1"/>
            <p:nvPr/>
          </p:nvSpPr>
          <p:spPr>
            <a:xfrm>
              <a:off x="733394" y="2289318"/>
              <a:ext cx="5248100" cy="24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CA" dirty="0"/>
                <a:t>Bayesian with non-informative prior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7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/>
              <p:nvPr/>
            </p:nvSpPr>
            <p:spPr>
              <a:xfrm>
                <a:off x="382530" y="1051217"/>
                <a:ext cx="6175022" cy="590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latin typeface="+mj-lt"/>
                  </a:rPr>
                  <a:t>Data Likelihood</a:t>
                </a:r>
                <a:endParaRPr lang="en-CA" sz="2800" b="1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4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0" y="1051217"/>
                <a:ext cx="6175022" cy="5907195"/>
              </a:xfrm>
              <a:prstGeom prst="rect">
                <a:avLst/>
              </a:prstGeom>
              <a:blipFill>
                <a:blip r:embed="rId3"/>
                <a:stretch>
                  <a:fillRect l="-3554" t="-18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48117-622B-A52E-E6E9-E22EE18175D8}"/>
                  </a:ext>
                </a:extLst>
              </p:cNvPr>
              <p:cNvSpPr txBox="1"/>
              <p:nvPr/>
            </p:nvSpPr>
            <p:spPr>
              <a:xfrm>
                <a:off x="6637381" y="1051216"/>
                <a:ext cx="6175022" cy="590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latin typeface="+mj-lt"/>
                  </a:rPr>
                  <a:t>Data Likelihood</a:t>
                </a:r>
                <a:endParaRPr lang="en-CA" sz="2800" b="1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4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:endParaRPr lang="en-CA" sz="2800" i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48117-622B-A52E-E6E9-E22EE1817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381" y="1051216"/>
                <a:ext cx="6175022" cy="5907195"/>
              </a:xfrm>
              <a:prstGeom prst="rect">
                <a:avLst/>
              </a:prstGeom>
              <a:blipFill>
                <a:blip r:embed="rId4"/>
                <a:stretch>
                  <a:fillRect l="-3554" t="-18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>
            <a:extLst>
              <a:ext uri="{FF2B5EF4-FFF2-40B4-BE49-F238E27FC236}">
                <a16:creationId xmlns:a16="http://schemas.microsoft.com/office/drawing/2014/main" id="{7643D5BA-4BAE-71EF-8B96-9E494D9A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1173096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 with Positive Slope</a:t>
            </a:r>
          </a:p>
        </p:txBody>
      </p:sp>
    </p:spTree>
    <p:extLst>
      <p:ext uri="{BB962C8B-B14F-4D97-AF65-F5344CB8AC3E}">
        <p14:creationId xmlns:p14="http://schemas.microsoft.com/office/powerpoint/2010/main" val="4177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/>
              <p:nvPr/>
            </p:nvSpPr>
            <p:spPr>
              <a:xfrm>
                <a:off x="382530" y="1559217"/>
                <a:ext cx="6175022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0" y="1559217"/>
                <a:ext cx="617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48117-622B-A52E-E6E9-E22EE18175D8}"/>
                  </a:ext>
                </a:extLst>
              </p:cNvPr>
              <p:cNvSpPr txBox="1"/>
              <p:nvPr/>
            </p:nvSpPr>
            <p:spPr>
              <a:xfrm>
                <a:off x="6637381" y="1559216"/>
                <a:ext cx="6175022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48117-622B-A52E-E6E9-E22EE1817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381" y="1559216"/>
                <a:ext cx="61750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>
            <a:extLst>
              <a:ext uri="{FF2B5EF4-FFF2-40B4-BE49-F238E27FC236}">
                <a16:creationId xmlns:a16="http://schemas.microsoft.com/office/drawing/2014/main" id="{7643D5BA-4BAE-71EF-8B96-9E494D9A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1173096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 with Positive Slope</a:t>
            </a:r>
          </a:p>
        </p:txBody>
      </p:sp>
    </p:spTree>
    <p:extLst>
      <p:ext uri="{BB962C8B-B14F-4D97-AF65-F5344CB8AC3E}">
        <p14:creationId xmlns:p14="http://schemas.microsoft.com/office/powerpoint/2010/main" val="25227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5E5C3-EC58-5DBF-CCB5-7990185AF4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CAD2CD1-44AB-EE42-31CB-EF9C9036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1173096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 with Positive Slope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44E8E1-9A0B-D119-1219-E5157E4B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" y="2529335"/>
            <a:ext cx="5020752" cy="3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1B498-BDF5-0498-B87C-CBEBBB0D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62" y="2529335"/>
            <a:ext cx="5020752" cy="3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618946-07AB-A229-B281-8F0D45343522}"/>
              </a:ext>
            </a:extLst>
          </p:cNvPr>
          <p:cNvSpPr txBox="1"/>
          <p:nvPr/>
        </p:nvSpPr>
        <p:spPr>
          <a:xfrm>
            <a:off x="1362286" y="1857526"/>
            <a:ext cx="399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 non-informative prior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3B0E8-0036-EDFF-61B2-96C5D89AA238}"/>
              </a:ext>
            </a:extLst>
          </p:cNvPr>
          <p:cNvSpPr txBox="1"/>
          <p:nvPr/>
        </p:nvSpPr>
        <p:spPr>
          <a:xfrm>
            <a:off x="6572078" y="1857526"/>
            <a:ext cx="472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 informative prior (positive slope)</a:t>
            </a:r>
          </a:p>
        </p:txBody>
      </p:sp>
    </p:spTree>
    <p:extLst>
      <p:ext uri="{BB962C8B-B14F-4D97-AF65-F5344CB8AC3E}">
        <p14:creationId xmlns:p14="http://schemas.microsoft.com/office/powerpoint/2010/main" val="23415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80842-A573-8E2D-E65D-2ADCBF05D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/>
              <p:nvPr/>
            </p:nvSpPr>
            <p:spPr>
              <a:xfrm>
                <a:off x="4049766" y="2339570"/>
                <a:ext cx="4092467" cy="1756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𝐃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∝</m:t>
                      </m:r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𝐃</m:t>
                          </m:r>
                        </m:e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/>
                  <a:cs typeface="+mn-cs"/>
                </a:endParaRPr>
              </a:p>
              <a:p>
                <a:pPr marL="290513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Model parameters</a:t>
                </a:r>
              </a:p>
              <a:p>
                <a:pPr marL="290513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𝐃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Data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66" y="2339570"/>
                <a:ext cx="4092467" cy="1756635"/>
              </a:xfrm>
              <a:prstGeom prst="rect">
                <a:avLst/>
              </a:prstGeom>
              <a:blipFill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BFFD77B0-EA77-187B-AEC8-DDA6983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7EB6C-7419-FB71-72A1-74A4570E8004}"/>
              </a:ext>
            </a:extLst>
          </p:cNvPr>
          <p:cNvSpPr/>
          <p:nvPr/>
        </p:nvSpPr>
        <p:spPr>
          <a:xfrm>
            <a:off x="1491046" y="3177773"/>
            <a:ext cx="258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Posterior probability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(Not a point estimation)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/>
              <p:nvPr/>
            </p:nvSpPr>
            <p:spPr>
              <a:xfrm>
                <a:off x="8142233" y="1448849"/>
                <a:ext cx="25892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Prior probability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(prior knowledge on </a:t>
                </a:r>
                <a14:m>
                  <m:oMath xmlns:m="http://schemas.openxmlformats.org/officeDocument/2006/math">
                    <m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233" y="1448849"/>
                <a:ext cx="2589214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78B2411-EF18-AEF9-E34C-7F981985EB91}"/>
              </a:ext>
            </a:extLst>
          </p:cNvPr>
          <p:cNvSpPr/>
          <p:nvPr/>
        </p:nvSpPr>
        <p:spPr>
          <a:xfrm>
            <a:off x="5275643" y="1471021"/>
            <a:ext cx="258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Data likelihood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9F5CF-3D96-EF5B-1286-47DF93A5552A}"/>
              </a:ext>
            </a:extLst>
          </p:cNvPr>
          <p:cNvCxnSpPr>
            <a:cxnSpLocks/>
          </p:cNvCxnSpPr>
          <p:nvPr/>
        </p:nvCxnSpPr>
        <p:spPr>
          <a:xfrm flipH="1">
            <a:off x="8010525" y="2095179"/>
            <a:ext cx="490922" cy="32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734CC-7264-A2B3-7142-11C7700E99E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70250" y="1840353"/>
            <a:ext cx="0" cy="3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7D444-689C-6AE0-19CF-487EA4DDF9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85653" y="2726160"/>
            <a:ext cx="1307656" cy="45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648517-9BDF-5EFD-DCF7-4E1E633521A3}"/>
              </a:ext>
            </a:extLst>
          </p:cNvPr>
          <p:cNvSpPr txBox="1"/>
          <p:nvPr/>
        </p:nvSpPr>
        <p:spPr>
          <a:xfrm>
            <a:off x="1396635" y="4762820"/>
            <a:ext cx="9398727" cy="143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Incorporate your knowledge and/or information from the literature</a:t>
            </a:r>
          </a:p>
          <a:p>
            <a:pPr marL="342900" indent="-342900" algn="l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Deal with missing data/information </a:t>
            </a:r>
            <a:r>
              <a:rPr lang="en-CA" sz="2400" dirty="0">
                <a:sym typeface="Wingdings" panose="05000000000000000000" pitchFamily="2" charset="2"/>
              </a:rPr>
              <a:t> 4</a:t>
            </a:r>
            <a:r>
              <a:rPr lang="en-CA" sz="2400" baseline="30000" dirty="0">
                <a:sym typeface="Wingdings" panose="05000000000000000000" pitchFamily="2" charset="2"/>
              </a:rPr>
              <a:t>th</a:t>
            </a:r>
            <a:r>
              <a:rPr lang="en-CA" sz="2400" dirty="0">
                <a:sym typeface="Wingdings" panose="05000000000000000000" pitchFamily="2" charset="2"/>
              </a:rPr>
              <a:t> Session</a:t>
            </a:r>
          </a:p>
          <a:p>
            <a:pPr marL="342900" indent="-342900" algn="l" latinLnBrk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Prior probability over functions! </a:t>
            </a:r>
            <a:r>
              <a:rPr lang="en-CA" sz="2400" dirty="0">
                <a:sym typeface="Wingdings" panose="05000000000000000000" pitchFamily="2" charset="2"/>
              </a:rPr>
              <a:t> 5</a:t>
            </a:r>
            <a:r>
              <a:rPr lang="en-CA" sz="2400" baseline="30000" dirty="0">
                <a:sym typeface="Wingdings" panose="05000000000000000000" pitchFamily="2" charset="2"/>
              </a:rPr>
              <a:t>th</a:t>
            </a:r>
            <a:r>
              <a:rPr lang="en-CA" sz="2400" dirty="0">
                <a:sym typeface="Wingdings" panose="05000000000000000000" pitchFamily="2" charset="2"/>
              </a:rPr>
              <a:t> Session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21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2A5452-FD82-4337-90DF-E415AEC72956}"/>
              </a:ext>
            </a:extLst>
          </p:cNvPr>
          <p:cNvGrpSpPr/>
          <p:nvPr/>
        </p:nvGrpSpPr>
        <p:grpSpPr>
          <a:xfrm>
            <a:off x="1368830" y="1414262"/>
            <a:ext cx="9479744" cy="2903738"/>
            <a:chOff x="144660" y="1726510"/>
            <a:chExt cx="8266918" cy="25322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AE11BD-9E62-48DF-B79E-BF2E9933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5739" y="1726510"/>
              <a:ext cx="3695839" cy="25322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61347E-CF58-4C76-9639-D12474A2E36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60" y="1726510"/>
              <a:ext cx="4013358" cy="2532238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B76F17-0D9F-435F-9030-B3A3CA5B7F7E}"/>
              </a:ext>
            </a:extLst>
          </p:cNvPr>
          <p:cNvSpPr txBox="1"/>
          <p:nvPr/>
        </p:nvSpPr>
        <p:spPr>
          <a:xfrm>
            <a:off x="993140" y="4655448"/>
            <a:ext cx="106400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latinLnBrk="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datasets from the FRP for empirical validation of simulation tools, which has limited input uncertainty compared to real buildings.</a:t>
            </a:r>
          </a:p>
          <a:p>
            <a:pPr marL="214313" indent="-214313" latinLnBrk="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Provide modeling Input document + operational data</a:t>
            </a:r>
          </a:p>
          <a:p>
            <a:pPr marL="214313" indent="-214313" latinLnBrk="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Demonstrate with a detailed </a:t>
            </a:r>
            <a:r>
              <a:rPr lang="en-US" sz="2400" dirty="0" err="1"/>
              <a:t>EnergyPlus</a:t>
            </a:r>
            <a:r>
              <a:rPr lang="en-US" sz="2400" dirty="0"/>
              <a:t> model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1201660-FFDE-919C-7B8C-C497CC7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000" b="0" dirty="0">
                <a:latin typeface="Impact" panose="020B0806030902050204" pitchFamily="34" charset="0"/>
              </a:rPr>
              <a:t>Bayesian Material Property Calibration/Estimation</a:t>
            </a:r>
          </a:p>
        </p:txBody>
      </p:sp>
    </p:spTree>
    <p:extLst>
      <p:ext uri="{BB962C8B-B14F-4D97-AF65-F5344CB8AC3E}">
        <p14:creationId xmlns:p14="http://schemas.microsoft.com/office/powerpoint/2010/main" val="10001884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승재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l" latinLnBrk="0">
          <a:defRPr dirty="0" smtClean="0"/>
        </a:defPPr>
      </a:lstStyle>
    </a:spDef>
    <a:txDef>
      <a:spPr>
        <a:noFill/>
      </a:spPr>
      <a:bodyPr wrap="square" rtlCol="0">
        <a:spAutoFit/>
      </a:bodyPr>
      <a:lstStyle>
        <a:defPPr algn="l" latinLnBrk="0">
          <a:lnSpc>
            <a:spcPct val="110000"/>
          </a:lnSpc>
          <a:spcAft>
            <a:spcPts val="600"/>
          </a:spcAft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DC94758F-6A17-4A23-815F-889BAB2B45A4}" vid="{CC35BEF0-9945-4925-968D-D5D3DBC9B7D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34036</TotalTime>
  <Words>683</Words>
  <Application>Microsoft Office PowerPoint</Application>
  <PresentationFormat>Widescreen</PresentationFormat>
  <Paragraphs>167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Impact</vt:lpstr>
      <vt:lpstr>Theme1</vt:lpstr>
      <vt:lpstr>Custom Design</vt:lpstr>
      <vt:lpstr>PowerPoint Presentation</vt:lpstr>
      <vt:lpstr>Bayesian Modelling</vt:lpstr>
      <vt:lpstr>Bayesian Linear Regression</vt:lpstr>
      <vt:lpstr>Bayesian Linear Regression</vt:lpstr>
      <vt:lpstr>Bayesian Linear Regression with Positive Slope</vt:lpstr>
      <vt:lpstr>Bayesian Linear Regression with Positive Slope</vt:lpstr>
      <vt:lpstr>Bayesian Linear Regression with Positive Slope</vt:lpstr>
      <vt:lpstr>Bayesian Modelling</vt:lpstr>
      <vt:lpstr>Bayesian Material Property Calibration/Estimation</vt:lpstr>
      <vt:lpstr>Bayesian Material Property Calibration/Estimation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lee1904</dc:creator>
  <cp:lastModifiedBy>Seungjae Lee</cp:lastModifiedBy>
  <cp:revision>1599</cp:revision>
  <dcterms:created xsi:type="dcterms:W3CDTF">2018-06-26T00:21:06Z</dcterms:created>
  <dcterms:modified xsi:type="dcterms:W3CDTF">2023-04-14T21:14:47Z</dcterms:modified>
</cp:coreProperties>
</file>