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9" r:id="rId2"/>
  </p:sldMasterIdLst>
  <p:notesMasterIdLst>
    <p:notesMasterId r:id="rId13"/>
  </p:notesMasterIdLst>
  <p:handoutMasterIdLst>
    <p:handoutMasterId r:id="rId14"/>
  </p:handoutMasterIdLst>
  <p:sldIdLst>
    <p:sldId id="518" r:id="rId3"/>
    <p:sldId id="559" r:id="rId4"/>
    <p:sldId id="558" r:id="rId5"/>
    <p:sldId id="564" r:id="rId6"/>
    <p:sldId id="555" r:id="rId7"/>
    <p:sldId id="560" r:id="rId8"/>
    <p:sldId id="561" r:id="rId9"/>
    <p:sldId id="563" r:id="rId10"/>
    <p:sldId id="562" r:id="rId11"/>
    <p:sldId id="5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1904" initials="l" lastIdx="2" clrIdx="0">
    <p:extLst>
      <p:ext uri="{19B8F6BF-5375-455C-9EA6-DF929625EA0E}">
        <p15:presenceInfo xmlns:p15="http://schemas.microsoft.com/office/powerpoint/2012/main" userId="lee1904" providerId="None"/>
      </p:ext>
    </p:extLst>
  </p:cmAuthor>
  <p:cmAuthor id="2" name="Panagiota" initials="PK" lastIdx="7" clrIdx="1">
    <p:extLst>
      <p:ext uri="{19B8F6BF-5375-455C-9EA6-DF929625EA0E}">
        <p15:presenceInfo xmlns:p15="http://schemas.microsoft.com/office/powerpoint/2012/main" userId="Panagiota" providerId="None"/>
      </p:ext>
    </p:extLst>
  </p:cmAuthor>
  <p:cmAuthor id="3" name="Seungjae Lee" initials="SL" lastIdx="1" clrIdx="2">
    <p:extLst>
      <p:ext uri="{19B8F6BF-5375-455C-9EA6-DF929625EA0E}">
        <p15:presenceInfo xmlns:p15="http://schemas.microsoft.com/office/powerpoint/2012/main" userId="Seungjae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4B8722"/>
    <a:srgbClr val="1D4999"/>
    <a:srgbClr val="275791"/>
    <a:srgbClr val="00FF00"/>
    <a:srgbClr val="0000FF"/>
    <a:srgbClr val="0000CC"/>
    <a:srgbClr val="6FC0E3"/>
    <a:srgbClr val="0099FF"/>
    <a:srgbClr val="F9B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86AB5-B0C5-49F3-8701-095AAED5FA87}" v="3" dt="2023-03-16T19:10:0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6" autoAdjust="0"/>
    <p:restoredTop sz="80630" autoAdjust="0"/>
  </p:normalViewPr>
  <p:slideViewPr>
    <p:cSldViewPr snapToGrid="0">
      <p:cViewPr varScale="1">
        <p:scale>
          <a:sx n="85" d="100"/>
          <a:sy n="85" d="100"/>
        </p:scale>
        <p:origin x="18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ae Lee" userId="37d62571-95b7-4ef3-88c6-73af89d2a1da" providerId="ADAL" clId="{BDDB21FF-570D-4C05-944E-82A9A308BB81}"/>
    <pc:docChg chg="undo custSel addSld delSld modSld">
      <pc:chgData name="Seungjae Lee" userId="37d62571-95b7-4ef3-88c6-73af89d2a1da" providerId="ADAL" clId="{BDDB21FF-570D-4C05-944E-82A9A308BB81}" dt="2023-02-15T22:21:18.868" v="249" actId="1076"/>
      <pc:docMkLst>
        <pc:docMk/>
      </pc:docMkLst>
      <pc:sldChg chg="addSp delSp modSp mod modAnim">
        <pc:chgData name="Seungjae Lee" userId="37d62571-95b7-4ef3-88c6-73af89d2a1da" providerId="ADAL" clId="{BDDB21FF-570D-4C05-944E-82A9A308BB81}" dt="2023-02-15T21:18:17.309" v="63"/>
        <pc:sldMkLst>
          <pc:docMk/>
          <pc:sldMk cId="3526980775" sldId="409"/>
        </pc:sldMkLst>
        <pc:spChg chg="del">
          <ac:chgData name="Seungjae Lee" userId="37d62571-95b7-4ef3-88c6-73af89d2a1da" providerId="ADAL" clId="{BDDB21FF-570D-4C05-944E-82A9A308BB81}" dt="2023-02-15T21:18:17.036" v="62" actId="478"/>
          <ac:spMkLst>
            <pc:docMk/>
            <pc:sldMk cId="3526980775" sldId="409"/>
            <ac:spMk id="4" creationId="{BD74DD38-CC64-417A-A4B2-2EAC06B882C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5" creationId="{1ACD014D-782F-59D7-D521-A344553134EC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7" creationId="{5C216A1D-E659-331E-D040-285382C73F5B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9" creationId="{6C8CC2F0-FAF1-594A-56CD-D5C76365F5C6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0" creationId="{1B271E1B-88ED-7076-0484-B496F3228DAF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3" creationId="{097D0FD0-FCE5-DC43-0924-E465252061B5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4" creationId="{196F4A6D-70C7-6C7F-8496-E43AA6855EAE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8" creationId="{79F21BA7-F666-8C1E-8E84-BC3A8BEEB2A0}"/>
          </ac:spMkLst>
        </pc:spChg>
        <pc:spChg chg="mod">
          <ac:chgData name="Seungjae Lee" userId="37d62571-95b7-4ef3-88c6-73af89d2a1da" providerId="ADAL" clId="{BDDB21FF-570D-4C05-944E-82A9A308BB81}" dt="2023-02-15T21:18:17.309" v="63"/>
          <ac:spMkLst>
            <pc:docMk/>
            <pc:sldMk cId="3526980775" sldId="409"/>
            <ac:spMk id="19" creationId="{0C3C31E9-858F-D740-A152-E67C25315B7C}"/>
          </ac:spMkLst>
        </pc:s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2" creationId="{39FFFE06-89F4-7F84-824D-84FCBA210A0C}"/>
          </ac:grpSpMkLst>
        </pc:grpChg>
        <pc:grpChg chg="del">
          <ac:chgData name="Seungjae Lee" userId="37d62571-95b7-4ef3-88c6-73af89d2a1da" providerId="ADAL" clId="{BDDB21FF-570D-4C05-944E-82A9A308BB81}" dt="2023-02-15T21:18:17.036" v="62" actId="478"/>
          <ac:grpSpMkLst>
            <pc:docMk/>
            <pc:sldMk cId="3526980775" sldId="409"/>
            <ac:grpSpMk id="8" creationId="{8963C1A9-AF7F-F1D0-8DA7-EE6F4051A2B6}"/>
          </ac:grpSpMkLst>
        </pc:grpChg>
        <pc:grpChg chg="add mod">
          <ac:chgData name="Seungjae Lee" userId="37d62571-95b7-4ef3-88c6-73af89d2a1da" providerId="ADAL" clId="{BDDB21FF-570D-4C05-944E-82A9A308BB81}" dt="2023-02-15T21:18:17.309" v="63"/>
          <ac:grpSpMkLst>
            <pc:docMk/>
            <pc:sldMk cId="3526980775" sldId="409"/>
            <ac:grpSpMk id="12" creationId="{A9789870-28ED-65FD-7B41-4D29146162E9}"/>
          </ac:grpSpMkLst>
        </pc:grp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3" creationId="{9B87B5E6-8EA0-E158-E83F-807DC9757772}"/>
          </ac:picMkLst>
        </pc:picChg>
        <pc:picChg chg="mod">
          <ac:chgData name="Seungjae Lee" userId="37d62571-95b7-4ef3-88c6-73af89d2a1da" providerId="ADAL" clId="{BDDB21FF-570D-4C05-944E-82A9A308BB81}" dt="2023-02-15T21:18:17.309" v="63"/>
          <ac:picMkLst>
            <pc:docMk/>
            <pc:sldMk cId="3526980775" sldId="409"/>
            <ac:picMk id="22" creationId="{57AC4B5D-F33E-0D07-6386-A439344FA2AF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937185741" sldId="50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01292899" sldId="510"/>
        </pc:sldMkLst>
      </pc:sldChg>
      <pc:sldChg chg="modSp mod">
        <pc:chgData name="Seungjae Lee" userId="37d62571-95b7-4ef3-88c6-73af89d2a1da" providerId="ADAL" clId="{BDDB21FF-570D-4C05-944E-82A9A308BB81}" dt="2023-02-15T21:58:08.595" v="190" actId="113"/>
        <pc:sldMkLst>
          <pc:docMk/>
          <pc:sldMk cId="2626929184" sldId="518"/>
        </pc:sldMkLst>
        <pc:spChg chg="mod">
          <ac:chgData name="Seungjae Lee" userId="37d62571-95b7-4ef3-88c6-73af89d2a1da" providerId="ADAL" clId="{BDDB21FF-570D-4C05-944E-82A9A308BB81}" dt="2023-02-15T21:58:08.595" v="190" actId="113"/>
          <ac:spMkLst>
            <pc:docMk/>
            <pc:sldMk cId="2626929184" sldId="518"/>
            <ac:spMk id="21" creationId="{0BDEE564-5ED1-3017-18F2-E72EE442841C}"/>
          </ac:spMkLst>
        </pc:spChg>
      </pc:sldChg>
      <pc:sldChg chg="addSp delSp modSp mod">
        <pc:chgData name="Seungjae Lee" userId="37d62571-95b7-4ef3-88c6-73af89d2a1da" providerId="ADAL" clId="{BDDB21FF-570D-4C05-944E-82A9A308BB81}" dt="2023-02-15T22:00:40.609" v="224" actId="1036"/>
        <pc:sldMkLst>
          <pc:docMk/>
          <pc:sldMk cId="645451171" sldId="536"/>
        </pc:sldMkLst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2" creationId="{8A6E3C97-4905-4C3E-FB02-65083A48634F}"/>
          </ac:spMkLst>
        </pc:spChg>
        <pc:spChg chg="mod">
          <ac:chgData name="Seungjae Lee" userId="37d62571-95b7-4ef3-88c6-73af89d2a1da" providerId="ADAL" clId="{BDDB21FF-570D-4C05-944E-82A9A308BB81}" dt="2023-02-15T21:27:18.683" v="122"/>
          <ac:spMkLst>
            <pc:docMk/>
            <pc:sldMk cId="645451171" sldId="536"/>
            <ac:spMk id="6" creationId="{68CAF376-F990-4CFE-909E-0CC1E174AE6C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7" creationId="{ACCED6B6-4B5A-EFDA-C7FC-322AFBF2E32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8" creationId="{BC5A4A18-7FA2-342C-797A-4C7C894FB08B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1" creationId="{075146FE-3BED-DFFB-3CF5-F24D89D7CB28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3" creationId="{25CC83E8-2AD9-3D34-E2BF-ED701873A9BF}"/>
          </ac:spMkLst>
        </pc:spChg>
        <pc:spChg chg="add mod">
          <ac:chgData name="Seungjae Lee" userId="37d62571-95b7-4ef3-88c6-73af89d2a1da" providerId="ADAL" clId="{BDDB21FF-570D-4C05-944E-82A9A308BB81}" dt="2023-02-15T22:00:40.609" v="224" actId="1036"/>
          <ac:spMkLst>
            <pc:docMk/>
            <pc:sldMk cId="645451171" sldId="536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32.624" v="209" actId="14100"/>
          <ac:spMkLst>
            <pc:docMk/>
            <pc:sldMk cId="645451171" sldId="536"/>
            <ac:spMk id="15" creationId="{C86F179E-6E91-05E6-55E8-AAB791EB8E2C}"/>
          </ac:spMkLst>
        </pc:spChg>
        <pc:picChg chg="del">
          <ac:chgData name="Seungjae Lee" userId="37d62571-95b7-4ef3-88c6-73af89d2a1da" providerId="ADAL" clId="{BDDB21FF-570D-4C05-944E-82A9A308BB81}" dt="2023-02-15T21:27:26.200" v="123" actId="478"/>
          <ac:picMkLst>
            <pc:docMk/>
            <pc:sldMk cId="645451171" sldId="536"/>
            <ac:picMk id="3" creationId="{855EFE7C-BA33-6365-23BA-3EB5B0382E0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9" creationId="{269E2D85-7E19-5381-AD3C-D62D06772CE0}"/>
          </ac:picMkLst>
        </pc:picChg>
        <pc:picChg chg="add mod">
          <ac:chgData name="Seungjae Lee" userId="37d62571-95b7-4ef3-88c6-73af89d2a1da" providerId="ADAL" clId="{BDDB21FF-570D-4C05-944E-82A9A308BB81}" dt="2023-02-15T22:00:40.609" v="224" actId="1036"/>
          <ac:picMkLst>
            <pc:docMk/>
            <pc:sldMk cId="645451171" sldId="536"/>
            <ac:picMk id="10" creationId="{1A3732CF-9C9B-2BF5-27C0-FCC099755803}"/>
          </ac:picMkLst>
        </pc:pic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4" creationId="{9304EF92-0DB1-7304-176F-5B39BAA21339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5" creationId="{606394DB-A535-2345-6DF2-98441BA78258}"/>
          </ac:cxnSpMkLst>
        </pc:cxnChg>
        <pc:cxnChg chg="add mod">
          <ac:chgData name="Seungjae Lee" userId="37d62571-95b7-4ef3-88c6-73af89d2a1da" providerId="ADAL" clId="{BDDB21FF-570D-4C05-944E-82A9A308BB81}" dt="2023-02-15T22:00:40.609" v="224" actId="1036"/>
          <ac:cxnSpMkLst>
            <pc:docMk/>
            <pc:sldMk cId="645451171" sldId="536"/>
            <ac:cxnSpMk id="12" creationId="{ECAB5161-3ED5-9E00-BBDE-71C04AEE48C2}"/>
          </ac:cxnSpMkLst>
        </pc:cxnChg>
      </pc:sldChg>
      <pc:sldChg chg="del">
        <pc:chgData name="Seungjae Lee" userId="37d62571-95b7-4ef3-88c6-73af89d2a1da" providerId="ADAL" clId="{BDDB21FF-570D-4C05-944E-82A9A308BB81}" dt="2023-02-15T21:17:27.026" v="56" actId="47"/>
        <pc:sldMkLst>
          <pc:docMk/>
          <pc:sldMk cId="509717312" sldId="537"/>
        </pc:sldMkLst>
      </pc:sldChg>
      <pc:sldChg chg="addSp delSp modSp mod delAnim modAnim">
        <pc:chgData name="Seungjae Lee" userId="37d62571-95b7-4ef3-88c6-73af89d2a1da" providerId="ADAL" clId="{BDDB21FF-570D-4C05-944E-82A9A308BB81}" dt="2023-02-15T21:29:09.050" v="167"/>
        <pc:sldMkLst>
          <pc:docMk/>
          <pc:sldMk cId="1080162640" sldId="538"/>
        </pc:sldMkLst>
        <pc:spChg chg="del">
          <ac:chgData name="Seungjae Lee" userId="37d62571-95b7-4ef3-88c6-73af89d2a1da" providerId="ADAL" clId="{BDDB21FF-570D-4C05-944E-82A9A308BB81}" dt="2023-02-15T21:29:08.563" v="166" actId="478"/>
          <ac:spMkLst>
            <pc:docMk/>
            <pc:sldMk cId="1080162640" sldId="538"/>
            <ac:spMk id="4" creationId="{49BC86D6-4083-41AD-9119-E22A3E77BFA5}"/>
          </ac:spMkLst>
        </pc:spChg>
        <pc:spChg chg="mod">
          <ac:chgData name="Seungjae Lee" userId="37d62571-95b7-4ef3-88c6-73af89d2a1da" providerId="ADAL" clId="{BDDB21FF-570D-4C05-944E-82A9A308BB81}" dt="2023-02-15T21:28:59.706" v="165"/>
          <ac:spMkLst>
            <pc:docMk/>
            <pc:sldMk cId="1080162640" sldId="538"/>
            <ac:spMk id="5" creationId="{425F3823-4298-45C0-9A70-60FE38B752AB}"/>
          </ac:spMkLst>
        </pc:sp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2" creationId="{AF39FE9A-46EB-11EB-79BE-F42FB1203B33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3" creationId="{1B724B41-1975-F30C-92D1-4E7E6DA20B47}"/>
          </ac:picMkLst>
        </pc:picChg>
        <pc:picChg chg="add mod">
          <ac:chgData name="Seungjae Lee" userId="37d62571-95b7-4ef3-88c6-73af89d2a1da" providerId="ADAL" clId="{BDDB21FF-570D-4C05-944E-82A9A308BB81}" dt="2023-02-15T21:29:09.050" v="167"/>
          <ac:picMkLst>
            <pc:docMk/>
            <pc:sldMk cId="1080162640" sldId="538"/>
            <ac:picMk id="7" creationId="{0087A719-DAA9-B2BE-B2D5-B0A1620D8788}"/>
          </ac:picMkLst>
        </pc:picChg>
      </pc:sldChg>
      <pc:sldChg chg="modSp mod">
        <pc:chgData name="Seungjae Lee" userId="37d62571-95b7-4ef3-88c6-73af89d2a1da" providerId="ADAL" clId="{BDDB21FF-570D-4C05-944E-82A9A308BB81}" dt="2023-02-15T21:58:00.255" v="189" actId="1037"/>
        <pc:sldMkLst>
          <pc:docMk/>
          <pc:sldMk cId="3692461824" sldId="541"/>
        </pc:sldMkLst>
        <pc:spChg chg="mod">
          <ac:chgData name="Seungjae Lee" userId="37d62571-95b7-4ef3-88c6-73af89d2a1da" providerId="ADAL" clId="{BDDB21FF-570D-4C05-944E-82A9A308BB81}" dt="2023-02-15T21:58:00.255" v="189" actId="1037"/>
          <ac:spMkLst>
            <pc:docMk/>
            <pc:sldMk cId="3692461824" sldId="541"/>
            <ac:spMk id="26" creationId="{D508C3D3-7BFF-41CC-BFA2-88A783ABCB3B}"/>
          </ac:spMkLst>
        </pc:sp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9735473" sldId="54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82630394" sldId="54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26582859" sldId="54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089518866" sldId="54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270213344" sldId="54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05466139" sldId="55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75615300" sldId="55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56636818" sldId="553"/>
        </pc:sldMkLst>
      </pc:sldChg>
      <pc:sldChg chg="del">
        <pc:chgData name="Seungjae Lee" userId="37d62571-95b7-4ef3-88c6-73af89d2a1da" providerId="ADAL" clId="{BDDB21FF-570D-4C05-944E-82A9A308BB81}" dt="2023-02-15T22:20:44.520" v="242" actId="47"/>
        <pc:sldMkLst>
          <pc:docMk/>
          <pc:sldMk cId="1202725009" sldId="554"/>
        </pc:sldMkLst>
      </pc:sldChg>
      <pc:sldChg chg="addSp delSp modSp mod">
        <pc:chgData name="Seungjae Lee" userId="37d62571-95b7-4ef3-88c6-73af89d2a1da" providerId="ADAL" clId="{BDDB21FF-570D-4C05-944E-82A9A308BB81}" dt="2023-02-15T21:29:25.579" v="171"/>
        <pc:sldMkLst>
          <pc:docMk/>
          <pc:sldMk cId="1790546502" sldId="555"/>
        </pc:sldMkLst>
        <pc:spChg chg="mod">
          <ac:chgData name="Seungjae Lee" userId="37d62571-95b7-4ef3-88c6-73af89d2a1da" providerId="ADAL" clId="{BDDB21FF-570D-4C05-944E-82A9A308BB81}" dt="2023-02-15T21:29:21.083" v="169"/>
          <ac:spMkLst>
            <pc:docMk/>
            <pc:sldMk cId="1790546502" sldId="555"/>
            <ac:spMk id="73" creationId="{271CC84B-D012-089F-62BD-45FEB23873F3}"/>
          </ac:spMkLst>
        </pc:spChg>
        <pc:grpChg chg="del">
          <ac:chgData name="Seungjae Lee" userId="37d62571-95b7-4ef3-88c6-73af89d2a1da" providerId="ADAL" clId="{BDDB21FF-570D-4C05-944E-82A9A308BB81}" dt="2023-02-15T21:29:25.318" v="170" actId="478"/>
          <ac:grpSpMkLst>
            <pc:docMk/>
            <pc:sldMk cId="1790546502" sldId="555"/>
            <ac:grpSpMk id="136" creationId="{5215A427-5E3C-8384-7835-2A55DA84EA45}"/>
          </ac:grpSpMkLst>
        </pc:grpChg>
        <pc:picChg chg="add mod">
          <ac:chgData name="Seungjae Lee" userId="37d62571-95b7-4ef3-88c6-73af89d2a1da" providerId="ADAL" clId="{BDDB21FF-570D-4C05-944E-82A9A308BB81}" dt="2023-02-15T21:29:25.579" v="171"/>
          <ac:picMkLst>
            <pc:docMk/>
            <pc:sldMk cId="1790546502" sldId="555"/>
            <ac:picMk id="3" creationId="{A438D52B-A772-34EC-BCA7-DB386254B7BE}"/>
          </ac:picMkLst>
        </pc:picChg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15466321" sldId="55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993781400" sldId="55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69017488" sldId="55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763399608" sldId="55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41010168" sldId="56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233859440" sldId="56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616958442" sldId="56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895130916" sldId="56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3089433" sldId="56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494292345" sldId="56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4330212" sldId="56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59415605" sldId="56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282374979" sldId="56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282250938" sldId="56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1809589" sldId="57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468135528" sldId="57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800346360" sldId="57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35631135" sldId="57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4033307024" sldId="57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509967367" sldId="575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671624422" sldId="576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389565274" sldId="577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03284600" sldId="578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1106505480" sldId="579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829996087" sldId="580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513945439" sldId="581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770355964" sldId="582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2903296307" sldId="583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879642345" sldId="584"/>
        </pc:sldMkLst>
      </pc:sldChg>
      <pc:sldChg chg="del">
        <pc:chgData name="Seungjae Lee" userId="37d62571-95b7-4ef3-88c6-73af89d2a1da" providerId="ADAL" clId="{BDDB21FF-570D-4C05-944E-82A9A308BB81}" dt="2023-02-15T21:29:37.480" v="172" actId="47"/>
        <pc:sldMkLst>
          <pc:docMk/>
          <pc:sldMk cId="3754339863" sldId="585"/>
        </pc:sldMkLst>
      </pc:sldChg>
      <pc:sldChg chg="addSp delSp modSp new mod modAnim">
        <pc:chgData name="Seungjae Lee" userId="37d62571-95b7-4ef3-88c6-73af89d2a1da" providerId="ADAL" clId="{BDDB21FF-570D-4C05-944E-82A9A308BB81}" dt="2023-02-15T21:18:42.038" v="67"/>
        <pc:sldMkLst>
          <pc:docMk/>
          <pc:sldMk cId="714935056" sldId="586"/>
        </pc:sldMkLst>
        <pc:spChg chg="del">
          <ac:chgData name="Seungjae Lee" userId="37d62571-95b7-4ef3-88c6-73af89d2a1da" providerId="ADAL" clId="{BDDB21FF-570D-4C05-944E-82A9A308BB81}" dt="2023-02-15T21:18:36.441" v="65" actId="478"/>
          <ac:spMkLst>
            <pc:docMk/>
            <pc:sldMk cId="714935056" sldId="586"/>
            <ac:spMk id="3" creationId="{9BED4FF1-A9B0-ADEB-09DD-69F3BD90FEDD}"/>
          </ac:spMkLst>
        </pc:spChg>
        <pc:spChg chg="add mod">
          <ac:chgData name="Seungjae Lee" userId="37d62571-95b7-4ef3-88c6-73af89d2a1da" providerId="ADAL" clId="{BDDB21FF-570D-4C05-944E-82A9A308BB81}" dt="2023-02-15T21:18:36.708" v="66"/>
          <ac:spMkLst>
            <pc:docMk/>
            <pc:sldMk cId="714935056" sldId="586"/>
            <ac:spMk id="4" creationId="{8C4FC0E6-3C5A-4CEC-C4C1-4B20F69C09DB}"/>
          </ac:spMkLst>
        </pc:spChg>
        <pc:spChg chg="add mod">
          <ac:chgData name="Seungjae Lee" userId="37d62571-95b7-4ef3-88c6-73af89d2a1da" providerId="ADAL" clId="{BDDB21FF-570D-4C05-944E-82A9A308BB81}" dt="2023-02-15T21:18:42.038" v="67"/>
          <ac:spMkLst>
            <pc:docMk/>
            <pc:sldMk cId="714935056" sldId="586"/>
            <ac:spMk id="5" creationId="{3D055644-5ACD-2125-6915-A831C0D0335C}"/>
          </ac:spMkLst>
        </pc:sp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6" creationId="{C7EBAE59-E495-F00C-3728-89419369908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7" creationId="{8315B567-E8AA-DED4-BDE7-3E0965F1D47D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8" creationId="{0BA098E5-CCAC-FC5A-569C-44EEA0D6F91B}"/>
          </ac:picMkLst>
        </pc:picChg>
        <pc:picChg chg="add mod">
          <ac:chgData name="Seungjae Lee" userId="37d62571-95b7-4ef3-88c6-73af89d2a1da" providerId="ADAL" clId="{BDDB21FF-570D-4C05-944E-82A9A308BB81}" dt="2023-02-15T21:18:42.038" v="67"/>
          <ac:picMkLst>
            <pc:docMk/>
            <pc:sldMk cId="714935056" sldId="586"/>
            <ac:picMk id="9" creationId="{A5201D78-95F3-7B68-C7D1-2C59C291EC68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8:52.572" v="196" actId="14100"/>
        <pc:sldMkLst>
          <pc:docMk/>
          <pc:sldMk cId="676965239" sldId="587"/>
        </pc:sldMkLst>
        <pc:spChg chg="del">
          <ac:chgData name="Seungjae Lee" userId="37d62571-95b7-4ef3-88c6-73af89d2a1da" providerId="ADAL" clId="{BDDB21FF-570D-4C05-944E-82A9A308BB81}" dt="2023-02-15T21:20:36.415" v="84" actId="478"/>
          <ac:spMkLst>
            <pc:docMk/>
            <pc:sldMk cId="676965239" sldId="587"/>
            <ac:spMk id="3" creationId="{CE7C5A6C-AF0D-282A-2968-2810F9DCEA62}"/>
          </ac:spMkLst>
        </pc:spChg>
        <pc:spChg chg="add mod">
          <ac:chgData name="Seungjae Lee" userId="37d62571-95b7-4ef3-88c6-73af89d2a1da" providerId="ADAL" clId="{BDDB21FF-570D-4C05-944E-82A9A308BB81}" dt="2023-02-15T21:19:03.090" v="69"/>
          <ac:spMkLst>
            <pc:docMk/>
            <pc:sldMk cId="676965239" sldId="587"/>
            <ac:spMk id="4" creationId="{D4B62D4A-E859-D5A8-B75D-37AFFB5F43F8}"/>
          </ac:spMkLst>
        </pc:spChg>
        <pc:spChg chg="mod">
          <ac:chgData name="Seungjae Lee" userId="37d62571-95b7-4ef3-88c6-73af89d2a1da" providerId="ADAL" clId="{BDDB21FF-570D-4C05-944E-82A9A308BB81}" dt="2023-02-15T21:58:52.572" v="196" actId="14100"/>
          <ac:spMkLst>
            <pc:docMk/>
            <pc:sldMk cId="676965239" sldId="587"/>
            <ac:spMk id="7" creationId="{3FDE5D30-B912-CD5C-2F94-502402C83E1B}"/>
          </ac:spMkLst>
        </pc:spChg>
        <pc:spChg chg="add mod">
          <ac:chgData name="Seungjae Lee" userId="37d62571-95b7-4ef3-88c6-73af89d2a1da" providerId="ADAL" clId="{BDDB21FF-570D-4C05-944E-82A9A308BB81}" dt="2023-02-15T21:19:34.184" v="76"/>
          <ac:spMkLst>
            <pc:docMk/>
            <pc:sldMk cId="676965239" sldId="587"/>
            <ac:spMk id="8" creationId="{AD99A137-9FCF-2494-C3FD-30D72F924B1E}"/>
          </ac:spMkLst>
        </pc:spChg>
        <pc:grpChg chg="add mod">
          <ac:chgData name="Seungjae Lee" userId="37d62571-95b7-4ef3-88c6-73af89d2a1da" providerId="ADAL" clId="{BDDB21FF-570D-4C05-944E-82A9A308BB81}" dt="2023-02-15T21:19:03.090" v="69"/>
          <ac:grpSpMkLst>
            <pc:docMk/>
            <pc:sldMk cId="676965239" sldId="587"/>
            <ac:grpSpMk id="5" creationId="{AA883CD0-7413-E100-74F3-885B9EEBB78C}"/>
          </ac:grpSpMkLst>
        </pc:grpChg>
        <pc:picChg chg="mod">
          <ac:chgData name="Seungjae Lee" userId="37d62571-95b7-4ef3-88c6-73af89d2a1da" providerId="ADAL" clId="{BDDB21FF-570D-4C05-944E-82A9A308BB81}" dt="2023-02-15T21:19:03.090" v="69"/>
          <ac:picMkLst>
            <pc:docMk/>
            <pc:sldMk cId="676965239" sldId="587"/>
            <ac:picMk id="6" creationId="{C2F50399-11C0-3FD1-F983-0E4C80F6F017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2.399" v="179" actId="948"/>
        <pc:sldMkLst>
          <pc:docMk/>
          <pc:sldMk cId="3832754462" sldId="588"/>
        </pc:sldMkLst>
        <pc:spChg chg="del">
          <ac:chgData name="Seungjae Lee" userId="37d62571-95b7-4ef3-88c6-73af89d2a1da" providerId="ADAL" clId="{BDDB21FF-570D-4C05-944E-82A9A308BB81}" dt="2023-02-15T21:20:38.879" v="85" actId="478"/>
          <ac:spMkLst>
            <pc:docMk/>
            <pc:sldMk cId="3832754462" sldId="588"/>
            <ac:spMk id="3" creationId="{45BD6573-15F5-015D-669F-9087243807E1}"/>
          </ac:spMkLst>
        </pc:spChg>
        <pc:spChg chg="mod">
          <ac:chgData name="Seungjae Lee" userId="37d62571-95b7-4ef3-88c6-73af89d2a1da" providerId="ADAL" clId="{BDDB21FF-570D-4C05-944E-82A9A308BB81}" dt="2023-02-15T21:19:15.083" v="72"/>
          <ac:spMkLst>
            <pc:docMk/>
            <pc:sldMk cId="3832754462" sldId="588"/>
            <ac:spMk id="5" creationId="{EA875F60-BE5B-2D27-3FC2-F6F782D1FDFF}"/>
          </ac:spMkLst>
        </pc:spChg>
        <pc:spChg chg="add mod">
          <ac:chgData name="Seungjae Lee" userId="37d62571-95b7-4ef3-88c6-73af89d2a1da" providerId="ADAL" clId="{BDDB21FF-570D-4C05-944E-82A9A308BB81}" dt="2023-02-15T21:57:42.399" v="179" actId="948"/>
          <ac:spMkLst>
            <pc:docMk/>
            <pc:sldMk cId="3832754462" sldId="588"/>
            <ac:spMk id="7" creationId="{4CB65F8E-1080-AFC7-169A-7C87AF394FA8}"/>
          </ac:spMkLst>
        </pc:spChg>
        <pc:spChg chg="add mod">
          <ac:chgData name="Seungjae Lee" userId="37d62571-95b7-4ef3-88c6-73af89d2a1da" providerId="ADAL" clId="{BDDB21FF-570D-4C05-944E-82A9A308BB81}" dt="2023-02-15T21:19:35.378" v="77"/>
          <ac:spMkLst>
            <pc:docMk/>
            <pc:sldMk cId="3832754462" sldId="588"/>
            <ac:spMk id="8" creationId="{C8CC16AB-82C5-CC5C-4F39-3B3A044BD135}"/>
          </ac:spMkLst>
        </pc:spChg>
        <pc:grpChg chg="add mod">
          <ac:chgData name="Seungjae Lee" userId="37d62571-95b7-4ef3-88c6-73af89d2a1da" providerId="ADAL" clId="{BDDB21FF-570D-4C05-944E-82A9A308BB81}" dt="2023-02-15T21:19:15.083" v="72"/>
          <ac:grpSpMkLst>
            <pc:docMk/>
            <pc:sldMk cId="3832754462" sldId="588"/>
            <ac:grpSpMk id="4" creationId="{A4DFB4BE-B206-3A0E-5FBE-521A55057322}"/>
          </ac:grpSpMkLst>
        </pc:grpChg>
        <pc:picChg chg="mod">
          <ac:chgData name="Seungjae Lee" userId="37d62571-95b7-4ef3-88c6-73af89d2a1da" providerId="ADAL" clId="{BDDB21FF-570D-4C05-944E-82A9A308BB81}" dt="2023-02-15T21:19:15.083" v="72"/>
          <ac:picMkLst>
            <pc:docMk/>
            <pc:sldMk cId="3832754462" sldId="588"/>
            <ac:picMk id="6" creationId="{67E34BBB-D9B2-4A63-D133-669C48AC5A15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57:45.941" v="180" actId="948"/>
        <pc:sldMkLst>
          <pc:docMk/>
          <pc:sldMk cId="2342993668" sldId="589"/>
        </pc:sldMkLst>
        <pc:spChg chg="del">
          <ac:chgData name="Seungjae Lee" userId="37d62571-95b7-4ef3-88c6-73af89d2a1da" providerId="ADAL" clId="{BDDB21FF-570D-4C05-944E-82A9A308BB81}" dt="2023-02-15T21:20:41.153" v="86" actId="478"/>
          <ac:spMkLst>
            <pc:docMk/>
            <pc:sldMk cId="2342993668" sldId="589"/>
            <ac:spMk id="3" creationId="{5E1FEF0C-6ED4-C0DD-6BCA-ECB0C829EA35}"/>
          </ac:spMkLst>
        </pc:spChg>
        <pc:spChg chg="add mod">
          <ac:chgData name="Seungjae Lee" userId="37d62571-95b7-4ef3-88c6-73af89d2a1da" providerId="ADAL" clId="{BDDB21FF-570D-4C05-944E-82A9A308BB81}" dt="2023-02-15T21:57:45.941" v="180" actId="948"/>
          <ac:spMkLst>
            <pc:docMk/>
            <pc:sldMk cId="2342993668" sldId="589"/>
            <ac:spMk id="5" creationId="{F2694939-B690-F3A5-67FA-28D5CF220642}"/>
          </ac:spMkLst>
        </pc:spChg>
        <pc:spChg chg="add mod">
          <ac:chgData name="Seungjae Lee" userId="37d62571-95b7-4ef3-88c6-73af89d2a1da" providerId="ADAL" clId="{BDDB21FF-570D-4C05-944E-82A9A308BB81}" dt="2023-02-15T21:19:36.379" v="78"/>
          <ac:spMkLst>
            <pc:docMk/>
            <pc:sldMk cId="2342993668" sldId="589"/>
            <ac:spMk id="7" creationId="{D1A86F6E-7C51-3677-3A73-ACF01DCC1455}"/>
          </ac:spMkLst>
        </pc:spChg>
        <pc:picChg chg="add del mod">
          <ac:chgData name="Seungjae Lee" userId="37d62571-95b7-4ef3-88c6-73af89d2a1da" providerId="ADAL" clId="{BDDB21FF-570D-4C05-944E-82A9A308BB81}" dt="2023-02-15T21:19:23.641" v="74"/>
          <ac:picMkLst>
            <pc:docMk/>
            <pc:sldMk cId="2342993668" sldId="589"/>
            <ac:picMk id="4" creationId="{CDDD75E1-ADC3-D3D2-9BD0-17D12F4B3806}"/>
          </ac:picMkLst>
        </pc:picChg>
        <pc:picChg chg="add mod">
          <ac:chgData name="Seungjae Lee" userId="37d62571-95b7-4ef3-88c6-73af89d2a1da" providerId="ADAL" clId="{BDDB21FF-570D-4C05-944E-82A9A308BB81}" dt="2023-02-15T21:19:26.020" v="75"/>
          <ac:picMkLst>
            <pc:docMk/>
            <pc:sldMk cId="2342993668" sldId="589"/>
            <ac:picMk id="6" creationId="{7A1E693C-7AAB-B88C-D091-DDC20A2E06B2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24.036" v="202" actId="1076"/>
        <pc:sldMkLst>
          <pc:docMk/>
          <pc:sldMk cId="246911536" sldId="590"/>
        </pc:sldMkLst>
        <pc:spChg chg="del">
          <ac:chgData name="Seungjae Lee" userId="37d62571-95b7-4ef3-88c6-73af89d2a1da" providerId="ADAL" clId="{BDDB21FF-570D-4C05-944E-82A9A308BB81}" dt="2023-02-15T21:20:22.759" v="81" actId="478"/>
          <ac:spMkLst>
            <pc:docMk/>
            <pc:sldMk cId="246911536" sldId="590"/>
            <ac:spMk id="3" creationId="{4A254066-D36B-657F-B636-40723A724AF2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9" creationId="{14C336C4-4BB5-0C79-B63A-FEC5F042B467}"/>
          </ac:spMkLst>
        </pc:spChg>
        <pc:spChg chg="mod">
          <ac:chgData name="Seungjae Lee" userId="37d62571-95b7-4ef3-88c6-73af89d2a1da" providerId="ADAL" clId="{BDDB21FF-570D-4C05-944E-82A9A308BB81}" dt="2023-02-15T21:59:19.167" v="201" actId="1076"/>
          <ac:spMkLst>
            <pc:docMk/>
            <pc:sldMk cId="246911536" sldId="590"/>
            <ac:spMk id="11" creationId="{38C6787B-9451-D438-4433-23CBA145DC72}"/>
          </ac:spMkLst>
        </pc:spChg>
        <pc:spChg chg="add mod">
          <ac:chgData name="Seungjae Lee" userId="37d62571-95b7-4ef3-88c6-73af89d2a1da" providerId="ADAL" clId="{BDDB21FF-570D-4C05-944E-82A9A308BB81}" dt="2023-02-15T21:59:24.036" v="202" actId="1076"/>
          <ac:spMkLst>
            <pc:docMk/>
            <pc:sldMk cId="246911536" sldId="590"/>
            <ac:spMk id="19" creationId="{8A0D6F1F-C426-B51F-71CD-A029A1EE454A}"/>
          </ac:spMkLst>
        </pc:spChg>
        <pc:spChg chg="add mod">
          <ac:chgData name="Seungjae Lee" userId="37d62571-95b7-4ef3-88c6-73af89d2a1da" providerId="ADAL" clId="{BDDB21FF-570D-4C05-944E-82A9A308BB81}" dt="2023-02-15T21:20:45.493" v="87"/>
          <ac:spMkLst>
            <pc:docMk/>
            <pc:sldMk cId="246911536" sldId="590"/>
            <ac:spMk id="20" creationId="{5D73B748-8229-7560-815B-40A72AD55566}"/>
          </ac:spMkLst>
        </pc:spChg>
        <pc:grpChg chg="add 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5" creationId="{9D7A8B5B-FDBF-E2F1-4B95-491C120C3FB1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6" creationId="{C68994A5-17DD-2172-3A58-DEBF86843D9E}"/>
          </ac:grpSpMkLst>
        </pc:grpChg>
        <pc:grpChg chg="mod">
          <ac:chgData name="Seungjae Lee" userId="37d62571-95b7-4ef3-88c6-73af89d2a1da" providerId="ADAL" clId="{BDDB21FF-570D-4C05-944E-82A9A308BB81}" dt="2023-02-15T21:59:19.167" v="201" actId="1076"/>
          <ac:grpSpMkLst>
            <pc:docMk/>
            <pc:sldMk cId="246911536" sldId="590"/>
            <ac:grpSpMk id="7" creationId="{58CC3857-1908-6ED1-6AE9-F52392C5BCE2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2" creationId="{5BBB8AAC-47DC-54A8-3B27-38E048594FF8}"/>
          </ac:grpSpMkLst>
        </pc:grpChg>
        <pc:grpChg chg="add mod">
          <ac:chgData name="Seungjae Lee" userId="37d62571-95b7-4ef3-88c6-73af89d2a1da" providerId="ADAL" clId="{BDDB21FF-570D-4C05-944E-82A9A308BB81}" dt="2023-02-15T21:20:13.828" v="80"/>
          <ac:grpSpMkLst>
            <pc:docMk/>
            <pc:sldMk cId="246911536" sldId="590"/>
            <ac:grpSpMk id="16" creationId="{9B5705BB-4A47-8A64-B243-6BB3F9E1DBFB}"/>
          </ac:grpSpMkLst>
        </pc:grpChg>
        <pc:picChg chg="add 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4" creationId="{14E4717E-8D5C-C7B4-6A80-C6FFF9B1A4E0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8" creationId="{38B0BA69-C359-FF83-9BB6-FBA275F0E273}"/>
          </ac:picMkLst>
        </pc:picChg>
        <pc:picChg chg="mod">
          <ac:chgData name="Seungjae Lee" userId="37d62571-95b7-4ef3-88c6-73af89d2a1da" providerId="ADAL" clId="{BDDB21FF-570D-4C05-944E-82A9A308BB81}" dt="2023-02-15T21:59:19.167" v="201" actId="1076"/>
          <ac:picMkLst>
            <pc:docMk/>
            <pc:sldMk cId="246911536" sldId="590"/>
            <ac:picMk id="10" creationId="{756BFF7F-C345-4D44-6E22-266FEE6FEFC7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3" creationId="{9F7FCECB-CFEE-0162-E6F3-250F200658EB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4" creationId="{77521290-5951-387E-ED35-124824E2C354}"/>
          </ac:picMkLst>
        </pc:picChg>
        <pc:picChg chg="add 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5" creationId="{BB3B460D-FBAE-01AD-57C9-9BEB91A338AC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7" creationId="{913051C4-5738-5F7D-AF49-580F41D1EA2A}"/>
          </ac:picMkLst>
        </pc:picChg>
        <pc:picChg chg="mod">
          <ac:chgData name="Seungjae Lee" userId="37d62571-95b7-4ef3-88c6-73af89d2a1da" providerId="ADAL" clId="{BDDB21FF-570D-4C05-944E-82A9A308BB81}" dt="2023-02-15T21:20:13.828" v="80"/>
          <ac:picMkLst>
            <pc:docMk/>
            <pc:sldMk cId="246911536" sldId="590"/>
            <ac:picMk id="18" creationId="{9D4EEE6B-D8D8-54B0-413C-69998A7E233C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59:47.131" v="204" actId="1076"/>
        <pc:sldMkLst>
          <pc:docMk/>
          <pc:sldMk cId="3063004562" sldId="591"/>
        </pc:sldMkLst>
        <pc:spChg chg="del">
          <ac:chgData name="Seungjae Lee" userId="37d62571-95b7-4ef3-88c6-73af89d2a1da" providerId="ADAL" clId="{BDDB21FF-570D-4C05-944E-82A9A308BB81}" dt="2023-02-15T21:22:26.955" v="90" actId="478"/>
          <ac:spMkLst>
            <pc:docMk/>
            <pc:sldMk cId="3063004562" sldId="591"/>
            <ac:spMk id="3" creationId="{EEE1A79E-A4F3-C8E2-27E2-5A5F20A31E9D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6" creationId="{FAA72DFA-BD76-237D-77F5-F3815E702BFF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7" creationId="{23E66BEC-485D-8475-31AC-850190714B18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8" creationId="{F0C76280-EBF1-156B-FD43-BE9C118561CB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1" creationId="{835D7C90-783B-51DF-9A5C-D120B63D45D6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2" creationId="{D060BD2D-9DD5-B6A4-8E53-BA67D7CFAEDC}"/>
          </ac:spMkLst>
        </pc:spChg>
        <pc:spChg chg="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3" creationId="{095AD5B0-70AD-5465-EE62-7048D072760A}"/>
          </ac:spMkLst>
        </pc:spChg>
        <pc:spChg chg="add mod">
          <ac:chgData name="Seungjae Lee" userId="37d62571-95b7-4ef3-88c6-73af89d2a1da" providerId="ADAL" clId="{BDDB21FF-570D-4C05-944E-82A9A308BB81}" dt="2023-02-15T21:59:47.131" v="204" actId="1076"/>
          <ac:spMkLst>
            <pc:docMk/>
            <pc:sldMk cId="3063004562" sldId="591"/>
            <ac:spMk id="14" creationId="{C37E5893-EF63-CEB1-B0E2-E262B56B754C}"/>
          </ac:spMkLst>
        </pc:spChg>
        <pc:spChg chg="add mod">
          <ac:chgData name="Seungjae Lee" userId="37d62571-95b7-4ef3-88c6-73af89d2a1da" providerId="ADAL" clId="{BDDB21FF-570D-4C05-944E-82A9A308BB81}" dt="2023-02-15T21:22:27.454" v="91"/>
          <ac:spMkLst>
            <pc:docMk/>
            <pc:sldMk cId="3063004562" sldId="591"/>
            <ac:spMk id="15" creationId="{FB01F961-0B2F-D3C5-C0E5-5DCB219159E6}"/>
          </ac:spMkLst>
        </pc:s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4" creationId="{4CF371F9-E3C2-411B-5863-EA7AE9770084}"/>
          </ac:grpSpMkLst>
        </pc:grpChg>
        <pc:grpChg chg="add mod">
          <ac:chgData name="Seungjae Lee" userId="37d62571-95b7-4ef3-88c6-73af89d2a1da" providerId="ADAL" clId="{BDDB21FF-570D-4C05-944E-82A9A308BB81}" dt="2023-02-15T21:59:47.131" v="204" actId="1076"/>
          <ac:grpSpMkLst>
            <pc:docMk/>
            <pc:sldMk cId="3063004562" sldId="591"/>
            <ac:grpSpMk id="9" creationId="{F9EB5ADC-6B16-DABB-25B8-606FD0F1EE0C}"/>
          </ac:grpSpMkLst>
        </pc:grp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5" creationId="{11621FE0-5614-B93D-24CD-2F959B41D380}"/>
          </ac:picMkLst>
        </pc:picChg>
        <pc:picChg chg="mod">
          <ac:chgData name="Seungjae Lee" userId="37d62571-95b7-4ef3-88c6-73af89d2a1da" providerId="ADAL" clId="{BDDB21FF-570D-4C05-944E-82A9A308BB81}" dt="2023-02-15T21:59:47.131" v="204" actId="1076"/>
          <ac:picMkLst>
            <pc:docMk/>
            <pc:sldMk cId="3063004562" sldId="591"/>
            <ac:picMk id="10" creationId="{9BC774AC-5A69-3172-86DF-5AF4B2854981}"/>
          </ac:picMkLst>
        </pc:picChg>
      </pc:sldChg>
      <pc:sldChg chg="addSp delSp modSp new mod modAnim">
        <pc:chgData name="Seungjae Lee" userId="37d62571-95b7-4ef3-88c6-73af89d2a1da" providerId="ADAL" clId="{BDDB21FF-570D-4C05-944E-82A9A308BB81}" dt="2023-02-15T21:24:20.119" v="97"/>
        <pc:sldMkLst>
          <pc:docMk/>
          <pc:sldMk cId="4107654767" sldId="592"/>
        </pc:sldMkLst>
        <pc:spChg chg="del">
          <ac:chgData name="Seungjae Lee" userId="37d62571-95b7-4ef3-88c6-73af89d2a1da" providerId="ADAL" clId="{BDDB21FF-570D-4C05-944E-82A9A308BB81}" dt="2023-02-15T21:24:09.070" v="93" actId="478"/>
          <ac:spMkLst>
            <pc:docMk/>
            <pc:sldMk cId="4107654767" sldId="592"/>
            <ac:spMk id="3" creationId="{7E9CF7E6-4B16-4463-DD07-1D763E9BC633}"/>
          </ac:spMkLst>
        </pc:spChg>
        <pc:spChg chg="add mod">
          <ac:chgData name="Seungjae Lee" userId="37d62571-95b7-4ef3-88c6-73af89d2a1da" providerId="ADAL" clId="{BDDB21FF-570D-4C05-944E-82A9A308BB81}" dt="2023-02-15T21:24:16.193" v="96"/>
          <ac:spMkLst>
            <pc:docMk/>
            <pc:sldMk cId="4107654767" sldId="592"/>
            <ac:spMk id="4" creationId="{BFCE1DDD-FAF3-77F1-30DA-95650116A2A7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6" creationId="{CDF1CF57-C63F-D9B7-9C0D-D08362795C28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9" creationId="{AD400503-B577-AD22-01F4-005B80D094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3" creationId="{536736CC-54DC-EE7F-0D70-75EFA4173689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4" creationId="{599820EA-6862-C3AE-FF49-5232449D774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8" creationId="{338CEDA1-A3FE-895C-BFDE-92A481E7E226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19" creationId="{CE6DB455-F36C-7473-19BF-F40ADC81A63D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0" creationId="{A7371399-766F-AC9A-EC94-40492606A766}"/>
          </ac:spMkLst>
        </pc:spChg>
        <pc:spChg chg="add 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1" creationId="{2D744B8E-8237-F5C0-8730-B80A4E8CCC6F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4" creationId="{475A0E47-B232-B27A-0672-96DB92BBAB85}"/>
          </ac:spMkLst>
        </pc:spChg>
        <pc:spChg chg="mod">
          <ac:chgData name="Seungjae Lee" userId="37d62571-95b7-4ef3-88c6-73af89d2a1da" providerId="ADAL" clId="{BDDB21FF-570D-4C05-944E-82A9A308BB81}" dt="2023-02-15T21:24:20.119" v="97"/>
          <ac:spMkLst>
            <pc:docMk/>
            <pc:sldMk cId="4107654767" sldId="592"/>
            <ac:spMk id="25" creationId="{48BE723B-6678-8260-3C8D-571E5C7FAC03}"/>
          </ac:spMkLst>
        </pc:s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5" creationId="{74C958B8-0F1F-E8AB-AD66-5B427E55D58D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8" creationId="{FCA6AF1D-C34E-B96D-6754-5B69A08B94D8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1" creationId="{41687408-C553-0649-0E93-F5A486296F5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2" creationId="{4CDA1C89-5FAA-AF54-FA6B-85A95A5CB5F5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17" creationId="{57E8AF20-5094-E8DD-1919-5D6C7E36C3D1}"/>
          </ac:grpSpMkLst>
        </pc:grpChg>
        <pc:grpChg chg="add 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2" creationId="{6FD9FE5C-7627-094C-D47F-64007CF1B4FF}"/>
          </ac:grpSpMkLst>
        </pc:grpChg>
        <pc:grpChg chg="mod">
          <ac:chgData name="Seungjae Lee" userId="37d62571-95b7-4ef3-88c6-73af89d2a1da" providerId="ADAL" clId="{BDDB21FF-570D-4C05-944E-82A9A308BB81}" dt="2023-02-15T21:24:20.119" v="97"/>
          <ac:grpSpMkLst>
            <pc:docMk/>
            <pc:sldMk cId="4107654767" sldId="592"/>
            <ac:grpSpMk id="23" creationId="{C3B62D3D-1D56-5D49-2B35-0BAFCE1E39D6}"/>
          </ac:grpSpMkLst>
        </pc:grp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7" creationId="{41F7ACD4-3C49-5265-EA12-CE4C30D8956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0" creationId="{4659D87D-E01B-2817-6C50-0290E5732A6D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5" creationId="{D51CCB30-4777-653B-3F77-E8A521DC614F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16" creationId="{FD8B7D03-B2D4-3C16-6800-1A7071BEDF3A}"/>
          </ac:picMkLst>
        </pc:picChg>
        <pc:picChg chg="mod">
          <ac:chgData name="Seungjae Lee" userId="37d62571-95b7-4ef3-88c6-73af89d2a1da" providerId="ADAL" clId="{BDDB21FF-570D-4C05-944E-82A9A308BB81}" dt="2023-02-15T21:24:20.119" v="97"/>
          <ac:picMkLst>
            <pc:docMk/>
            <pc:sldMk cId="4107654767" sldId="592"/>
            <ac:picMk id="26" creationId="{DE1C283D-2278-9925-8E2C-112641013CD2}"/>
          </ac:picMkLst>
        </pc:picChg>
      </pc:sldChg>
      <pc:sldChg chg="addSp delSp modSp new mod">
        <pc:chgData name="Seungjae Lee" userId="37d62571-95b7-4ef3-88c6-73af89d2a1da" providerId="ADAL" clId="{BDDB21FF-570D-4C05-944E-82A9A308BB81}" dt="2023-02-15T21:26:08.028" v="113" actId="14100"/>
        <pc:sldMkLst>
          <pc:docMk/>
          <pc:sldMk cId="4005313721" sldId="593"/>
        </pc:sldMkLst>
        <pc:spChg chg="del">
          <ac:chgData name="Seungjae Lee" userId="37d62571-95b7-4ef3-88c6-73af89d2a1da" providerId="ADAL" clId="{BDDB21FF-570D-4C05-944E-82A9A308BB81}" dt="2023-02-15T21:25:29.579" v="99" actId="478"/>
          <ac:spMkLst>
            <pc:docMk/>
            <pc:sldMk cId="4005313721" sldId="593"/>
            <ac:spMk id="3" creationId="{70997158-8449-F8DC-1743-7ED63EA507B2}"/>
          </ac:spMkLst>
        </pc:spChg>
        <pc:spChg chg="add mod">
          <ac:chgData name="Seungjae Lee" userId="37d62571-95b7-4ef3-88c6-73af89d2a1da" providerId="ADAL" clId="{BDDB21FF-570D-4C05-944E-82A9A308BB81}" dt="2023-02-15T21:25:43.394" v="108" actId="20577"/>
          <ac:spMkLst>
            <pc:docMk/>
            <pc:sldMk cId="4005313721" sldId="593"/>
            <ac:spMk id="4" creationId="{0E1230F5-150E-C8D6-3773-EA0A36C8AC78}"/>
          </ac:spMkLst>
        </pc:spChg>
        <pc:spChg chg="mod">
          <ac:chgData name="Seungjae Lee" userId="37d62571-95b7-4ef3-88c6-73af89d2a1da" providerId="ADAL" clId="{BDDB21FF-570D-4C05-944E-82A9A308BB81}" dt="2023-02-15T21:25:47.060" v="109"/>
          <ac:spMkLst>
            <pc:docMk/>
            <pc:sldMk cId="4005313721" sldId="593"/>
            <ac:spMk id="7" creationId="{FEE3AA2C-5659-3F4E-0AF3-C59462926B2A}"/>
          </ac:spMkLst>
        </pc:spChg>
        <pc:spChg chg="mod">
          <ac:chgData name="Seungjae Lee" userId="37d62571-95b7-4ef3-88c6-73af89d2a1da" providerId="ADAL" clId="{BDDB21FF-570D-4C05-944E-82A9A308BB81}" dt="2023-02-15T21:26:08.028" v="113" actId="14100"/>
          <ac:spMkLst>
            <pc:docMk/>
            <pc:sldMk cId="4005313721" sldId="593"/>
            <ac:spMk id="8" creationId="{EADD5EA4-B5D2-F7FF-4859-10E7B939D0A2}"/>
          </ac:spMkLst>
        </pc:spChg>
        <pc:spChg chg="mod">
          <ac:chgData name="Seungjae Lee" userId="37d62571-95b7-4ef3-88c6-73af89d2a1da" providerId="ADAL" clId="{BDDB21FF-570D-4C05-944E-82A9A308BB81}" dt="2023-02-15T21:25:59.314" v="111" actId="14100"/>
          <ac:spMkLst>
            <pc:docMk/>
            <pc:sldMk cId="4005313721" sldId="593"/>
            <ac:spMk id="11" creationId="{FBD3D331-014F-3BFB-AFE7-0D1BA6B16603}"/>
          </ac:spMkLst>
        </pc:spChg>
        <pc:grpChg chg="add mod">
          <ac:chgData name="Seungjae Lee" userId="37d62571-95b7-4ef3-88c6-73af89d2a1da" providerId="ADAL" clId="{BDDB21FF-570D-4C05-944E-82A9A308BB81}" dt="2023-02-15T21:25:47.060" v="109"/>
          <ac:grpSpMkLst>
            <pc:docMk/>
            <pc:sldMk cId="4005313721" sldId="593"/>
            <ac:grpSpMk id="5" creationId="{8645FE59-8C96-22F9-8B35-B1ACA8FC1337}"/>
          </ac:grpSpMkLst>
        </pc:grpChg>
        <pc:picChg chg="mod">
          <ac:chgData name="Seungjae Lee" userId="37d62571-95b7-4ef3-88c6-73af89d2a1da" providerId="ADAL" clId="{BDDB21FF-570D-4C05-944E-82A9A308BB81}" dt="2023-02-15T21:25:47.060" v="109"/>
          <ac:picMkLst>
            <pc:docMk/>
            <pc:sldMk cId="4005313721" sldId="593"/>
            <ac:picMk id="6" creationId="{E5A5A9E9-F12F-4D59-8AE3-4B676C31880B}"/>
          </ac:picMkLst>
        </pc:pic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9" creationId="{8C5036F0-430D-C1D2-0630-58F5DFB6BE26}"/>
          </ac:cxnSpMkLst>
        </pc:cxnChg>
        <pc:cxnChg chg="mod">
          <ac:chgData name="Seungjae Lee" userId="37d62571-95b7-4ef3-88c6-73af89d2a1da" providerId="ADAL" clId="{BDDB21FF-570D-4C05-944E-82A9A308BB81}" dt="2023-02-15T21:26:08.028" v="113" actId="14100"/>
          <ac:cxnSpMkLst>
            <pc:docMk/>
            <pc:sldMk cId="4005313721" sldId="593"/>
            <ac:cxnSpMk id="10" creationId="{023BDFA6-4AFD-8122-1356-B2F0A70E3B0B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2" creationId="{90CD2FEB-CF0A-6BD7-7E17-919DD0152E86}"/>
          </ac:cxnSpMkLst>
        </pc:cxnChg>
        <pc:cxnChg chg="mod">
          <ac:chgData name="Seungjae Lee" userId="37d62571-95b7-4ef3-88c6-73af89d2a1da" providerId="ADAL" clId="{BDDB21FF-570D-4C05-944E-82A9A308BB81}" dt="2023-02-15T21:25:59.314" v="111" actId="14100"/>
          <ac:cxnSpMkLst>
            <pc:docMk/>
            <pc:sldMk cId="4005313721" sldId="593"/>
            <ac:cxnSpMk id="13" creationId="{43884A29-B3C4-394A-30F4-F2121C3A67FE}"/>
          </ac:cxnSpMkLst>
        </pc:cxnChg>
      </pc:sldChg>
      <pc:sldChg chg="addSp delSp modSp new del mod">
        <pc:chgData name="Seungjae Lee" userId="37d62571-95b7-4ef3-88c6-73af89d2a1da" providerId="ADAL" clId="{BDDB21FF-570D-4C05-944E-82A9A308BB81}" dt="2023-02-15T22:00:57.325" v="241" actId="47"/>
        <pc:sldMkLst>
          <pc:docMk/>
          <pc:sldMk cId="1036923023" sldId="594"/>
        </pc:sldMkLst>
        <pc:spChg chg="del">
          <ac:chgData name="Seungjae Lee" userId="37d62571-95b7-4ef3-88c6-73af89d2a1da" providerId="ADAL" clId="{BDDB21FF-570D-4C05-944E-82A9A308BB81}" dt="2023-02-15T21:26:47.005" v="115" actId="478"/>
          <ac:spMkLst>
            <pc:docMk/>
            <pc:sldMk cId="1036923023" sldId="594"/>
            <ac:spMk id="3" creationId="{CE9DD033-5035-BDD1-860C-2A01170D38E9}"/>
          </ac:spMkLst>
        </pc:spChg>
        <pc:spChg chg="add mod">
          <ac:chgData name="Seungjae Lee" userId="37d62571-95b7-4ef3-88c6-73af89d2a1da" providerId="ADAL" clId="{BDDB21FF-570D-4C05-944E-82A9A308BB81}" dt="2023-02-15T21:27:03.265" v="120"/>
          <ac:spMkLst>
            <pc:docMk/>
            <pc:sldMk cId="1036923023" sldId="594"/>
            <ac:spMk id="4" creationId="{20CC91A5-B18E-25B9-55FA-FBD7BB056833}"/>
          </ac:spMkLst>
        </pc:spChg>
        <pc:spChg chg="add mod">
          <ac:chgData name="Seungjae Lee" userId="37d62571-95b7-4ef3-88c6-73af89d2a1da" providerId="ADAL" clId="{BDDB21FF-570D-4C05-944E-82A9A308BB81}" dt="2023-02-15T21:27:08.976" v="121"/>
          <ac:spMkLst>
            <pc:docMk/>
            <pc:sldMk cId="1036923023" sldId="594"/>
            <ac:spMk id="5" creationId="{5500DED9-B25C-7FF4-F286-1B7EE6D6A249}"/>
          </ac:spMkLst>
        </pc:spChg>
      </pc:sldChg>
      <pc:sldChg chg="addSp delSp modSp add mod">
        <pc:chgData name="Seungjae Lee" userId="37d62571-95b7-4ef3-88c6-73af89d2a1da" providerId="ADAL" clId="{BDDB21FF-570D-4C05-944E-82A9A308BB81}" dt="2023-02-15T22:00:50.554" v="240" actId="1036"/>
        <pc:sldMkLst>
          <pc:docMk/>
          <pc:sldMk cId="2261177395" sldId="595"/>
        </pc:sldMkLst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2" creationId="{8A6E3C97-4905-4C3E-FB02-65083A48634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7" creationId="{ACCED6B6-4B5A-EFDA-C7FC-322AFBF2E32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8" creationId="{BC5A4A18-7FA2-342C-797A-4C7C894FB08B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1" creationId="{075146FE-3BED-DFFB-3CF5-F24D89D7CB28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3" creationId="{25CC83E8-2AD9-3D34-E2BF-ED701873A9BF}"/>
          </ac:spMkLst>
        </pc:spChg>
        <pc:spChg chg="del">
          <ac:chgData name="Seungjae Lee" userId="37d62571-95b7-4ef3-88c6-73af89d2a1da" providerId="ADAL" clId="{BDDB21FF-570D-4C05-944E-82A9A308BB81}" dt="2023-02-15T21:27:41.365" v="126" actId="478"/>
          <ac:spMkLst>
            <pc:docMk/>
            <pc:sldMk cId="2261177395" sldId="595"/>
            <ac:spMk id="14" creationId="{78254476-6ACB-46C1-89C5-CA7708A1CD6F}"/>
          </ac:spMkLst>
        </pc:spChg>
        <pc:spChg chg="add mod">
          <ac:chgData name="Seungjae Lee" userId="37d62571-95b7-4ef3-88c6-73af89d2a1da" providerId="ADAL" clId="{BDDB21FF-570D-4C05-944E-82A9A308BB81}" dt="2023-02-15T22:00:45.826" v="225"/>
          <ac:spMkLst>
            <pc:docMk/>
            <pc:sldMk cId="2261177395" sldId="595"/>
            <ac:spMk id="15" creationId="{68126AA7-D87F-B105-62BA-2554DBB33851}"/>
          </ac:spMkLst>
        </pc:spChg>
        <pc:picChg chg="add mod">
          <ac:chgData name="Seungjae Lee" userId="37d62571-95b7-4ef3-88c6-73af89d2a1da" providerId="ADAL" clId="{BDDB21FF-570D-4C05-944E-82A9A308BB81}" dt="2023-02-15T22:00:50.554" v="240" actId="1036"/>
          <ac:picMkLst>
            <pc:docMk/>
            <pc:sldMk cId="2261177395" sldId="595"/>
            <ac:picMk id="3" creationId="{53CC8E32-D7BC-9641-668C-7F12F41B802F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9" creationId="{269E2D85-7E19-5381-AD3C-D62D06772CE0}"/>
          </ac:picMkLst>
        </pc:picChg>
        <pc:picChg chg="del">
          <ac:chgData name="Seungjae Lee" userId="37d62571-95b7-4ef3-88c6-73af89d2a1da" providerId="ADAL" clId="{BDDB21FF-570D-4C05-944E-82A9A308BB81}" dt="2023-02-15T21:27:41.365" v="126" actId="478"/>
          <ac:picMkLst>
            <pc:docMk/>
            <pc:sldMk cId="2261177395" sldId="595"/>
            <ac:picMk id="10" creationId="{1A3732CF-9C9B-2BF5-27C0-FCC099755803}"/>
          </ac:picMkLst>
        </pc:pic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4" creationId="{9304EF92-0DB1-7304-176F-5B39BAA21339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5" creationId="{606394DB-A535-2345-6DF2-98441BA78258}"/>
          </ac:cxnSpMkLst>
        </pc:cxnChg>
        <pc:cxnChg chg="del">
          <ac:chgData name="Seungjae Lee" userId="37d62571-95b7-4ef3-88c6-73af89d2a1da" providerId="ADAL" clId="{BDDB21FF-570D-4C05-944E-82A9A308BB81}" dt="2023-02-15T21:27:41.365" v="126" actId="478"/>
          <ac:cxnSpMkLst>
            <pc:docMk/>
            <pc:sldMk cId="2261177395" sldId="595"/>
            <ac:cxnSpMk id="12" creationId="{ECAB5161-3ED5-9E00-BBDE-71C04AEE48C2}"/>
          </ac:cxnSpMkLst>
        </pc:cxnChg>
      </pc:sldChg>
      <pc:sldChg chg="addSp delSp modSp new mod">
        <pc:chgData name="Seungjae Lee" userId="37d62571-95b7-4ef3-88c6-73af89d2a1da" providerId="ADAL" clId="{BDDB21FF-570D-4C05-944E-82A9A308BB81}" dt="2023-02-15T22:21:18.868" v="249" actId="1076"/>
        <pc:sldMkLst>
          <pc:docMk/>
          <pc:sldMk cId="742649369" sldId="596"/>
        </pc:sldMkLst>
        <pc:spChg chg="del">
          <ac:chgData name="Seungjae Lee" userId="37d62571-95b7-4ef3-88c6-73af89d2a1da" providerId="ADAL" clId="{BDDB21FF-570D-4C05-944E-82A9A308BB81}" dt="2023-02-15T21:27:56.127" v="129" actId="478"/>
          <ac:spMkLst>
            <pc:docMk/>
            <pc:sldMk cId="742649369" sldId="596"/>
            <ac:spMk id="3" creationId="{59EB44D4-7150-5BD1-69D0-63F97AB044E2}"/>
          </ac:spMkLst>
        </pc:spChg>
        <pc:spChg chg="add mod">
          <ac:chgData name="Seungjae Lee" userId="37d62571-95b7-4ef3-88c6-73af89d2a1da" providerId="ADAL" clId="{BDDB21FF-570D-4C05-944E-82A9A308BB81}" dt="2023-02-15T21:28:35.415" v="162" actId="404"/>
          <ac:spMkLst>
            <pc:docMk/>
            <pc:sldMk cId="742649369" sldId="596"/>
            <ac:spMk id="4" creationId="{9A327784-7803-0925-D8B7-4BAD6EF69FF8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9" creationId="{38B01B8A-BF53-BC10-2CDF-10CA7A3887A4}"/>
          </ac:spMkLst>
        </pc:spChg>
        <pc:spChg chg="add 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1" creationId="{C146993F-4533-7A71-D3CD-3C2527181288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6" creationId="{577B9C9F-2998-1D4E-B3F1-ECF09679D6D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7" creationId="{3C8F4DAC-1011-0597-3C5A-A61BFC97DFF6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19" creationId="{E827CB19-2261-76FB-7F62-C51B6EC26704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0" creationId="{CE0A6827-8D58-20AE-455C-30EDCE67F1AC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3" creationId="{F278FDA5-6264-2913-26A0-40F72CE0C36E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4" creationId="{5D6E4F13-9BDD-6A88-5BFF-F8EAAEBFEC3F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6" creationId="{7153111A-EE43-C1CC-4C4A-D4ED344B17E5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7" creationId="{9E3F3DEA-FF16-1109-FF57-83C8D3683667}"/>
          </ac:spMkLst>
        </pc:spChg>
        <pc:spChg chg="mod">
          <ac:chgData name="Seungjae Lee" userId="37d62571-95b7-4ef3-88c6-73af89d2a1da" providerId="ADAL" clId="{BDDB21FF-570D-4C05-944E-82A9A308BB81}" dt="2023-02-15T22:21:18.868" v="249" actId="1076"/>
          <ac:spMkLst>
            <pc:docMk/>
            <pc:sldMk cId="742649369" sldId="596"/>
            <ac:spMk id="29" creationId="{BF7BB97F-8361-DDD1-6586-1B7B43DEBD75}"/>
          </ac:spMkLst>
        </pc:spChg>
        <pc:spChg chg="add mod">
          <ac:chgData name="Seungjae Lee" userId="37d62571-95b7-4ef3-88c6-73af89d2a1da" providerId="ADAL" clId="{BDDB21FF-570D-4C05-944E-82A9A308BB81}" dt="2023-02-15T22:21:15.023" v="248" actId="14100"/>
          <ac:spMkLst>
            <pc:docMk/>
            <pc:sldMk cId="742649369" sldId="596"/>
            <ac:spMk id="31" creationId="{B7043DED-0D06-968B-CCCE-0180628740E0}"/>
          </ac:spMkLst>
        </pc:s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5" creationId="{57907278-1F51-C3B7-58C0-D0C4F7BA7F82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5" creationId="{CE0BB19F-AEBB-E0EB-4CC0-8B92E0F189B5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18" creationId="{E1D3E592-EB3D-972C-33EE-5FA7644A0C94}"/>
          </ac:grpSpMkLst>
        </pc:grpChg>
        <pc:grpChg chg="add 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1" creationId="{4D51049B-B879-9057-C8BE-742C4D84178A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2" creationId="{6FE7F04F-8A8A-A526-515D-9E69BEEC77A2}"/>
          </ac:grpSpMkLst>
        </pc:grpChg>
        <pc:grpChg chg="mod">
          <ac:chgData name="Seungjae Lee" userId="37d62571-95b7-4ef3-88c6-73af89d2a1da" providerId="ADAL" clId="{BDDB21FF-570D-4C05-944E-82A9A308BB81}" dt="2023-02-15T22:21:18.868" v="249" actId="1076"/>
          <ac:grpSpMkLst>
            <pc:docMk/>
            <pc:sldMk cId="742649369" sldId="596"/>
            <ac:grpSpMk id="25" creationId="{1042C416-69E9-E7CE-C8AC-816DAD78DD78}"/>
          </ac:grpSpMkLst>
        </pc:grp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8" creationId="{6018AB5A-B29D-1883-5A30-4E904EC07E15}"/>
          </ac:picMkLst>
        </pc:picChg>
        <pc:picChg chg="add 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10" creationId="{43AC23D2-7590-E869-FE18-CDA079EAA2C8}"/>
          </ac:picMkLst>
        </pc:picChg>
        <pc:picChg chg="mod">
          <ac:chgData name="Seungjae Lee" userId="37d62571-95b7-4ef3-88c6-73af89d2a1da" providerId="ADAL" clId="{BDDB21FF-570D-4C05-944E-82A9A308BB81}" dt="2023-02-15T22:21:18.868" v="249" actId="1076"/>
          <ac:picMkLst>
            <pc:docMk/>
            <pc:sldMk cId="742649369" sldId="596"/>
            <ac:picMk id="28" creationId="{51413411-1900-9274-BD34-D98AC4B07750}"/>
          </ac:picMkLst>
        </pc:pic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6" creationId="{03162885-A5EE-2D1D-E649-D17899B45EAE}"/>
          </ac:cxnSpMkLst>
        </pc:cxnChg>
        <pc:cxnChg chg="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7" creationId="{09A70B47-AD99-5940-6C2B-7CE1216DDA3C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2" creationId="{8F82EE68-2B4A-E50E-F7DC-4486C8549E16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3" creationId="{F7FFFE84-D5B3-1150-528E-7E81106BE41E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14" creationId="{CEB1A5A9-00D8-0E95-CA5D-B870EA7AA0B5}"/>
          </ac:cxnSpMkLst>
        </pc:cxnChg>
        <pc:cxnChg chg="add mod">
          <ac:chgData name="Seungjae Lee" userId="37d62571-95b7-4ef3-88c6-73af89d2a1da" providerId="ADAL" clId="{BDDB21FF-570D-4C05-944E-82A9A308BB81}" dt="2023-02-15T22:21:18.868" v="249" actId="1076"/>
          <ac:cxnSpMkLst>
            <pc:docMk/>
            <pc:sldMk cId="742649369" sldId="596"/>
            <ac:cxnSpMk id="30" creationId="{3BC89C76-FA4D-0E6C-CC05-D7A7A0D063FF}"/>
          </ac:cxnSpMkLst>
        </pc:cxnChg>
      </pc:sldChg>
    </pc:docChg>
  </pc:docChgLst>
  <pc:docChgLst>
    <pc:chgData name="Seungjae Lee" userId="37d62571-95b7-4ef3-88c6-73af89d2a1da" providerId="ADAL" clId="{DE05D7E1-80E9-4035-85FA-AC04894B169B}"/>
    <pc:docChg chg="modSld">
      <pc:chgData name="Seungjae Lee" userId="37d62571-95b7-4ef3-88c6-73af89d2a1da" providerId="ADAL" clId="{DE05D7E1-80E9-4035-85FA-AC04894B169B}" dt="2022-08-23T15:21:36.610" v="0" actId="478"/>
      <pc:docMkLst>
        <pc:docMk/>
      </pc:docMkLst>
      <pc:sldChg chg="delSp">
        <pc:chgData name="Seungjae Lee" userId="37d62571-95b7-4ef3-88c6-73af89d2a1da" providerId="ADAL" clId="{DE05D7E1-80E9-4035-85FA-AC04894B169B}" dt="2022-08-23T15:21:36.610" v="0" actId="478"/>
        <pc:sldMkLst>
          <pc:docMk/>
          <pc:sldMk cId="3692461824" sldId="541"/>
        </pc:sldMkLst>
        <pc:grpChg chg="del">
          <ac:chgData name="Seungjae Lee" userId="37d62571-95b7-4ef3-88c6-73af89d2a1da" providerId="ADAL" clId="{DE05D7E1-80E9-4035-85FA-AC04894B169B}" dt="2022-08-23T15:21:36.610" v="0" actId="478"/>
          <ac:grpSpMkLst>
            <pc:docMk/>
            <pc:sldMk cId="3692461824" sldId="541"/>
            <ac:grpSpMk id="2" creationId="{E1F2D83B-C8C3-D526-FE4C-3B328EAF14C9}"/>
          </ac:grpSpMkLst>
        </pc:grpChg>
      </pc:sldChg>
    </pc:docChg>
  </pc:docChgLst>
  <pc:docChgLst>
    <pc:chgData name="Seungjae Lee" userId="37d62571-95b7-4ef3-88c6-73af89d2a1da" providerId="ADAL" clId="{7A186AB5-B0C5-49F3-8701-095AAED5FA87}"/>
    <pc:docChg chg="delSld modSld">
      <pc:chgData name="Seungjae Lee" userId="37d62571-95b7-4ef3-88c6-73af89d2a1da" providerId="ADAL" clId="{7A186AB5-B0C5-49F3-8701-095AAED5FA87}" dt="2023-03-16T19:10:22.215" v="15" actId="6549"/>
      <pc:docMkLst>
        <pc:docMk/>
      </pc:docMkLst>
      <pc:sldChg chg="del">
        <pc:chgData name="Seungjae Lee" userId="37d62571-95b7-4ef3-88c6-73af89d2a1da" providerId="ADAL" clId="{7A186AB5-B0C5-49F3-8701-095AAED5FA87}" dt="2023-03-16T17:23:02.980" v="0" actId="47"/>
        <pc:sldMkLst>
          <pc:docMk/>
          <pc:sldMk cId="714935056" sldId="586"/>
        </pc:sldMkLst>
      </pc:sldChg>
      <pc:sldChg chg="modNotesTx">
        <pc:chgData name="Seungjae Lee" userId="37d62571-95b7-4ef3-88c6-73af89d2a1da" providerId="ADAL" clId="{7A186AB5-B0C5-49F3-8701-095AAED5FA87}" dt="2023-03-16T19:09:29.214" v="2"/>
        <pc:sldMkLst>
          <pc:docMk/>
          <pc:sldMk cId="676965239" sldId="587"/>
        </pc:sldMkLst>
      </pc:sldChg>
      <pc:sldChg chg="modNotesTx">
        <pc:chgData name="Seungjae Lee" userId="37d62571-95b7-4ef3-88c6-73af89d2a1da" providerId="ADAL" clId="{7A186AB5-B0C5-49F3-8701-095AAED5FA87}" dt="2023-03-16T19:09:39.585" v="4" actId="6549"/>
        <pc:sldMkLst>
          <pc:docMk/>
          <pc:sldMk cId="3832754462" sldId="588"/>
        </pc:sldMkLst>
      </pc:sldChg>
      <pc:sldChg chg="modNotesTx">
        <pc:chgData name="Seungjae Lee" userId="37d62571-95b7-4ef3-88c6-73af89d2a1da" providerId="ADAL" clId="{7A186AB5-B0C5-49F3-8701-095AAED5FA87}" dt="2023-03-16T19:10:12.541" v="10" actId="20577"/>
        <pc:sldMkLst>
          <pc:docMk/>
          <pc:sldMk cId="2342993668" sldId="589"/>
        </pc:sldMkLst>
      </pc:sldChg>
      <pc:sldChg chg="modNotesTx">
        <pc:chgData name="Seungjae Lee" userId="37d62571-95b7-4ef3-88c6-73af89d2a1da" providerId="ADAL" clId="{7A186AB5-B0C5-49F3-8701-095AAED5FA87}" dt="2023-03-16T19:10:22.215" v="15" actId="6549"/>
        <pc:sldMkLst>
          <pc:docMk/>
          <pc:sldMk cId="246911536" sldId="590"/>
        </pc:sldMkLst>
      </pc:sldChg>
      <pc:sldChg chg="del">
        <pc:chgData name="Seungjae Lee" userId="37d62571-95b7-4ef3-88c6-73af89d2a1da" providerId="ADAL" clId="{7A186AB5-B0C5-49F3-8701-095AAED5FA87}" dt="2023-03-16T17:31:58.542" v="1" actId="47"/>
        <pc:sldMkLst>
          <pc:docMk/>
          <pc:sldMk cId="4005313721" sldId="5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03B38-0DA2-4A87-B01B-D0AB13369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EBAA2-ED77-4123-B514-B8B0B8CE9A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29B0-CB8D-4F98-92F0-2B04ABCAFA21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1EF52-F14F-461D-A734-CDC6070DB8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2CC39-47B8-4ACC-805F-A25C2AB71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BBB3A-A685-48C8-A952-94987D574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8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6563-8DB5-4841-9B6E-34083406F402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8F5F-5C48-4AA6-8674-EC89DFB605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28F5F-5C48-4AA6-8674-EC89DFB605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33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2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13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4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28F5F-5C48-4AA6-8674-EC89DFB605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1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1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3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Sep. 4-6,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46430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464305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CISBAT 2019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1C8564-F8B3-4357-B960-6DBC47390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0496" y="57150"/>
            <a:ext cx="105510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1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1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5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1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>
            <a:cxnSpLocks/>
          </p:cNvCxnSpPr>
          <p:nvPr/>
        </p:nvCxnSpPr>
        <p:spPr>
          <a:xfrm flipH="1">
            <a:off x="148666" y="1002342"/>
            <a:ext cx="120433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209389" y="966758"/>
            <a:ext cx="11982617" cy="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9372D-51D9-BC35-8314-2DBA7C5A1C50}"/>
              </a:ext>
            </a:extLst>
          </p:cNvPr>
          <p:cNvGrpSpPr/>
          <p:nvPr userDrawn="1"/>
        </p:nvGrpSpPr>
        <p:grpSpPr>
          <a:xfrm>
            <a:off x="11263152" y="69999"/>
            <a:ext cx="857366" cy="857366"/>
            <a:chOff x="5685397" y="3220728"/>
            <a:chExt cx="1440000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6EF85D-077D-FB88-95A9-987D063CCB7B}"/>
                </a:ext>
              </a:extLst>
            </p:cNvPr>
            <p:cNvSpPr/>
            <p:nvPr/>
          </p:nvSpPr>
          <p:spPr>
            <a:xfrm>
              <a:off x="6477397" y="3976729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2D1F-0BE0-0B6D-81B6-35284E8D5CA8}"/>
                </a:ext>
              </a:extLst>
            </p:cNvPr>
            <p:cNvSpPr/>
            <p:nvPr/>
          </p:nvSpPr>
          <p:spPr>
            <a:xfrm>
              <a:off x="6477397" y="3220728"/>
              <a:ext cx="648000" cy="683999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AA7E0D-A546-5612-7175-BC12D050ACE3}"/>
                </a:ext>
              </a:extLst>
            </p:cNvPr>
            <p:cNvSpPr/>
            <p:nvPr/>
          </p:nvSpPr>
          <p:spPr>
            <a:xfrm>
              <a:off x="6081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5F6C5A-D04A-7A06-7756-4E92AD9C4579}"/>
                </a:ext>
              </a:extLst>
            </p:cNvPr>
            <p:cNvSpPr/>
            <p:nvPr/>
          </p:nvSpPr>
          <p:spPr>
            <a:xfrm>
              <a:off x="5685397" y="3220728"/>
              <a:ext cx="324000" cy="1440000"/>
            </a:xfrm>
            <a:prstGeom prst="rect">
              <a:avLst/>
            </a:prstGeom>
            <a:solidFill>
              <a:srgbClr val="00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B9029-CBAA-888D-E63F-D9A23D42D09E}"/>
                </a:ext>
              </a:extLst>
            </p:cNvPr>
            <p:cNvSpPr/>
            <p:nvPr/>
          </p:nvSpPr>
          <p:spPr>
            <a:xfrm rot="5400000">
              <a:off x="6681294" y="3442624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4140AF-F6E4-A61A-1257-90BA41F11C05}"/>
                </a:ext>
              </a:extLst>
            </p:cNvPr>
            <p:cNvSpPr/>
            <p:nvPr/>
          </p:nvSpPr>
          <p:spPr>
            <a:xfrm rot="5400000">
              <a:off x="6681294" y="4198625"/>
              <a:ext cx="240206" cy="2402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783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88" r:id="rId3"/>
    <p:sldLayoutId id="2147483718" r:id="rId4"/>
    <p:sldLayoutId id="2147483717" r:id="rId5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1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7.png"/><Relationship Id="rId3" Type="http://schemas.openxmlformats.org/officeDocument/2006/relationships/image" Target="../media/image11.jpeg"/><Relationship Id="rId7" Type="http://schemas.openxmlformats.org/officeDocument/2006/relationships/image" Target="../media/image13.pn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hyperlink" Target="mailto:sjae.lee@utoronto.ca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BDEE564-5ED1-3017-18F2-E72EE442841C}"/>
              </a:ext>
            </a:extLst>
          </p:cNvPr>
          <p:cNvSpPr txBox="1"/>
          <p:nvPr/>
        </p:nvSpPr>
        <p:spPr>
          <a:xfrm>
            <a:off x="342900" y="1731390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latin typeface="Arial" panose="020B0604020202020204" pitchFamily="34" charset="0"/>
                <a:cs typeface="Arial" panose="020B0604020202020204" pitchFamily="34" charset="0"/>
              </a:rPr>
              <a:t>Bayesian Modelling Workshop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 Session – Bayesian Linear Regression</a:t>
            </a:r>
          </a:p>
          <a:p>
            <a:pPr algn="ctr"/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March 31</a:t>
            </a:r>
            <a:r>
              <a:rPr lang="en-CA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62692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ne Eighty Toronto">
            <a:extLst>
              <a:ext uri="{FF2B5EF4-FFF2-40B4-BE49-F238E27FC236}">
                <a16:creationId xmlns:a16="http://schemas.microsoft.com/office/drawing/2014/main" id="{69BE9E45-94EF-40F4-BD73-2C46B9E10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C4D86-5946-4820-B42D-8F0B6C67C5A0}"/>
              </a:ext>
            </a:extLst>
          </p:cNvPr>
          <p:cNvSpPr txBox="1"/>
          <p:nvPr/>
        </p:nvSpPr>
        <p:spPr>
          <a:xfrm>
            <a:off x="1524000" y="2467133"/>
            <a:ext cx="9144000" cy="22922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 latinLnBrk="0">
              <a:defRPr/>
            </a:pPr>
            <a:r>
              <a:rPr lang="en-US" sz="4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algn="ctr" latinLnBrk="0">
              <a:defRPr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sjae.lee@utoronto.ca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F29198E-A0DF-4C96-B33F-B6238ED2B71A}"/>
              </a:ext>
            </a:extLst>
          </p:cNvPr>
          <p:cNvSpPr/>
          <p:nvPr/>
        </p:nvSpPr>
        <p:spPr>
          <a:xfrm>
            <a:off x="3874376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6" name="Picture 8" descr="Engine failure icon Images, Stock Photos &amp;amp; Vectors | Shutterstock">
            <a:extLst>
              <a:ext uri="{FF2B5EF4-FFF2-40B4-BE49-F238E27FC236}">
                <a16:creationId xmlns:a16="http://schemas.microsoft.com/office/drawing/2014/main" id="{D071B3B9-269D-4C9E-AE8E-4FA69EBE5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83" b="90000" l="10000" r="90000">
                        <a14:foregroundMark x1="63462" y1="57083" x2="63462" y2="57083"/>
                        <a14:foregroundMark x1="62692" y1="72917" x2="62692" y2="72917"/>
                        <a14:foregroundMark x1="52308" y1="7500" x2="52308" y2="7500"/>
                        <a14:foregroundMark x1="63462" y1="9583" x2="63462" y2="9583"/>
                        <a14:foregroundMark x1="63462" y1="9167" x2="63462" y2="9167"/>
                        <a14:foregroundMark x1="63462" y1="9583" x2="63462" y2="9583"/>
                        <a14:foregroundMark x1="63462" y1="9167" x2="63462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03272" y="907741"/>
            <a:ext cx="778006" cy="7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Oval 184">
            <a:extLst>
              <a:ext uri="{FF2B5EF4-FFF2-40B4-BE49-F238E27FC236}">
                <a16:creationId xmlns:a16="http://schemas.microsoft.com/office/drawing/2014/main" id="{30D44440-4469-4072-B44E-6AA1D4D72D21}"/>
              </a:ext>
            </a:extLst>
          </p:cNvPr>
          <p:cNvSpPr/>
          <p:nvPr/>
        </p:nvSpPr>
        <p:spPr>
          <a:xfrm>
            <a:off x="9323392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2" name="Picture 14" descr="Energy Management - - Energy Management System Icon Clipart (#1943663) -  PinClipart">
            <a:extLst>
              <a:ext uri="{FF2B5EF4-FFF2-40B4-BE49-F238E27FC236}">
                <a16:creationId xmlns:a16="http://schemas.microsoft.com/office/drawing/2014/main" id="{BC90AF7B-4600-4BC4-B6C3-B7AA48AA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42" b="90415" l="6136" r="94773">
                        <a14:foregroundMark x1="62500" y1="29041" x2="62500" y2="29041"/>
                        <a14:foregroundMark x1="91818" y1="43348" x2="91818" y2="43348"/>
                        <a14:foregroundMark x1="94773" y1="86409" x2="94773" y2="86409"/>
                        <a14:foregroundMark x1="87500" y1="90415" x2="87500" y2="90415"/>
                        <a14:foregroundMark x1="38182" y1="70672" x2="38182" y2="70672"/>
                        <a14:foregroundMark x1="40341" y1="78112" x2="40341" y2="78112"/>
                        <a14:foregroundMark x1="25455" y1="26896" x2="25455" y2="26896"/>
                        <a14:foregroundMark x1="23864" y1="12446" x2="24545" y2="29328"/>
                        <a14:foregroundMark x1="35455" y1="22031" x2="39773" y2="38054"/>
                        <a14:foregroundMark x1="6705" y1="39342" x2="6136" y2="32189"/>
                        <a14:foregroundMark x1="30568" y1="20029" x2="33068" y2="18741"/>
                        <a14:backgroundMark x1="27045" y1="67525" x2="27045" y2="67525"/>
                        <a14:backgroundMark x1="32386" y1="87268" x2="32386" y2="87268"/>
                        <a14:backgroundMark x1="34432" y1="87268" x2="42727" y2="87983"/>
                        <a14:backgroundMark x1="42727" y1="87983" x2="42727" y2="87983"/>
                        <a14:backgroundMark x1="45682" y1="71674" x2="47273" y2="68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7445" y="602616"/>
            <a:ext cx="711719" cy="56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Oval 186">
            <a:extLst>
              <a:ext uri="{FF2B5EF4-FFF2-40B4-BE49-F238E27FC236}">
                <a16:creationId xmlns:a16="http://schemas.microsoft.com/office/drawing/2014/main" id="{9DE5684A-B988-4D28-A08A-4D613DE43261}"/>
              </a:ext>
            </a:extLst>
          </p:cNvPr>
          <p:cNvSpPr/>
          <p:nvPr/>
        </p:nvSpPr>
        <p:spPr>
          <a:xfrm>
            <a:off x="7507053" y="823785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FEA21B3A-DF0A-4766-8D36-CB70EF148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98551" y="993640"/>
            <a:ext cx="284756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Building Icon, Symbol. PNG, SVG Download.">
            <a:extLst>
              <a:ext uri="{FF2B5EF4-FFF2-40B4-BE49-F238E27FC236}">
                <a16:creationId xmlns:a16="http://schemas.microsoft.com/office/drawing/2014/main" id="{E1268F2E-B7BF-422C-9EA6-85E92BD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7408" y="1047946"/>
            <a:ext cx="400189" cy="4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08FEBD2-F968-4E7D-9D41-D53F783A9EF4}"/>
              </a:ext>
            </a:extLst>
          </p:cNvPr>
          <p:cNvGrpSpPr/>
          <p:nvPr/>
        </p:nvGrpSpPr>
        <p:grpSpPr>
          <a:xfrm>
            <a:off x="7736735" y="870165"/>
            <a:ext cx="377244" cy="743848"/>
            <a:chOff x="6140731" y="1994254"/>
            <a:chExt cx="377244" cy="743848"/>
          </a:xfrm>
          <a:solidFill>
            <a:schemeClr val="bg1"/>
          </a:solidFill>
        </p:grpSpPr>
        <p:sp>
          <p:nvSpPr>
            <p:cNvPr id="213" name="Arrow: Circular 212">
              <a:extLst>
                <a:ext uri="{FF2B5EF4-FFF2-40B4-BE49-F238E27FC236}">
                  <a16:creationId xmlns:a16="http://schemas.microsoft.com/office/drawing/2014/main" id="{2404B8C9-6E85-4304-ABC8-97E5C3277F0C}"/>
                </a:ext>
              </a:extLst>
            </p:cNvPr>
            <p:cNvSpPr/>
            <p:nvPr/>
          </p:nvSpPr>
          <p:spPr>
            <a:xfrm>
              <a:off x="6140731" y="1994254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Arrow: Circular 223">
              <a:extLst>
                <a:ext uri="{FF2B5EF4-FFF2-40B4-BE49-F238E27FC236}">
                  <a16:creationId xmlns:a16="http://schemas.microsoft.com/office/drawing/2014/main" id="{15FDB9C4-7C60-49E6-B6DE-F79ED9AB9B27}"/>
                </a:ext>
              </a:extLst>
            </p:cNvPr>
            <p:cNvSpPr/>
            <p:nvPr/>
          </p:nvSpPr>
          <p:spPr>
            <a:xfrm rot="10800000">
              <a:off x="6140731" y="2430070"/>
              <a:ext cx="377244" cy="308032"/>
            </a:xfrm>
            <a:prstGeom prst="circularArrow">
              <a:avLst/>
            </a:prstGeom>
            <a:grpFill/>
            <a:ln w="6350">
              <a:solidFill>
                <a:srgbClr val="4B8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0430EB9F-7B2C-49F2-97F3-4FA7EFB1BB09}"/>
              </a:ext>
            </a:extLst>
          </p:cNvPr>
          <p:cNvSpPr/>
          <p:nvPr/>
        </p:nvSpPr>
        <p:spPr>
          <a:xfrm>
            <a:off x="5690714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Hvac Icon, HD Png Download , Transparent Png Image - PNGitem">
            <a:extLst>
              <a:ext uri="{FF2B5EF4-FFF2-40B4-BE49-F238E27FC236}">
                <a16:creationId xmlns:a16="http://schemas.microsoft.com/office/drawing/2014/main" id="{0C7B00A0-81B5-4AC1-BCD8-056874BB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171" b="94996" l="8721" r="90000">
                        <a14:foregroundMark x1="8721" y1="36530" x2="8721" y2="36530"/>
                        <a14:foregroundMark x1="8721" y1="29691" x2="8721" y2="29691"/>
                        <a14:foregroundMark x1="68023" y1="59883" x2="68023" y2="59883"/>
                        <a14:foregroundMark x1="76977" y1="61384" x2="76977" y2="61384"/>
                        <a14:foregroundMark x1="68256" y1="5171" x2="68256" y2="5171"/>
                        <a14:foregroundMark x1="65698" y1="94996" x2="65698" y2="94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5603" y="605488"/>
            <a:ext cx="464940" cy="6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1728DF7C-F001-4E08-8100-EE88BE0F1235}"/>
              </a:ext>
            </a:extLst>
          </p:cNvPr>
          <p:cNvSpPr/>
          <p:nvPr/>
        </p:nvSpPr>
        <p:spPr>
          <a:xfrm>
            <a:off x="2058038" y="482918"/>
            <a:ext cx="836608" cy="8366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60" name="Picture 12" descr="power grid Icon - Download power grid Icon 3039943 | Noun Project">
            <a:extLst>
              <a:ext uri="{FF2B5EF4-FFF2-40B4-BE49-F238E27FC236}">
                <a16:creationId xmlns:a16="http://schemas.microsoft.com/office/drawing/2014/main" id="{44746897-8018-4799-9282-5F10B07F2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02662" y="575553"/>
            <a:ext cx="742138" cy="61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63F70344-E633-4A50-97A4-4F957A6659B7}"/>
              </a:ext>
            </a:extLst>
          </p:cNvPr>
          <p:cNvSpPr/>
          <p:nvPr/>
        </p:nvSpPr>
        <p:spPr>
          <a:xfrm>
            <a:off x="2106610" y="328958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E43F2C-82E0-41FB-9F19-C04A01D380F5}"/>
              </a:ext>
            </a:extLst>
          </p:cNvPr>
          <p:cNvSpPr/>
          <p:nvPr/>
        </p:nvSpPr>
        <p:spPr>
          <a:xfrm>
            <a:off x="3945307" y="2183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00306E-70DD-491D-A00E-817B3AC79F8B}"/>
              </a:ext>
            </a:extLst>
          </p:cNvPr>
          <p:cNvSpPr/>
          <p:nvPr/>
        </p:nvSpPr>
        <p:spPr>
          <a:xfrm>
            <a:off x="5892859" y="262258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989A95-3633-4542-A551-A332DAB48B21}"/>
              </a:ext>
            </a:extLst>
          </p:cNvPr>
          <p:cNvSpPr/>
          <p:nvPr/>
        </p:nvSpPr>
        <p:spPr>
          <a:xfrm>
            <a:off x="8337196" y="3083744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1F3684-DF16-439F-A9FA-41B461533E43}"/>
              </a:ext>
            </a:extLst>
          </p:cNvPr>
          <p:cNvSpPr/>
          <p:nvPr/>
        </p:nvSpPr>
        <p:spPr>
          <a:xfrm>
            <a:off x="9703596" y="3390523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304">
            <a:extLst>
              <a:ext uri="{FF2B5EF4-FFF2-40B4-BE49-F238E27FC236}">
                <a16:creationId xmlns:a16="http://schemas.microsoft.com/office/drawing/2014/main" id="{72C2EED3-1C6D-4B70-B049-6ED060724FEA}"/>
              </a:ext>
            </a:extLst>
          </p:cNvPr>
          <p:cNvCxnSpPr>
            <a:cxnSpLocks/>
            <a:stCxn id="55" idx="6"/>
            <a:endCxn id="189" idx="4"/>
          </p:cNvCxnSpPr>
          <p:nvPr/>
        </p:nvCxnSpPr>
        <p:spPr>
          <a:xfrm flipV="1">
            <a:off x="2182810" y="1319526"/>
            <a:ext cx="293532" cy="2008158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04">
            <a:extLst>
              <a:ext uri="{FF2B5EF4-FFF2-40B4-BE49-F238E27FC236}">
                <a16:creationId xmlns:a16="http://schemas.microsoft.com/office/drawing/2014/main" id="{47566976-5BEC-4276-8804-6C516B3AE8BF}"/>
              </a:ext>
            </a:extLst>
          </p:cNvPr>
          <p:cNvCxnSpPr>
            <a:cxnSpLocks/>
            <a:stCxn id="56" idx="6"/>
            <a:endCxn id="188" idx="4"/>
          </p:cNvCxnSpPr>
          <p:nvPr/>
        </p:nvCxnSpPr>
        <p:spPr>
          <a:xfrm flipV="1">
            <a:off x="4021508" y="1660394"/>
            <a:ext cx="271173" cy="560907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04">
            <a:extLst>
              <a:ext uri="{FF2B5EF4-FFF2-40B4-BE49-F238E27FC236}">
                <a16:creationId xmlns:a16="http://schemas.microsoft.com/office/drawing/2014/main" id="{107CF320-CFDA-4C07-8933-4131A2A3CE6D}"/>
              </a:ext>
            </a:extLst>
          </p:cNvPr>
          <p:cNvCxnSpPr>
            <a:cxnSpLocks/>
            <a:stCxn id="57" idx="6"/>
            <a:endCxn id="190" idx="4"/>
          </p:cNvCxnSpPr>
          <p:nvPr/>
        </p:nvCxnSpPr>
        <p:spPr>
          <a:xfrm flipV="1">
            <a:off x="5969060" y="1319526"/>
            <a:ext cx="139959" cy="1341160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04">
            <a:extLst>
              <a:ext uri="{FF2B5EF4-FFF2-40B4-BE49-F238E27FC236}">
                <a16:creationId xmlns:a16="http://schemas.microsoft.com/office/drawing/2014/main" id="{1B4154C9-078E-4C42-8D99-4962729E87D6}"/>
              </a:ext>
            </a:extLst>
          </p:cNvPr>
          <p:cNvCxnSpPr>
            <a:cxnSpLocks/>
            <a:stCxn id="58" idx="2"/>
            <a:endCxn id="187" idx="4"/>
          </p:cNvCxnSpPr>
          <p:nvPr/>
        </p:nvCxnSpPr>
        <p:spPr>
          <a:xfrm rot="10800000">
            <a:off x="7925359" y="1660395"/>
            <a:ext cx="411839" cy="1461451"/>
          </a:xfrm>
          <a:prstGeom prst="bentConnector2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04">
            <a:extLst>
              <a:ext uri="{FF2B5EF4-FFF2-40B4-BE49-F238E27FC236}">
                <a16:creationId xmlns:a16="http://schemas.microsoft.com/office/drawing/2014/main" id="{9BED2981-0088-4355-A757-280127266FDE}"/>
              </a:ext>
            </a:extLst>
          </p:cNvPr>
          <p:cNvCxnSpPr>
            <a:cxnSpLocks/>
            <a:stCxn id="59" idx="0"/>
            <a:endCxn id="185" idx="4"/>
          </p:cNvCxnSpPr>
          <p:nvPr/>
        </p:nvCxnSpPr>
        <p:spPr>
          <a:xfrm flipV="1">
            <a:off x="9741696" y="1319527"/>
            <a:ext cx="0" cy="2070997"/>
          </a:xfrm>
          <a:prstGeom prst="straightConnector1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B0F2BF5-0443-4754-A66D-00BC52F56541}"/>
              </a:ext>
            </a:extLst>
          </p:cNvPr>
          <p:cNvSpPr txBox="1"/>
          <p:nvPr/>
        </p:nvSpPr>
        <p:spPr>
          <a:xfrm>
            <a:off x="3569563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DETECTION AND DIAGNOSIS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142232-2002-462F-88B7-4C434850E3CB}"/>
              </a:ext>
            </a:extLst>
          </p:cNvPr>
          <p:cNvSpPr txBox="1"/>
          <p:nvPr/>
        </p:nvSpPr>
        <p:spPr>
          <a:xfrm>
            <a:off x="9018579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&amp; DATA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9B3FA5-487E-4777-B552-361AF485EC16}"/>
              </a:ext>
            </a:extLst>
          </p:cNvPr>
          <p:cNvSpPr txBox="1"/>
          <p:nvPr/>
        </p:nvSpPr>
        <p:spPr>
          <a:xfrm>
            <a:off x="7199756" y="406278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HUMAN-BUILDING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808120-40D8-41EE-8C57-B034D9EF3D6E}"/>
              </a:ext>
            </a:extLst>
          </p:cNvPr>
          <p:cNvSpPr txBox="1"/>
          <p:nvPr/>
        </p:nvSpPr>
        <p:spPr>
          <a:xfrm>
            <a:off x="538341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SYSTEM</a:t>
            </a:r>
          </a:p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CONTROL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AC9E7B-8A1C-4DBF-ACD3-8E7AAB9087B5}"/>
              </a:ext>
            </a:extLst>
          </p:cNvPr>
          <p:cNvSpPr txBox="1"/>
          <p:nvPr/>
        </p:nvSpPr>
        <p:spPr>
          <a:xfrm>
            <a:off x="1755708" y="63719"/>
            <a:ext cx="144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GRID-INTERACTIVE</a:t>
            </a:r>
            <a:b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476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80842-A573-8E2D-E65D-2ADCBF05D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/>
              <p:nvPr/>
            </p:nvSpPr>
            <p:spPr>
              <a:xfrm>
                <a:off x="4049766" y="2964654"/>
                <a:ext cx="4092467" cy="175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𝐃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∝</m:t>
                      </m:r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𝐃</m:t>
                          </m:r>
                        </m:e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/>
                  <a:cs typeface="+mn-cs"/>
                </a:endParaRP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Model parameters</a:t>
                </a: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𝐃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Data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66" y="2964654"/>
                <a:ext cx="4092467" cy="1756635"/>
              </a:xfrm>
              <a:prstGeom prst="rect">
                <a:avLst/>
              </a:prstGeom>
              <a:blipFill>
                <a:blip r:embed="rId2"/>
                <a:stretch>
                  <a:fillRect b="-10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BFFD77B0-EA77-187B-AEC8-DDA6983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7EB6C-7419-FB71-72A1-74A4570E8004}"/>
              </a:ext>
            </a:extLst>
          </p:cNvPr>
          <p:cNvSpPr/>
          <p:nvPr/>
        </p:nvSpPr>
        <p:spPr>
          <a:xfrm>
            <a:off x="1491046" y="3802857"/>
            <a:ext cx="258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Posterior probability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(Not a point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/>
              <p:nvPr/>
            </p:nvSpPr>
            <p:spPr>
              <a:xfrm>
                <a:off x="8142233" y="2073933"/>
                <a:ext cx="25892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Prior probability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(prior knowledge on </a:t>
                </a:r>
                <a14:m>
                  <m:oMath xmlns:m="http://schemas.openxmlformats.org/officeDocument/2006/math">
                    <m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233" y="2073933"/>
                <a:ext cx="2589214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78B2411-EF18-AEF9-E34C-7F981985EB91}"/>
              </a:ext>
            </a:extLst>
          </p:cNvPr>
          <p:cNvSpPr/>
          <p:nvPr/>
        </p:nvSpPr>
        <p:spPr>
          <a:xfrm>
            <a:off x="5275643" y="2096105"/>
            <a:ext cx="25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Data likelihood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9F5CF-3D96-EF5B-1286-47DF93A5552A}"/>
              </a:ext>
            </a:extLst>
          </p:cNvPr>
          <p:cNvCxnSpPr>
            <a:cxnSpLocks/>
          </p:cNvCxnSpPr>
          <p:nvPr/>
        </p:nvCxnSpPr>
        <p:spPr>
          <a:xfrm flipH="1">
            <a:off x="8010525" y="2720263"/>
            <a:ext cx="490922" cy="3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734CC-7264-A2B3-7142-11C7700E99E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70250" y="2465437"/>
            <a:ext cx="0" cy="3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7D444-689C-6AE0-19CF-487EA4DDF9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85653" y="3351244"/>
            <a:ext cx="1307656" cy="45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7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Linear Regression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6701368" y="1651895"/>
                <a:ext cx="4585829" cy="5305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</m:e>
                      </m:acc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𝐱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br>
                  <a:rPr kumimoji="0" lang="en-CA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rPr>
                </a:br>
                <a:r>
                  <a:rPr kumimoji="0" lang="en-CA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where</a:t>
                </a:r>
                <a:br>
                  <a:rPr kumimoji="0" lang="en-CA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kumimoji="0" lang="en-CA" sz="3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p>
                            <m:sSupPr>
                              <m:ctrlPr>
                                <a:rPr kumimoji="0" lang="en-CA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kumimoji="0" lang="en-CA" sz="3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0" lang="en-CA" sz="3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𝐱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CA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CA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CA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p>
                            <m:sSupPr>
                              <m:ctrlPr>
                                <a:rPr kumimoji="0" lang="en-CA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CA" sz="3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CA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CA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0" lang="en-CA" sz="3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𝛉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68" y="1651895"/>
                <a:ext cx="4585829" cy="5305748"/>
              </a:xfrm>
              <a:prstGeom prst="rect">
                <a:avLst/>
              </a:prstGeom>
              <a:blipFill>
                <a:blip r:embed="rId3"/>
                <a:stretch>
                  <a:fillRect l="-59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D078CA-05A9-5F3B-C2AD-B51B273B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8" y="2146105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 Least-Square Estimation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5803617" y="1664546"/>
                <a:ext cx="6175022" cy="314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4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3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Arial"/>
                </a:endParaRPr>
              </a:p>
              <a:p>
                <a:pPr latinLnBrk="0"/>
                <a:r>
                  <a:rPr lang="en-CA" sz="3200" b="1" dirty="0">
                    <a:latin typeface="+mj-lt"/>
                  </a:rPr>
                  <a:t>Loss function</a:t>
                </a:r>
                <a:endParaRPr lang="en-CA" sz="3200" b="1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32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17" y="1664546"/>
                <a:ext cx="6175022" cy="3149004"/>
              </a:xfrm>
              <a:prstGeom prst="rect">
                <a:avLst/>
              </a:prstGeom>
              <a:blipFill>
                <a:blip r:embed="rId3"/>
                <a:stretch>
                  <a:fillRect l="-3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E12009-1B44-C188-88B9-195190D8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" y="1924260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0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Maximum Likelihood Estimation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5803617" y="1461346"/>
                <a:ext cx="6175022" cy="3935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4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32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CA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3200" dirty="0">
                  <a:solidFill>
                    <a:prstClr val="black"/>
                  </a:solidFill>
                  <a:latin typeface="Arial"/>
                </a:endParaRPr>
              </a:p>
              <a:p>
                <a:pPr latinLnBrk="0"/>
                <a:r>
                  <a:rPr lang="en-CA" sz="3200" b="1" dirty="0">
                    <a:latin typeface="+mj-lt"/>
                  </a:rPr>
                  <a:t>Data Likelihood</a:t>
                </a:r>
                <a:endParaRPr lang="en-CA" sz="3200" b="1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17" y="1461346"/>
                <a:ext cx="6175022" cy="3935308"/>
              </a:xfrm>
              <a:prstGeom prst="rect">
                <a:avLst/>
              </a:prstGeom>
              <a:blipFill>
                <a:blip r:embed="rId3"/>
                <a:stretch>
                  <a:fillRect l="-3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E12009-1B44-C188-88B9-195190D8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" y="1924260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5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80842-A573-8E2D-E65D-2ADCBF05D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/>
              <p:nvPr/>
            </p:nvSpPr>
            <p:spPr>
              <a:xfrm>
                <a:off x="3959454" y="2964654"/>
                <a:ext cx="4663456" cy="1793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  <m:e>
                          <m:r>
                            <a:rPr kumimoji="0" lang="en-CA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  <m:r>
                            <a:rPr kumimoji="0" lang="en-CA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CA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∝</m:t>
                      </m:r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CA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</m:e>
                        <m:e>
                          <m:r>
                            <a:rPr kumimoji="0" lang="en-CA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  <m:r>
                            <a:rPr kumimoji="0" lang="en-CA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/>
                  <a:cs typeface="+mn-cs"/>
                </a:endParaRPr>
              </a:p>
              <a:p>
                <a:pPr marL="290513" marR="0" lvl="0" indent="0" algn="l" defTabSz="914400" rtl="0" eaLnBrk="1" fontAlgn="auto" latinLnBrk="1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Model parameters</a:t>
                </a:r>
              </a:p>
              <a:p>
                <a:pPr marL="290513" lvl="0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CA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CA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: Data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63F76A-5710-9EE3-17E3-5839C069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54" y="2964654"/>
                <a:ext cx="4663456" cy="1793055"/>
              </a:xfrm>
              <a:prstGeom prst="rect">
                <a:avLst/>
              </a:prstGeom>
              <a:blipFill>
                <a:blip r:embed="rId2"/>
                <a:stretch>
                  <a:fillRect b="-78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BFFD77B0-EA77-187B-AEC8-DDA6983A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Modelling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7EB6C-7419-FB71-72A1-74A4570E8004}"/>
              </a:ext>
            </a:extLst>
          </p:cNvPr>
          <p:cNvSpPr/>
          <p:nvPr/>
        </p:nvSpPr>
        <p:spPr>
          <a:xfrm>
            <a:off x="1400734" y="3802857"/>
            <a:ext cx="258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Posterior probability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(Not a point estimation)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/>
              <p:nvPr/>
            </p:nvSpPr>
            <p:spPr>
              <a:xfrm>
                <a:off x="8221256" y="2073933"/>
                <a:ext cx="25892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Prior probability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(prior knowledge on </a:t>
                </a:r>
                <a14:m>
                  <m:oMath xmlns:m="http://schemas.openxmlformats.org/officeDocument/2006/math">
                    <m:r>
                      <a: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𝛉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CD1C42-8B6A-B1E5-5F54-550970E84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56" y="2073933"/>
                <a:ext cx="2589214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78B2411-EF18-AEF9-E34C-7F981985EB91}"/>
              </a:ext>
            </a:extLst>
          </p:cNvPr>
          <p:cNvSpPr/>
          <p:nvPr/>
        </p:nvSpPr>
        <p:spPr>
          <a:xfrm>
            <a:off x="5354666" y="2096105"/>
            <a:ext cx="258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Data likelihood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9F5CF-3D96-EF5B-1286-47DF93A5552A}"/>
              </a:ext>
            </a:extLst>
          </p:cNvPr>
          <p:cNvCxnSpPr>
            <a:cxnSpLocks/>
          </p:cNvCxnSpPr>
          <p:nvPr/>
        </p:nvCxnSpPr>
        <p:spPr>
          <a:xfrm flipH="1">
            <a:off x="8089548" y="2720263"/>
            <a:ext cx="490922" cy="32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734CC-7264-A2B3-7142-11C7700E99E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649273" y="2465437"/>
            <a:ext cx="0" cy="3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7D444-689C-6AE0-19CF-487EA4DDF9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95341" y="3351244"/>
            <a:ext cx="1307656" cy="45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8CAF376-F990-4CFE-909E-0CC1E1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62B0CF5-93B4-452C-8203-5F9085EC2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/>
              <p:nvPr/>
            </p:nvSpPr>
            <p:spPr>
              <a:xfrm>
                <a:off x="5803617" y="1077524"/>
                <a:ext cx="6175022" cy="5322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latin typeface="+mj-lt"/>
                  </a:rPr>
                  <a:t>Data Likelihood</a:t>
                </a:r>
                <a:endParaRPr lang="en-CA" sz="2800" b="1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4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59946-E399-F69F-BD3C-1FB14763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17" y="1077524"/>
                <a:ext cx="6175022" cy="5322419"/>
              </a:xfrm>
              <a:prstGeom prst="rect">
                <a:avLst/>
              </a:prstGeom>
              <a:blipFill>
                <a:blip r:embed="rId3"/>
                <a:stretch>
                  <a:fillRect l="-3455" t="-20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E12009-1B44-C188-88B9-195190D8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" y="1077524"/>
            <a:ext cx="5187226" cy="3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BAFE2-71CE-FF68-5B4C-13EF7E2F3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F98739E-819C-2B15-93A4-AE42C64E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3" y="2007047"/>
            <a:ext cx="536516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D399448-31BF-EF63-BB31-0057F6EA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868" y="2007047"/>
            <a:ext cx="536516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23308F98-821D-3B37-9C41-40108E4A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6447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FB15AA-F9FF-8994-DF9B-6D8303FFC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1784-1781-499E-871F-3D16C04824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6D0DD4B-D3B8-A869-284C-5C4D1C66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149468"/>
            <a:ext cx="10927080" cy="721803"/>
          </a:xfrm>
          <a:prstGeom prst="rect">
            <a:avLst/>
          </a:prstGeom>
        </p:spPr>
        <p:txBody>
          <a:bodyPr/>
          <a:lstStyle/>
          <a:p>
            <a:r>
              <a:rPr lang="en-US" sz="4400" b="0" dirty="0">
                <a:latin typeface="Impact" panose="020B0806030902050204" pitchFamily="34" charset="0"/>
              </a:rPr>
              <a:t>Bayesian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2B911-0529-1EED-A5D9-42BB49E128F7}"/>
              </a:ext>
            </a:extLst>
          </p:cNvPr>
          <p:cNvSpPr txBox="1"/>
          <p:nvPr/>
        </p:nvSpPr>
        <p:spPr>
          <a:xfrm>
            <a:off x="829876" y="1542761"/>
            <a:ext cx="10773410" cy="423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2400"/>
              </a:spcAft>
            </a:pPr>
            <a:r>
              <a:rPr lang="en-US" sz="3600" dirty="0"/>
              <a:t>Estimation/Training/Inference Methods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Analytical solution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Sampling (e.g., Markov chain Monte Carlo)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4503368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승재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l" latinLnBrk="0">
          <a:defRPr dirty="0" smtClean="0"/>
        </a:defPPr>
      </a:lstStyle>
    </a:spDef>
    <a:txDef>
      <a:spPr>
        <a:noFill/>
      </a:spPr>
      <a:bodyPr wrap="square" rtlCol="0">
        <a:spAutoFit/>
      </a:bodyPr>
      <a:lstStyle>
        <a:defPPr algn="l" latinLnBrk="0">
          <a:lnSpc>
            <a:spcPct val="110000"/>
          </a:lnSpc>
          <a:spcAft>
            <a:spcPts val="600"/>
          </a:spcAft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DC94758F-6A17-4A23-815F-889BAB2B45A4}" vid="{CC35BEF0-9945-4925-968D-D5D3DBC9B7D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33192</TotalTime>
  <Words>251</Words>
  <Application>Microsoft Office PowerPoint</Application>
  <PresentationFormat>Widescreen</PresentationFormat>
  <Paragraphs>75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Impact</vt:lpstr>
      <vt:lpstr>Theme1</vt:lpstr>
      <vt:lpstr>Custom Design</vt:lpstr>
      <vt:lpstr>PowerPoint Presentation</vt:lpstr>
      <vt:lpstr>Bayesian Modelling</vt:lpstr>
      <vt:lpstr>Linear Regression</vt:lpstr>
      <vt:lpstr> Least-Square Estimation</vt:lpstr>
      <vt:lpstr>Maximum Likelihood Estimation</vt:lpstr>
      <vt:lpstr>Bayesian Modelling</vt:lpstr>
      <vt:lpstr>Bayesian Linear Regression</vt:lpstr>
      <vt:lpstr>Bayesian Linear Regression</vt:lpstr>
      <vt:lpstr>Bayesian 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lee1904</dc:creator>
  <cp:lastModifiedBy>Seungjae Lee</cp:lastModifiedBy>
  <cp:revision>1595</cp:revision>
  <dcterms:created xsi:type="dcterms:W3CDTF">2018-06-26T00:21:06Z</dcterms:created>
  <dcterms:modified xsi:type="dcterms:W3CDTF">2023-03-31T06:07:27Z</dcterms:modified>
</cp:coreProperties>
</file>