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4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13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0-28T14:08:04.9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2540 9543 0,'0'-18'16,"18"18"15,-1 0-15,1 0 15,0 0-15,17 0-16,0 0 15,0 0-15,-17 0 16,53 0-16,34 18 16,-34-18-16,-18 17 15,53-17-15,35 18 16,-88-18-16,70 0 16,18 0-16,-17 0 15,-89 0-15,71 0 16,-18 0-16,-35 0 15,-35 0-15,35 0 16,35 0 0,-18 0-16,-34 0 15,34 0-15,54 0 16,-71 0-16,52 0 16,-52 0-1,53 0-15,35 0 16,-88 0-16,71 0 15,-89 0-15,71 0 16,-18 0-16,-53 0 16,53 0-16,36 0 15,-71 0-15,70-18 16,-70 18-16,71 0 16,-1 0-16,1 0 31,-89 0-31,18 0 0,-36 0 15</inkml:trace>
  <inkml:trace contextRef="#ctx0" brushRef="#br0" timeOffset="15322.85">8767 9437 0,'17'0'109,"1"0"-93,-1 0-16,54 0 31,0 0-31,-19-18 0,1 18 16,0 0-16,18 0 15,-18 0-15,88 0 31,-88 0-31,35 0 0,-35 0 16,35 0-16,-17 0 16,-1 0-16,36 0 15,53 0-15,-89-17 16,19 17-16,-19 0 16,71 0-16,-88 0 15,0 0 1,0 0-16,-18 0 15,1 0-15,-19 0 16,1 0-16,17 0 16,-17 0-1,-1 0 1,1 0-16,17 0 16,18 0-16,-18 0 15,54-18 1,-1 18-16,-53-18 0,71 18 15,-35-17-15,-19 17 16,-34 0-16,0 0 16,-1 0 46,1 0-46,0 0-16,-1 0 15,1 0 251,0 0-266,-1 0 16,1 0-1,-1 0 48,1 0-63,17 0 15,18 0-15,-17 0 16,17 0-16,-1 0 16,-34 0-16</inkml:trace>
  <inkml:trace contextRef="#ctx0" brushRef="#br0" timeOffset="16417.06">12788 9419 0,'18'0'79,"35"0"-64,-18 0-15,18 0 16,70 0-16,36 0 15,70-17-15,-35 17 16,1-18-16,34 18 16,-88-18-16,-18 18 15,-70-17-15,0 17 16,-17 0 0,-19 0 15,1 0-16</inkml:trace>
  <inkml:trace contextRef="#ctx0" brushRef="#br0" timeOffset="17597.08">13794 6809 0,'-18'35'16,"18"-17"-16,-18 34 15,18-16-15,-17 17 16,17 0 0,0-18-16,0 35 15,0 1-15,0-36 16,0 18-16,0 0 16,0-35-1,0-1-15,0 19 0</inkml:trace>
  <inkml:trace contextRef="#ctx0" brushRef="#br0" timeOffset="18141.53">13635 7391 0,'0'0'0,"0"17"0,0 1 15,17-18-15,-17 18 16,18 17-1,-18-17 1,18-18-16,-1 0 63,36 0-48,0-18-15,-35 0 16,35 18-16,-36-17 15,36-1-15,-35 18 32,-18-18-1</inkml:trace>
  <inkml:trace contextRef="#ctx0" brushRef="#br0" timeOffset="23177.57">10301 6791 0,'0'53'31,"0"-18"-16,0-17-15,0 17 16,0-17-16,0-1 16,0 36-16,0-17 15,0 16-15,0 72 16,0-36-16,0 159 16,0-141-1,0-36-15,0 89 16,0-123-16,0-54 62,0 0-62</inkml:trace>
  <inkml:trace contextRef="#ctx0" brushRef="#br0" timeOffset="23729.12">10160 7602 0,'0'18'16,"0"0"-16,18 17 0,-1 0 15,19 18-15,-19 0 16,1-35-16,-18 17 15,17 0-15,-17-17 16,18-18 0,17-18 15,-17-35-15,17 18-16,1-18 15,17 0 1,17 18-16,-35-18 15,36 0-15,-53 18 16,52-18-16,-52 35 16,-1 1-16,-17-1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0-28T14:10:11.4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7373 6350 0,'18'0'79,"-1"0"-64,19 0 1,-1 0-1,18 0-15,0 0 16,53 0-16,17-18 16,18 18-16,0 0 15,-53 0-15,54 0 16,-1 0-16,0 0 16,-35 0-16,-53 0 15,17 0-15,-35 0 16,18 0-16,-35 0 15,0 0-15,34 0 16,1 0 0,-35 0-16,35 0 15,-18 0-15,18 0 16,0 0-16,-18 0 16,36 0-16,-1 0 15,1 0-15,0 0 16,17 0-16,0 0 15,-35 0-15,17 0 16,-17 0-16,18 0 16,-18 0-16,0 0 15,-18 0-15,18 0 16,-18 0-16,-17 0 16,-1 0-1,19 0 1,-19 0-16,19 0 15,-1 0-15,0 0 16,18 0 0,0 0-16,-18 0 0,1 0 15,-1 0 1,-17 0-16,-1 0 62,1 0-46,17 0 0</inkml:trace>
  <inkml:trace contextRef="#ctx0" brushRef="#br0" timeOffset="3328.43">8819 4815 0,'-17'0'0,"17"18"16,0 0-16,-18 17 16,18-17-1,0-1 1,0 1 46,18 0-30,-1-18 30,1 0-31,0 0 1,-18-18-32,17 0 15,1 1 1,0-19-1,-1 19-15,1-1 16,0 0-16,-1 18 16,-17-17-16</inkml:trace>
  <inkml:trace contextRef="#ctx0" brushRef="#br0" timeOffset="5726.32">9631 4833 0,'17'0'62,"1"0"-46,-18 18 0,0-1-16,18-17 15,-18 18-15,17-18 16,1 18-16,0 17 15,-1-17 1,19 17-16,-36 0 16,17-35-1,-17 18 1,18-18 62,-18-18-78,17 18 16,-17-18-16,0 1 15,18-1-15,0-17 16,-1 0-16,1-1 16,0 19-16,35-54 15,-53 53-15,17 1 16,-17-1-16,18 18 15</inkml:trace>
  <inkml:trace contextRef="#ctx0" brushRef="#br0" timeOffset="55271.97">12241 6403 0,'36'0'172,"-19"0"-172,19 18 16,69-18-1,-34 0 1,0 0-16,17 0 16,0 0-16,0 0 0,0 0 15,-70 0-15,35 0 16,-18 0 0,0 0-16,-17 0 15,17 0-15,-17 0 16,17 0-16,1 0 15,-1 0-15,0 0 16,18 0-16,-18 0 16,1 0-1,-1 0-15,-18 0 0,19 0 16,17 0-16,17 0 16,1 0-16,-18 0 15,17 0-15,1 0 16,-36 0-16,18 0 15,18 0-15,-19 0 16,-34 0-16,17 0 16,18 0-16,-35 0 15,53 0 1,-54 0-16,54 0 16,-36 0-16,36 0 15,-36 0-15,53 0 16,-53 0-16,36 0 15,-36 0-15,36 0 16,-36 0 0,-17 0-16,17 0 15,-18 0-15,19 0 16,-19 0-16,54 0 16,-36 0-16,18 0 15,53 0-15,-71 0 16,71 17-16,-71-17 15,1 18-15,17-18 16,-36 0-16,1 17 16,0-17-1</inkml:trace>
  <inkml:trace contextRef="#ctx0" brushRef="#br0" timeOffset="82439.81">13494 2258 0,'0'35'31,"17"0"-31,1 1 16,17-19 0,-35 1-16,18-18 0,0 18 15,-1-18 32,18-18-31,-17-35-16,17 18 15,1-1-15,-19-17 16,19 36-16,17-36 31,-53 18-15,17 35-16</inkml:trace>
  <inkml:trace contextRef="#ctx0" brushRef="#br0" timeOffset="140272.47">15734 6456 0,'18'0'94,"52"0"-79,-35 0 1,54 0-16,-19 0 16,89 0-16,-53 0 15,-18 0-15,53 0 16,-70 0-16,-1 0 16,54 0-16,-71 0 15,52 0 1,-34 0-1,-18 0-15,17 0 16,-17 0-16,18 0 16,-18 0-16,0 0 15,-18-18-15,18 18 16,17 0-16,-17 0 16,-35 0-16,17 0 15,-17 0-15</inkml:trace>
  <inkml:trace contextRef="#ctx0" brushRef="#br0" timeOffset="141765.09">20179 2099 0,'0'18'31,"0"-1"-15,0 19-1,0-19 1,18 1 0,-18-1-16,17-17 46,1 0 64,-18-17-95,35-1 1,-17 1 0,-18-1-16,17 18 15,1-18 1</inkml:trace>
  <inkml:trace contextRef="#ctx0" brushRef="#br0" timeOffset="-91929.13">16845 6579 0,'0'18'78,"0"0"-78,0 17 16,0 35-16,0-34 15,0-1-15,0 18 16,0-18 0,0 0-16,0 36 31,0-36-31,0 36 15,0-36-15,0 18 16,0-35-16,0-1 16,0 19-1,0-19 1</inkml:trace>
  <inkml:trace contextRef="#ctx0" brushRef="#br0" timeOffset="-90768.83">16880 6579 0,'-17'0'47,"17"18"-31,-18 0-1,1-18-15,-1 35 16,0-17-16,1-1 16,-1-17-16,18 18 15,-35-1-15,35 1 16,-18-18-16,18 18 15,18-18 110,17 0-109,0 17 0,-17-17-1,0 0 17,-1 0-32,1 0 15,17 0-15,18 0 16,-18 0-16,18-17 15,0 17-15,-18 0 16,-17 0-16,-36 0 172,1 0-156,-1-18-1,-52-17-15,17 0 16,35 17-16,-35-17 15,35 35-15,1-18 16,17 0-16,-18 18 16</inkml:trace>
  <inkml:trace contextRef="#ctx0" brushRef="#br0" timeOffset="-83399.78">14111 6526 0,'0'18'47,"0"0"-47,0-1 15,0 36 1,0-17-16,0-19 16,0 36-16,0-18 15,0 36-15,0-18 16,-18 17-16,18-17 15,-17-17-15,17 16 16,0 1-16,0-17 16,0-19-16,-18 1 15,18 0-15,0-1 16,0 1 0</inkml:trace>
  <inkml:trace contextRef="#ctx0" brushRef="#br0" timeOffset="-82067.91">14041 6632 0,'0'18'109,"-18"0"-93,0-1 0,1 1-16,-1-1 15,0 1 1,18 0 15,0-1-15,18-17 140,17 0-156,18 0 16,-35 0-16,17 0 15,-17 0-15,17 0 16,-17 0-16,-1 0 15,1 0 1,0 0 0,-1 0-16,-17-17 203,-17-1-188,17 0 1,0 1-16,-36-18 16,19 17-1,-1 0 1,0 18 0,18-17-1,0-1 32,-17 18-47,17-18 31</inkml:trace>
  <inkml:trace contextRef="#ctx0" brushRef="#br0" timeOffset="-77955.28">9454 7232 0,'0'-18'94,"0"1"-78,0-1-16,0-17 15,0-36 1,0 36-16,0 17 16,0-70-16,0 70 15,0-17-15,0 0 16,0 17-1,0-17-15,0 17 16,-17 1-16,17-19 16,0 19-1,0-1-15,0 1 16,0-19-16,0 19 16,0-1-16,0-17 15,-18 35-15,18-18 16,0 0 15</inkml:trace>
  <inkml:trace contextRef="#ctx0" brushRef="#br0" timeOffset="-77062.27">9419 6438 0,'0'35'47,"0"-17"-16,-17 0-31,17-1 16,0 1 0,-18 17-1,0-35-15,18 36 16,-17-36-16,17 17 15,53-17 126,-1 0-141,-34 0 0,0 0 16,-1 0-1,1 0 1,0 0-16,-1 0 31,-17-17 79,0-1-95,0 0 1,0 1-16,-17-1 15,-1 18 79,18-18-94</inkml:trace>
  <inkml:trace contextRef="#ctx0" brushRef="#br0" timeOffset="-66388.59">19879 3157 0,'35'-17'125,"-17"-1"-125,35 0 15,0 1-15,0-1 16,35 1 0,0 17-16,18 0 15,0 0-15,17 0 16,1 0-16,-1 0 16,-17 0-16,141 0 15,-35 0 1,-159 0-16,17 0 15,-35 0-15,18 0 16,-35 0-16,35 0 16,-36 0-1,19 0-15,17 0 32,-36 0-32,89 0 0,-53 17 15,0-17 1,0 18-16,0-18 0,17 0 15,1 0-15,-1 0 16,1 0-16,17 0 16,0 0-16,-17 0 15,0 0 1,-1 0-16,89 0 16,-89 0-16,-17 0 15,18 0-15,-1 0 16,19 0-16,-19 0 15,-17 0-15,0 0 16,-18 17-16,-17-17 16,0 0-1</inkml:trace>
  <inkml:trace contextRef="#ctx0" brushRef="#br0" timeOffset="-64128.87">864 7779 0,'53'0'79,"-18"0"-79,36 0 15,70 0 1,-17 0-16,-36 0 15,194 0 1,-141 0-16,-17 0 0,17 0 16,194-18-16,-212 0 15,-17 18-15,159-17 16,-159-1-16,-36 18 16,107 0-16,-125 0 15,54 0-15,-53 0 16,71 0-16,-89 0 15,18 0-15,88 0 16,-70 0-16,140 0 16,-123 0-1,18 0-15,124 0 16,-107 0-16,106 0 16,-158 0-16,-18 0 15,88 0-15,-106 18 16,36-1-16,-36-17 15,53 36-15,-35-19 16,0-17-16,123 18 16,-105-18-16,88 18 15,-106-18-15,-18 0 16,0 0-16</inkml:trace>
  <inkml:trace contextRef="#ctx0" brushRef="#br0" timeOffset="35871.17">22207 5327 0,'18'0'0,"-18"-35"16,0-18 0,0 17-1,0 1-15,-18-18 16,1-53-16,17 89 15,-36-89-15,19 53 16,-18-35-16,17 35 16,0-35-16,1-18 15,17 88-15,-18-52 16,18 52-16,-18-35 16,18 18-16,-17 0 15,17 17-15,0 0 16,0 1-16,0-1 15</inkml:trace>
  <inkml:trace contextRef="#ctx0" brushRef="#br0" timeOffset="36554.89">21978 4128 0,'-18'0'32,"1"17"-17,-18 36-15,-36 35 16,0-35-16,54-18 16,-54 36-16,36-36 15,17 1-15,18-54 63,18 18-32,0 0-15,17-18-16,35 18 15,36-17-15,18-1 16,-18 0-16,-36 1 15,-17-1-15,-35 18 63,-18-18-32,0 1-15,0-1-16,0 1 15,0-36 1,0 35-16,-18 0 16,0-17-16,1 17 15,17 1-15,-18 17 16,18-18-16,-18 18 16</inkml:trace>
  <inkml:trace contextRef="#ctx0" brushRef="#br0" timeOffset="-167868.05">3157 7973 0,'0'53'47,"0"17"-32,0 1-15,0 17 16,-17-17-1,17 17-15,-18-35 16,18 35-16,0-18 16,0 1-16,0 0 15,0-36-15,0 53 16,0-53-16,0 53 16,-18-35-16,1 18 15,-18-18-15,17-35 16</inkml:trace>
  <inkml:trace contextRef="#ctx0" brushRef="#br0" timeOffset="-166895.5">3052 8008 0,'0'18'78,"-18"-1"-62,-17 19-16,17-19 15,0 1-15,1 0 16,-19 17-16,19-18 16,-18 19-16,35-19 15,-18-17-15,18 18 63,0 0-48,53-18-15,0 35 16,0-17-16,17-1 16,18-17-16,-35 0 15,-17 0-15,-19 0 16,1 0 15,-1 0 0,-17-17-15,0-1 0,0 0-1,-17 1 1,-18-19-16,17 1 15,-17 17 1,17 1-16,0-18 16,1 35-1,17-18-15,-18 0 16,0 18 62</inkml:trace>
  <inkml:trace contextRef="#ctx0" brushRef="#br0" timeOffset="174484.67">21361 1058 0,'-18'53'63,"0"0"-48,1 71-15,-19-71 16,19 35-16,-36 71 16,18-107-16,17 72 15,18-89 1,0 0-16,0-17 16</inkml:trace>
  <inkml:trace contextRef="#ctx0" brushRef="#br0" timeOffset="174951.47">20779 1570 0,'0'53'16,"0"17"-1,0-34-15,0 17 16,0-1-16,0-16 16,0-19-16,0 1 15,0 17-15,17-35 47,1 0-47,35-17 16,-18-19-16,36-17 15,17 18-15,-53 18 16,53-19-16,-52 36 16,34 0-16,-70-17 15,18 17-15</inkml:trace>
  <inkml:trace contextRef="#ctx0" brushRef="#br0" timeOffset="201146.2">14993 3969 0,'0'17'78,"0"36"-78,-35 18 16,17-1-16,-17 19 15,-18-19-15,0 36 16,-18-18-16,19 0 16,16-17-16,19-36 15,-19 18-15,36-18 16,0 1-16,0-19 16,0 19-16,0-19 15,0 1 1</inkml:trace>
  <inkml:trace contextRef="#ctx0" brushRef="#br0" timeOffset="201609.34">14429 4762 0,'0'36'47,"0"17"-31,0-18-16,0 18 16,0-18-16,0-17 15,17-1 1,1-17-1,0 0 1,17-17-16,53-1 16,-35-35-16,70 0 15,-17 18-15,-18-18 16,-52 35-16,-1-17 16,-17 35-16,-18 18 78</inkml:trace>
  <inkml:trace contextRef="#ctx0" brushRef="#br0" timeOffset="206911.62">9313 3016 0,'0'18'16,"0"0"0,0 17-16,0 18 15,-17 17-15,-1 18 16,-17 1-16,17 34 16,1 1-16,-1 17 15,0 17-15,1-16 16,17-89-1,-18 17-15,18-17 0,0-35 32</inkml:trace>
  <inkml:trace contextRef="#ctx0" brushRef="#br0" timeOffset="207411.79">9049 4039 0,'0'36'16,"0"-19"-16,0 54 15,0-18-15,0 17 16,0 1-16,0-18 15,0-36-15,17 19 16,-17-1-16,18-35 16,0 0 15,-1-18-31,36-17 16,-17-18-16,34-35 15,18 35-15,-35-35 16,0 35-1,-18 18-15,-17 35 16</inkml:trace>
  <inkml:trace contextRef="#ctx0" brushRef="#br0" timeOffset="-212587.84">10142 6491 0,'0'18'31,"0"-1"-15,-17-17-16,17 18 15,-36-18 1,1 18-16,-35 17 16,-1-35-16,-17 18 15,-18-1-15,18-17 16,-177 36-16,159-36 16,54 0-16,-19 0 15,36 0-15,-1 0 16,1 0-16,-18-18 15,36 18 1,-19 0-16,-17 0 0,0 0 16,-52-18-16,-1 18 15,-18 0 1,-281-70-16,228 52 0,18-17 16,-158-18-1,194 18-15,-72-18 16,160 35-16,0 0 15,0 1-15,-18-19 16,35 19 0,0-1-1,-17-17-15,35 17 16,-35-17-16,17-36 16,-17 54-16,17-36 15,18 35-15,-17-88 16,17 71-16,0-18 15,0 18-15,0-106 16,17 106-16,1-18 16,0 0-16,35-53 15,-36 71-15,1-18 16,17 17-16,18-52 16,-18 35-16,18 18 15,-18 0-15,107-106 16,-89 105-16,17-17 15,1 0-15,87-52 16,-87 69 0,-1-17-16,-17 36 0,71-36 15,-71 35 1,17 1-16,1-1 16,88-17-16,-54 35 15,-34 0-15,17 0 16,159 0-16,-159 0 15,-17 0-15,-1 0 16,72 0-16,-72 0 16,-17 0-16,0 0 15,106 0-15,-89 0 16,1 17-16,17 1 16,106 17-16,-141 1 15,18-19-15,-1 18 16,54 54-16,-54-36 15,-35-18-15,18 18 16,88 70-16,-88-70 16,0-18-16,-17 18 15,69 36 1,-87-72-16,35 18 16,-35 1-16,52 34 15,-52 1-15,-1-36 16,19 18-16,17 123 15,-36-123-15,-17-17 16,18 17-16,-18 35 16,0-53-16,0 0 15,0 36-15,0-36 16,0-17-16,-18 35 16,-52 35-16,52-53 15,-17 0-15,-1 18 16,-52 36-16,53-72 15,0 18-15,-1-17 16,-69 35-16,87-53 16,-17 18-16,-18-1 15,-18 19-15,36-36 16,-18 35 0,0-17-16,-123 17 15,105-35-15,1 17 16,-1-17-16,-105 0 15,105 0 1,36 0-16,17 0 16</inkml:trace>
  <inkml:trace contextRef="#ctx0" brushRef="#br0" timeOffset="-182113.3">13688 10425 0,'0'17'31,"0"1"-15,-18-18-16,0 0 15,1 0 1,-1 0 15,1 0-31,-1 0 16,0-18 0,1 1-16,-1-19 15,18 19 1,-35-1-16,17-35 15,18 35-15,-35 1 16,35-18 0,0-1-1,0 1-15,0 17 16,0-17 0,0-18-16,0 36 15,17-19-15,-17 19 16,18-1-1,0 0-15,-1 1 16,-17-1 0,36 0-16,-19 18 15,19-17-15,-1-1 16,0 0-16,-17 18 16,-1 0-16,1 0 15,-18-17 1,18 17-1,-1 0 1,19 0 15,-1 0-31,-17 17 16,-1-17 0,1 0-16,-1 18 15,1 0 1,-18-1-1,18 1 1,-1 0 15,-17-1-31,0 1 16,0 0-16,18 17 16,-18-17-1,0 17-15,18 0 16,-18-17-16,0-1 15,0 19 1,0-19 0,0 1-16,0 0 15,0-1 1,0 18 0,0-17-1,-36 17-15,36-17 16,-17-18-1,-1 18-15,18-1 16,-18-17 0,1 0-1,-1 18 1,1-18 0,-1 0-16,-17 0 15,-1 0 1,19 0-1,-19 0-15,1 0 16,0 0-16,17 0 31,1 0-31,-1 0 16,0-18 0,1 18-1,-1-17-15,0 17 31,1-18-15,-1-17 15,0 35-31,18-18 16,-17 0 0,17 1-16,0-1 15,-18 18 1,18-35-16,0 17 15,0 1 1,0-1 0,0-17-16,0 17 15,0 0 1,35-17-16,-17 0 31,17 17-31,-17 1 16,-18-1-1,18 18-15,-18-18 32,35 18-17,0-17-15,0-1 16,-17 18-16,17 0 16,-17-18-16,35 18 15,-35 0-15,-1 0 16,1 0 31,17 0-16,-17 18-31,-1 0 0,1-1 16,0-17-16,-1 18 15,1-18 1,-18 18-16,18-1 15,-18 1-15,0 0 16,0 17 0,0-18-16,0 1 15,0 0-15,0-1 16,0 1-16,0 0 16,0-1-1,0 1 1,0 0-16,0 34 15,0-34-15,-18 17 16,18-17-16,-18 0 16,1-1-16,-1 1 31,0-18 0,1 0 32,-18 0-63,-1 0 15,-17 0-15,0-18 16,18 1-16,-18 17 16,36 0-16,17-18 15,-18 0 1,0 18-16,18-17 15,-17-1 1,-1-17 0,0 35-1,18-18 1,0 1 15,0-1-15,0 0-1,0 1-15,0-19 16,0 19 0,0-1-1,0 0 1,18 1-16,17-18 16,-17 35-1,0-18-15,17 0 16,-18 18-1,1-17-15,17-1 16,-17 18 140,17 0-140,-17 18 0,17 17-1,1-17-15,-19-1 16,18 1-1,-35-1-15,18-17 16,-18 18 0,18 0-16,-1-1 31,-17 1-15,0 0 15,0-1-16,0 1 1,0 0 0,0-1-16,0 1 15,-17 17 1,-1 0-16,18-17 16,-18 17-1,1-17-15,17 0 16,-18-1-1,1 1 1,17 0-16,-18-18 16,18 17-1,-18 1-15,1-1 32,-1-17-17,0 0 1,1 0 31,-36 0-32,17 0-15,19 0 16,-18-17-16,-1 17 16,1-18-16,17 1 15,1 17-15,-1 0 16,18-18 15,-18 0-15,18 1-16,-17-1 15,17 0-15,-18-17 16,18 0-16,0 17 16,0 0-16,0 1 15,0-1 1,0 1-1,0-1-15,0 0 16,0 1-16,0-1 16,18 0-1,-18 1-15,17 17 16,1-36-16,0 36 16,-1-17-16,1-1 15,0 1 1,17 17-16,-17-18 15,17 0-15,0 18 16,0 0-16,1 0 16,-19 0-16,1 0 15,17 0-15,-17 0 16,0 0 46,17 0-46,-18 0 0,-17 18-16,18-18 31,-18 18-31,18-1 16,-18 1-16,0-1 15,17 19-15,1-1 16,-18-17-16,0-1 15,0 1 1,0 17 0,0-17-1,0-1-15,0 1 16,0 17 0,0-17-16,0 0 15,-18 17-15,18-17 31,-35-1-31,17 19 0,1-19 32</inkml:trace>
  <inkml:trace contextRef="#ctx0" brushRef="#br0" timeOffset="-171763.74">14005 10407 0,'0'35'94,"36"1"-94,-19-19 16,1 18-16,-1 1 15,1-19-15,0 19 16,-1-19 0,19 1-16,-1 17 31,-17-35-31,-18 18 15,17-18-15,1 17 16,0-17 0,-1 0-16,1 0 15,-1 18-15,1-18 16,17 18 0,1-18-16,-1 0 15,0 17-15,18 1 16,-18 0-1,1-18-15,17 0 16,-18 0-16,-18 0 16,19 0-1,-1 0-15,0 0 16,36 0 0,-18 0-16,-18-18 15,0 18 1,-17-18-16,17 18 15,-17-17 1,0-1 0,-1 18-16,36-18 15,-35 1 1,-1-1-16,36-17 16,-35 35-16,0-35 15,17 35 1,-18-36-16,19 36 15,-36-17 1,17-1 0,36 18-16,-35-18 15,0 1-15,-1 17 16,-17-18-16,18 1 31,0-1-31,-1 18 31,-17-18-31,18 18 16,-18-17 0</inkml:trace>
  <inkml:trace contextRef="#ctx0" brushRef="#br0" timeOffset="-171016.84">15452 10407 0,'17'-18'125,"1"18"-109,17-17 0,1-1-1,-1 0-15,0 18 16,-17 0-1,-1 0 48,1 0-47,0 18-1,-1 0-15,-17 17 16,0 0-1,0 18 1,0 0-16,0 0 16,0 0-1,0-18-15,0 0 16,0 1 0</inkml:trace>
  <inkml:trace contextRef="#ctx0" brushRef="#br0" timeOffset="-168068.33">15910 10248 0,'0'18'16,"-17"-18"46,-19 0-46,19 0 0,-1 0-16,0 0 15,1 0 1,-1 0-16,1 0 15,-1 0 32,0 0-47,-17-18 16,0 1-16,17-1 16,0 18-16,18-18 78,-17 18-63,17-17-15,0-1 16,0 0 0,0-17-16,0 17 15,0 1 1,0-1-16,0-17 15,0 0 1,0 17-16,0 0 16,0 1-16,0-19 31,17 36-31,1-35 16,-18 17-1,35 1-15,1-18 16,-19 35-1,19-18-15,-1 0 16,0 18 0,-35-17-1,18-1 1,35 18-16,0 0 16,17 0-1,36 0-15,-36 0 16,1 0-1,-18 0 1,-18 0-16,-17 18 16,0-18 15,-18 17-15,17 1-16,-17 0 15,18-1-15,-1 18 16,1-17-1,-18 0-15,0-1 16,0 1-16,0 0 16,18-1-1,-18 19-15,0-1 16,0-17-16,0-1 16,0 1-16,-18-18 15,0 35 1,1-17-16,-1-1 15,-52 19-15,34-1 16,19-35-16,-19 35 16,-17-17-16,36-1 15,-18 1-15,-1-18 16,19 0-16,-1 0 16,0 0-1,18 18-15,-17-18 16,-1 0-16,0 0 15,-34 0-15,16 0 16,-17 0-16,0 0 16,18 0-16,0 0 15,17 0-15,-17-18 16,35 0 0,-18 18 15,18-17-31,0-1 0,-17 1 15,17-19 1,-18 19-16,18-1 16,0 0-1</inkml:trace>
  <inkml:trace contextRef="#ctx0" brushRef="#br0" timeOffset="-164688.77">13811 9066 0,'0'18'47,"0"0"-47,0-1 16,0 19-16,0 34 15,0-35 1,0 1-16,0 17 16,0-18-1,0 18-15,0-36 0,0 19 16,0-19-16,0 1 31</inkml:trace>
  <inkml:trace contextRef="#ctx0" brushRef="#br0" timeOffset="-164089.52">13776 9472 0,'0'18'47,"0"17"-47,35 0 15,-35-17-15,18 17 16,0-35-1,-18 18-15,17-18 32,18-35 15,-17-1-47,17 1 15,-17-18-15,17 18 16,-17 17-16,17-17 15</inkml:trace>
  <inkml:trace contextRef="#ctx0" brushRef="#br0" timeOffset="-161774.96">15875 9190 0,'0'18'31,"0"17"-31,0 0 16,0 0-16,0 18 15,0 0-15,0-18 16,0 1-16,0-19 15,0 19-15,0-19 16,0 1 15,0 0-15,0-1 0</inkml:trace>
  <inkml:trace contextRef="#ctx0" brushRef="#br0" timeOffset="-161233.4">15804 9543 0,'0'17'47,"0"1"-47,0 0 16,0-1-1,18-17 48,0 0-48,-1 0 1,19 0-16,-19-17 16,19-36-16,-1 35 15,-18 0-15,1 1 16</inkml:trace>
  <inkml:trace contextRef="#ctx0" brushRef="#br0" timeOffset="-156981.2">16016 10372 0,'18'0'32,"-1"0"14,1 17-30,0 19 0,-1-36-16,1 17 15,-18 1 1,35 0-16,-17 17 16,17-18-16,0 19 15,1-1-15,-1-17 16,18-1-1,0 19-15,17-19 16,-17-17 0,35 18-16,-35-1 15,0 1 1,18-18-16,-1 18 16,1-18-16,0 0 15,-19 0-15,19 0 16,-18 0-1,0-18-15,-18 0 16,-17 18-16,17-17 16,18-18-16,0-1 15,-18 19 1,18-36-16,0 17 16,-18 1-16,-17 18 15,-18-1 1,18 0-16,-18 1 15,17 17 1,-17-18 15,18 18-15</inkml:trace>
  <inkml:trace contextRef="#ctx0" brushRef="#br0" timeOffset="-156388.3">17445 10389 0,'35'-35'78,"0"17"-78,36-35 16,-18 36-16,17-54 16,-52 54-16,35-1 15,-35 18 79,-1 18-94,-17 17 16,18 0-16,17 53 15,18 89-15,-35-89 16,17-17-16,0 105 16,-35-141-16,18 36 15,-18-89 32,0-17-31</inkml:trace>
  <inkml:trace contextRef="#ctx0" brushRef="#br0" timeOffset="-149185.24">15981 10354 0,'17'0'16,"1"0"0,-18 18-1,35-1-15,-35 1 16,18 0-16,0-1 16,35 36-16,-36-35 15,18 17-15,18 0 16,-53-17-16,53 0 15,-35 17-15,0-35 16,70 35 0,-71-17-16,36 35 15,-17-53 1,-19 0-16,54 17 16,-54-17-1,1 18-15,17-18 16,-17 0-16,17 0 15,-17 0-15,53 18 16,-36-18-16,0 0 16,-17 17-16,-1-17 15,19 18-15,17-18 16,-18 0-16,-18 0 16,1 0-16,35-35 15,-35 35-15,70-36 16,-53 19-16,-17 17 15,-1 0-15,19-18 16,-36 0-16,17 18 16,19-17-1,-19-1-15,18-17 0,-17 17 16,106-88 0,-124 89-1,35-1-15,-17-17 16,-1 35-16,-17-18 15,35 1-15,-35-1 16,18 0-16,-18 1 16,18-1-1,-18 0-15,17 1 16,-17-1-16,0 0 94</inkml:trace>
  <inkml:trace contextRef="#ctx0" brushRef="#br0" timeOffset="-147111.53">18062 10054 0,'0'18'0,"0"-1"16,-17 1 0,-1-18-16,-17 18 15,-18-1-15,17 1 16,1 0-16,0-18 15,-18 0-15,35 0 16,-17 0-16,0 0 16,0 0-1,-18 0 1,53-18-16,-18 18 16,18-18-1,-18 18-15,18-35 16,-17 17-16,-1 1 15,18-1 1,-18 1-16,18-1 16,-17 0-1,17-17-15,0 17 16,0 1-16,0-19 16,0 1-16,17 0 15,1 17-15,-18 1 16,18-1-1,-18 0-15,17 1 32,1-1-17,0 18-15,-1-35 16,1 35 0,0-18-16,-1 18 15,1 0 1,17 0-1,0 0-15,-17 0 16,0 0-16,52 0 16,-35 0-16,18 0 15,-35 18-15,17-1 16,-17 1-16,35 17 16,-35-17-16,17 17 15,-35-17 1,0 17 15,0 0-31,0-17 16,0 35-1,-35 53-15,17-71 16,18 0-16,-18 18 16,1-35-16,-1-18 62,0 18-62,-17-18 16,0 17-16,-1-17 15</inkml:trace>
  <inkml:trace contextRef="#ctx0" brushRef="#br0" timeOffset="-145483.81">16263 10319 0,'-18'0'16,"1"0"0,-19 0-1,1 0-15,-35 0 16,34 0-16,1 0 16,0 0-16,17-18 15,1 18-15,-1 0 16,0 0-16,1-18 15,-19 1 1,19 17-16,-1-18 16,-35 1-16,36 17 15,-1 0-15,-17-18 16,17 0-16,0 18 16,1 0-16,-1 0 15,-17-17 1,17-1-1,1 18-15,-1 0 32,18-18-32,0 1 31,0-1-15,0 0-1,0 1-15,0-18 16,0-1-16,18 19 15,-1-36-15,1 35 16,-1 0-16,19-35 16,-19 53-16,1-35 15,0 18-15,17-1 16,-17 0 0,-1 18-16,-17-17 15,18 17-15,-18-18 16,17 18-16,1-18 15,0 18-15,-1 0 16,-17-17-16,36 17 16,-19-18-1,19 18-15,-19 0 32,18 0-32,1 0 15,-19 0 1,19 0-16,-19 0 15,19 0-15,-1 0 16,-18 0-16,1 0 16,0 0-16,-1 18 15,1-18-15,0 0 16,-1 17-16,19 1 16,-19 0-1,-17-1 16,0 1-15,0 0 0,0 17-16,0 18 15,0-36-15,0 19 16,0-1 0,0 0-16,0-17 15,0 17 1,0-17-1,-17-18 1,17 35-16,-18-17 16,18-1-16,-18 1 15</inkml:trace>
  <inkml:trace contextRef="#ctx0" brushRef="#br0" timeOffset="-135986.45">17851 8872 0,'0'18'47,"-18"-18"-32,18 35-15,-18 1 16,18-1-16,0 18 16,-17 0-16,-1 0 15,0 17 1,18-17-16,-17-18 15,-1 18-15,18 0 16,0-35-16,0-1 16,0 1-1,0 0 32,0-1-16</inkml:trace>
  <inkml:trace contextRef="#ctx0" brushRef="#br0" timeOffset="-135462.79">17639 9419 0,'0'18'16,"0"-1"-1,18 19-15,-1-19 0,-17 19 16,18-1-1,-18-17 1,17-18-16,-17 17 16,18-17-16,0 0 47,-1 0-32,1-35-15,35-18 16,-18 18-16,0-18 15,-17 53-15,17-53 16,18 35-16,-35-17 16,0 35-16</inkml:trace>
  <inkml:trace contextRef="#ctx0" brushRef="#br0" timeOffset="-126955.42">18115 10495 0,'0'18'46,"35"52"-30,-35-52-16,53 53 31,-17-19-31,246 142 32,-71-141-1,-140-53 0,123-158 0,-141 122-15,106-52 15,-159 71 16,0-1 141,0 0-173</inkml:trace>
  <inkml:trace contextRef="#ctx0" brushRef="#br0" timeOffset="-126362.88">19050 10654 0,'18'-18'15,"17"18"1,-17-17 0,-1-1-16,36 0 15,-18 1 1,1-1-16,-1 18 16,-17-18-1,-1 18 16,1 36-15,-18 34-16,18-52 16,-1 35-1,-17-18-15,18-17 16,-18-1-16,0 1 16,0 0-1,0-1 1,0 1-1,0 0 1</inkml:trace>
  <inkml:trace contextRef="#ctx0" brushRef="#br0" timeOffset="-125105.67">19632 10301 0,'0'18'0,"0"-1"15,0 19-15,0-19 16,18 19-16,-18 17 16,53 52-1,-18-52 1,0-17-16,0-1 15,18 0 1,18 0-16,-18-17 16,0 0-16,-18-1 15,89 36-15,-89-53 16,0 0-16,-17 18 16,35-18-1,35 0-15,-53 0 0,71-53 16,-35 18-16,52-36 15,36-35-15,-36 18 16,1 18-16,-71 34 16,52 1-1,-69 35-15,17-18 16,-36 18 0</inkml:trace>
  <inkml:trace contextRef="#ctx0" brushRef="#br0" timeOffset="-124567.67">21096 10319 0,'18'0'47,"-1"0"-31,36 17-16,0 1 15,-35 0-15,17-1 16,0-17-16,18 18 16,-17-18-1,-36 18-15,17-18 16,1 17 0,-18 1-1,0 17 1,0 0-16,0 18 15,-35 0 1,17 0-16,-17 18 0,35-36 16,-18-17-16,18-1 15</inkml:trace>
  <inkml:trace contextRef="#ctx0" brushRef="#br0" timeOffset="-123464.96">19650 10195 0,'-18'0'31,"0"18"-15,1 0 0,-36-18-16,-18 0 15,1 0-15,-1 0 16,-35 0-16,18 0 15,-18-18-15,-35 0 16,88 18-16,18 0 16,0-17-16,35-1 15,-18 18 1,18-18 0,0-17-1,18-18-15,17-17 16,-17 34-16,17-34 15,-17 34-15,-1 1 16,19 18-16,-36-1 16,35 0-16,-18 1 15,36 17-15,-17-18 16,34-17-16,-17 35 16,35-36-16,-35 36 15,35 0-15,-35 0 16,18 0-16,-36 0 15,18 0-15,-53 18 16,18-18-16,-1 18 16,-17-1-16,18 1 15,-18 0-15,0 17 16,0 53-16,0-35 16,0-18-1,-35 54-15,17-54 16,0 0-16,1 0 15,-1-17-15,1-18 16,-1 0 15,0 0-15,-35 0 0</inkml:trace>
  <inkml:trace contextRef="#ctx0" brushRef="#br0" timeOffset="26841.19">8043 8467 0,'18'-18'125,"17"18"-109,1 0-16,16 0 15,1 0-15,18 0 16,70 0-16,-70 0 16,-1-18-1,-17 18-15,-18 0 16,18 0-16,0 0 16,0 0-16,71 0 15,-72 0-15,-16 0 16,17 0-16,0 0 15,0 0-15,-1-17 16,1 17-16,71-18 16,-71 0-16,0 18 15,0 0-15,-1 0 16,1 0-16,0 0 16,106 0-16,-106 0 15,0 0-15,0 0 16,0 0-16,-18 0 15,18 0-15,0 0 16,88 0-16,-70 0 16,-19 0-16,19 0 15,-18 0 1,0 0-16,0 0 16,17 0-16,71 0 15,-105 0-15,17 0 16,17 0-16,-17 0 15,0 0-15,0 0 16,0 0-16,53-17 16,-53 17-16,-36 0 15,18 0-15,1 0 16,-1 0-16,0 0 16,1 0-16,87 0 15,-70 0-15,18 0 16,-1 0-16,1 0 15,-18 0-15,-1 0 16,-16 0-16,52 17 16,-53-17-16,-17 18 15,17-18-15,0 0 16,1 0 0,17 0-16,0 0 15,-1 0-15,-16 0 16,17 0-16,-18 0 15,18 0-15,35 0 16,-53 0-16,-17 0 16,17 0-16,1 0 15,-19 0-15,18 0 16,1 0-16,17 0 16,0 0-16,-1 0 15,-16 0-15,70 0 16,-71 0-1,0 0-15,0 0 16,-17 0-16,17 0 16,1 0-1,-1 0-15,0 0 0,-17 0 16,17 0 0,0 0-16,-17 0 15,17 0 1,1 0-16,-19 0 15,1 0-15,-1 0 16,1 0-16,0 0 16,-1 0-16,1 0 15,0 0 1,-1 0 0,1 0-16,0 0 15,-1-18 1,18 18-1,-17 0-15,0 0 16,-1 0 0,1 0-1,17 0 1,-17 0 0,0 0-1,17 0-15,-17 0 16</inkml:trace>
  <inkml:trace contextRef="#ctx0" brushRef="#br0" timeOffset="36388.47">21978 1235 0,'0'17'31,"0"36"-31,0-35 15,0 0-15,0 70 16,0-35-16,0-18 16,0 88-16,0-87 15,0 17-15,-18 35 16,1-35 0,-1 0-16,18-36 15,0 1-15,0 0 31</inkml:trace>
  <inkml:trace contextRef="#ctx0" brushRef="#br0" timeOffset="36853.25">21837 1923 0,'0'17'16,"0"1"-16,0 17 15,0-17 1,0-1-16,0 1 16,0 17-16,0-17 31,0-53 47,18-1-62,17 1-16,-17 18 15,-18-1 1</inkml:trace>
  <inkml:trace contextRef="#ctx0" brushRef="#br0" timeOffset="120433.73">15822 8925 0,'0'18'47,"0"17"-31,0 18-1,0 0-15,0 0 16,0 18-16,0-1 16,0-17-16,0 18 15,18-19-15,-1 1 16,-17 0-16,0 0 16,0 0-16,0-35 15,0 17-15,0-17 16,0-1-16</inkml:trace>
  <inkml:trace contextRef="#ctx0" brushRef="#br0" timeOffset="120901.5">15734 9384 0,'0'53'31,"0"-36"-31,35 19 16,-35-19-16,18 1 16,-18 0-16,17-18 15,-17 17-15,18 1 16,17 0-1,-17 17 1,0-35-16,-1 0 16,1 0 15,0-53-15,-1 35-16,18-52 15,1 34-15,-19 19 16,19-18-16</inkml:trace>
  <inkml:trace contextRef="#ctx0" brushRef="#br0" timeOffset="150167.19">13141 4516 0,'0'17'32,"18"1"-32,-1 52 15,1-17-15,0 18 16,17-1 0,-35-34-1,17-19-15,-17 1 0,18 0 31,0-54 63,70-140-78,-18 70-1,19-17-15,-36 17 16,35 18-16,-35 35 16,-18-18-16,-17 54 15,-1-19-15,1 36 16,0 0 0</inkml:trace>
  <inkml:trace contextRef="#ctx0" brushRef="#br0" timeOffset="154659.07">17092 6244 0,'0'18'32,"-70"17"-32,34-17 15,1-1-15,-18 1 16,-123 17-16,105 1 16,1-19-16,17-17 15,-88 18-15,88-18 16,0 0-16,17 0 15,-69 0-15,69-18 16,-17 18-16,18-35 16,-53-18-16,53 35 15,-1-17-15,1 17 16,-71-52-16,89 52 16,-19-17-1,1 0-15,-18-36 0,18 36 16,17-36-1,-17 36-15,-18-106 16,53 88-16,-18-35 16,1 35-16,-1-88 15,18 88-15,0 0 16,0 18-16,35-54 16,-17 72-16,0-1 15,17 1-15,36-54 16,-36 71-16,18-35 15,17 17-15,-17 18 16,159-53-16,-142 53 16,36-17-16,-18 17 15,18 0-15,106 0 16,-142 0-16,1 17 16,17 1-1,-17 17-15,-1 0 16,71 36-16,-88-53 15,0 34-15,0-34 16,-18 35-16,71 18 16,-70-36-16,-36-17 15,35 34-15,-18-16 16,-17-1-16,0 0 16,0 1-16,0 52 15,0-53-15,0 18 16,0-18-16,0 0 15,-17 1-15,17-19 16,0 36-16,-18 18 16,1-54-16,-1 1 15,18 17-15,-18-17 16,1 17-16,-1 1 16,0-19-16,1 1 15,-1 0-15,0-1 16,1 1-1,-1-1-15,1 1 16,-1 0-16,0-1 16,1-17-16,-1 0 15,0 18 1,1-18-16,-19 18 16,19-18-16,-18 17 15,17-17-15,0 0 16,18 18-16,-17-18 15</inkml:trace>
  <inkml:trace contextRef="#ctx0" brushRef="#br0" timeOffset="166882.03">14517 3916 0,'0'17'47,"0"1"-31,0 35-16,0 0 15,-18 18-15,18-1 16,-17 18-16,-19-17 15,19 17-15,17-35 16,-18 0-16,18-18 16,-18 0-16,18-17 15</inkml:trace>
  <inkml:trace contextRef="#ctx0" brushRef="#br0" timeOffset="167299.93">14252 4374 0,'0'36'16,"0"17"-16,0 17 15,0 54-15,0-71 16,18 35-16,0-35 16,-1-36-16,-17 19 15,18-36 32,-18-18-31,17-17-16,-17-18 15,36 0-15,-1 0 16,-17 0-16,-1 18 16,1-1-16,0 19 15</inkml:trace>
  <inkml:trace contextRef="#ctx0" brushRef="#br0" timeOffset="170968.96">17039 4092 0,'0'18'47,"0"0"-47,-35 87 16,17-69-16,1 34 15,-1-17 1,18 18-16,-53 158 0,35-176 16,1 17-1,17-34-15,-18 17 16,-17 35-16,35-71 16,0 1-1</inkml:trace>
  <inkml:trace contextRef="#ctx0" brushRef="#br0" timeOffset="171292.08">16686 4762 0,'0'36'31,"0"-1"-15,0 0-16,0 1 16,0-1-16,0-17 15,0 17 1,0-18-16,18-17 31,17-35-15,18-18-1,18-17-15,-36 17 16,18 35 0</inkml:trace>
  <inkml:trace contextRef="#ctx0" brushRef="#br0" timeOffset="-184662.54">15416 6456 0,'0'0'0,"0"17"0,-17 1 16,-1 0-1,0-1 1,-17 1-16,-18-18 16,0 35-16,0-17 15,-35 0-15,-18 17 16,1-17-16,-231 17 16,195-18-16,-17 19 15,16-19-15,-263 54 16,264-53-16,0-1 15,-106 1-15,158-1 16,-34-17-16,88 0 16,-1 0-16,-17 0 15,53-17-15,0-1 16,-17 18-16,17-17 16,-35-19-16,35 19 15,-106-54-15,18 1 16,17-1-16,-17 18 15,-71-53 1,88 53-16,1 18 16,35-18-16,-36 0 15,53 0-15,1 0 16,-1 18-16,18 0 16,-17-18-16,17 35 15,-18-52-15,18 34 16,-18-17-16,1-17 15,-1 17-15,18 18 16,-18-18-16,18-18 16,0 54-16,0-54 15,0 18-15,0 36 16,0-36-16,0 17 16,0 1-16,18 17 15,0-35-15,-1 18 31,1 18-31,0-1 0,17-17 32,-18 17-32,1 0 15,17-17-15,-17 17 16,17 1-16,18-18 16,-35-1-16,17 19 15,18-36-15,-35 53 16,17-18-16,18-17 15,-36 17-15,19 0 16,34 1 0,-52 17-1,35-18-15,-18 1 0,142-1 16,-107 0-16,18 18 16,-17-17-16,158-1 15,-141 0-15,1 18 16,-37-17-16,90 17 15,-125 0-15,36 0 16,-35 0 0,17 0-16,-17 0 15,17 0-15,0 0 16,36 17-16,-36-17 16,-17 0-16,35 0 15,52 18-15,-87 0 16,35-18-16,-18 17 15,36 19-15,-36-19 16,-17-17-16,-1 18 16,19-1-16,17 19 15,-18-19-15,0 1 16,-17 0-16,17-1 16,53 1-16,-70 0 15,0-1-15,17 19 16,-35-19-16,35 18 15,-17-17-15,17 17 16,18 54-16,-18-54 16,-17-18-16,-1 19 15,1-1 1,0-17-16,-1-1 16,1 19-1,-18-19-15,18 1 16,-1 52-1,-17-52-15,18 17 16,-18 1-16,0-1 16,18 0-16,-18 0 15,17 1-15,-17-1 16,0 0-16,0 36 16,0-18-16,0-18 15,0 0-15,0 18 16,-17-18-16,-1 18 15,18-17-15,-35 34 16,-1-34 0,36-1-16,-17-18 0,-1 19 15,0-19-15,1 19 16,-18-19-16,17 1 16,-35 0-1,-88 52-15,70-52 16,-52 17-16,17-17 15,0 17-15,36-17 16,-1-18-16,18 0 16,-17 17-16,-1-17 15,36 0-15,17 0 16,1 0-16,-19 0 16,-17 0-16,0 0 15,0 0-15,-88-17 16,71 17-16,-18-18 15,17 18-15,18-18 16,0 1-16,0-1 16,18 18-16,-71-53 15,71 35-15,0 1 16,-1-1 0,1 1-16,0 17 15,0-36-15,-1 19 16,-52-1-16,70-17 15,1 35-15,-1-18 16,1 0-16,-1 1 16,18-1-16,-35 1 15,17-19 1,0 19-16,1-19 16,-1 1-16,18 17 15,-18-17-15,18 0 16,0 0-16,0 17 15,0-17-15,0-36 16,0 36-16,0 0 16,0-1-16,0 1 15,0 0-15,0 17 16,18-17 0,0 0-16,-18 17 15,35-35-15,-17 35 16,-1-17-16,1 0 15,35 0-15,-36 17 16,19-35-16,-1 35 16,-17 1-16,35-19 15,-18 19-15,0-1 16,0-17-16,18 35 16,18-35-1,-36 17-15,36 0 16,-18 1-16,52-1 15,-34 0-15,35 1 16,-36-1-16,36 0 16,-35 1-16,35-1 15,-36 18-15,18 0 16,-17 0 0,17 0-16,-17 0 15,-18 0 1,0 0-16,-1 0 15,-16 0-15,-19 0 16,1 0-16,35 0 16,-18 18-16,18-1 15,0 1-15,35 17 16,-17 1-16,-1-19 16,18 1-16,-35 0 15,0-1 1,-17 1-16,-19-1 15,1 1-15,0 0 16,-1 17 15,1-17-31,-18 17 0,0 0 16,17 18 0,1-18-1,-18 18-15,18-17 16,-18-1-16,0 0 15,0 0-15,0 18 16,0-35-16,0 0 16,0-1-1,0 1-15,0 17 16,0-17 0,0-1-1,0 1 1,0 0-1,0-1 1,0 1 0,0 0-1,-18-1 17,0 19-17,1-19 1,-1 18-1,18-17-15,-17 0 16,-1 35 0,0-36-16,1 1 15,-1 0 1,18-1 0,-18-17-1,18 18 1,0 0 109,-17-18-110,-1 17 1,0 1 15,1-1-15,-1 1 0,0 0-16,1-18 15,-1 17 1,1-17-16,-1 18 15</inkml:trace>
  <inkml:trace contextRef="#ctx0" brushRef="#br0" timeOffset="-157406.93">14235 1588 0,'0'52'47,"0"1"-31,0 36 0,0 52-16,0-53 15,0 53-15,0-35 16,-18-18-16,18-17 15,0-19-15,0 1 16,-18 0-16,18-17 16,0-1-16,0-18 15,0 1-15,0 0 16</inkml:trace>
  <inkml:trace contextRef="#ctx0" brushRef="#br0" timeOffset="-156934.66">14182 2681 0,'0'53'16,"0"-35"-16,0 17 16,0 0-16,0 18 15,17-35-15,1-18 47,0-18-47,17-35 16,35-35-16,19-35 15,-36 34-15,17-34 16,-17 17-16,0 53 16,-35 0-1,-18 0-15,17 53 0,1-17 16</inkml:trace>
  <inkml:trace contextRef="#ctx0" brushRef="#br0" timeOffset="-155888.53">14182 2981 0,'0'-35'16,"-18"-1"-1,18-16 1,-53-19-16,18 18 16,17-18-16,-35 1 15,0-1 1,36 36-16,-19 0 16,19 0-16,-1 17 15,18 0-15,-17 18 16,17-17-1</inkml:trace>
  <inkml:trace contextRef="#ctx0" brushRef="#br0" timeOffset="-89374.35">11712 3069 0,'36'88'0,"-36"-52"16,17-1-16,-17 35 16,18 36-16,-1 53 15,1 35-15,-18 0 16,35 53-16,-35-18 15,0-35-15,0 0 16,18 18-16,0-36 16,-1-52-1,1 52-15,0-35 16,-1 1-16,-17-54 16,0 35-16,0-17 15,0 0-15,0 0 16,0-36-16,-17 1 15,-1 17-15,18-35 16,-18 0-16,18 17 16,0-34-16,0-1 15,0-17-15,0-1 16,18-17 78,0 0-79,123 18 1,-53 0-16,106-1 0,0-17 16,35 18-1,1-1-15,34 1 16,-70 0-16,159 17 15,-106 0-15,-18-17 16,-17 0-16,-1 17 16,-17-18-16,-105 1 15,52 0-15,-88-18 16,17 17-16,-52 1 16,-18-36 171,0 1-187,0-19 16,0-16-16,0-19 15,0 18-15,0-70 16,0-18-16,0-54 16,-35-87-1,-18 53-15,0 17 16,0-35-1,18 89-15,17 105 16,0-106-16,18 71 16,-53-89-16,53 71 15,-17-105-15,-1 52 16,0 71-16,18 70 16,0-17-16,0 17 15,0 1 16,0-1-15,0 0-16,0 1 16,0-1-16,0 1 15,0-1-15,0 0 78,-17 18-46,-18 0-17,-18-17 1,-36-1-16,-105 0 16,18 1-16,-159-19 15,35 1-15,71 17 16,-177 1-16,177 17 15,-1-18-15,1 1 16,53 17-16,88-18 16,-1 18-16</inkml:trace>
  <inkml:trace contextRef="#ctx0" brushRef="#br0" timeOffset="-76571.75">17127 3104 0,'0'18'16,"0"0"-1,0 17-15,0 18 16,0 0-16,0 17 16,0 1-1,-17 17-15,-1 0 0,-17 1 16,0 69-1,-1-52-15,1 35 16,17-53-16,-17 36 16,0-18-16,35-53 15,-35 0-15,35-18 16,-18-18-16,0 36 16,18-35-1</inkml:trace>
  <inkml:trace contextRef="#ctx0" brushRef="#br0" timeOffset="-76151.6">16581 4163 0,'0'17'16,"0"89"-16,0-53 15,17 141-15,1-141 16,-1 0-16,19 70 16,-36-87-16,53 17 15,-36-36-15,1-17 31,0-35 1,-1 17-32,-17-17 15,53-35-15,-35 34 16,17 19-16,36-54 16,-36 53-16,18 1 15,17-18-15,-52 35 16,17-18-1,53 0-15</inkml:trace>
  <inkml:trace contextRef="#ctx0" brushRef="#br0" timeOffset="43815.84">6985 3933 0,'18'0'32,"-18"18"-32,17 0 15,-17 17-15,36 18 16,-19 18-1,18-19-15,1 19 16,17 17-16,0 0 16,-36-35-16,36-17 15,-53 16-15,35-52 16,-35 18-16,18-18 16,-18-18 46,18-17-62,17-35 16,-17-19-16,17 19 15,0-18-15,0 0 16,1 35-16,17-18 16,35-105-1</inkml:trace>
  <inkml:trace contextRef="#ctx0" brushRef="#br0" timeOffset="75102.19">8026 4057 0,'-18'18'15,"18"17"1,0-17 0,0 52-16,0-35 15,0 1 1,0 122-1,0-122-15,0 87 16,0-105 0,0-1-16,0 1 15,0-53 32,0-71-31,18-18-1,35-334-15</inkml:trace>
  <inkml:trace contextRef="#ctx0" brushRef="#br0" timeOffset="82582.77">1341 6862 0,'17'0'16,"-17"17"-1,0 1-15,18-1 16,-18 19-16,17-36 15,1 53-15,0-18 16,52 35-16,-34-17 16,-1 0-16,35 35 15,-17-35-15,0 0 16,-35-35-16,0-18 16,-18-18 15,0-17-16,17 0-15,36-53 16,-35 52-16,-1-17 16,54-52-1,-36 34-15,71-35 0,-71 71 16,1 0 0,34-18-16,-52 35 15,-1 18 1,1-18-16</inkml:trace>
  <inkml:trace contextRef="#ctx0" brushRef="#br0" timeOffset="37178.51">7708 6438 0,'35'0'47,"1"-17"-31,17 17-16,105 0 15,-87 0-15,52-53 16,71 53-16,71 0 15,-18 0-15,71 0 16,17 0-16,-88 0 16,70 0-16,-105 17 15,88 1 1,-53 17-16,-53-17 16,70-18-16,-105 0 15,106 0-15,-89 0 16,53 0-16,-35 0 15,0 0-15,-17 17 16,-36-17-16,0 0 16,53 18-16,-53-18 15,-18 0-15,19 18 16,-1-18-16,0 0 16,0 0-16,35 0 15,-105-18-15,88 0 16,-1 1-16,-17 17 15,1 0-15,-1-18 16,-53 18-16,88 0 16,1 0-16,17 0 15,17 0 1,-105 0-16,88 0 16,124-35-16,-248 17 15,54 1 1,-71-1-16,17 0 15,-34 18-15,-19 0 16,36 0-16,-35 0 16,17 0-16,0 0 15,1 0-15,-19 0 16,18 0-16,1 0 16,-1 0-16,-35-17 15</inkml:trace>
  <inkml:trace contextRef="#ctx0" brushRef="#br0" timeOffset="40036.31">17515 6174 0,'-17'0'31,"-1"17"-31,0 1 16,-17-18-16,-18 18 15,-35 17-15,-106 0 16,106-17-16,-18 17 16,0-17-16,18-18 15,-18 17-15,-70-17 16,70 0 0,35 0-16,18 0 15,-17-17-15,-124-19 16,88 19-16,18 17 15,-18-18-15,-17 0 16,-160 1-16,178-1 16,-19 1-16,-105-1 15,176 0-15,-35-17 16,52 17-16,19-17 16,17 17-16,0 1 15,0-1-15,0-35 16,-18 36-16,18-19 15,0 1-15,-18 0 16,18-1-16,-17-16 16,17-1-16,0 17 15,0-52-15,0 53 16,35-89-16,18-17 16,-35 106-1,52-88-15,1 17 16,-54 88-16,19-35 15,-1 18-15,0 0 16,-17 17-16,17 0 16,0-17-1,1 35-15,17-35 16,-18-1-16,53 19 16,-35-1-16,18-17 15,70-18-15,-71 35 16,124-35-16,-141 36 15,35-1-15,71 1 16,-124 17-16,106-18 16,-105 18-16,52 0 15,-35 0-15,-18 0 16,53 0 0,-52 0-16,69 0 15,-52 0-15,-17 0 16,70 0-16,-54 18 15,54-1-15,-70 1 16,-1-18-16,35 35 16,-17-17-16,0-1 15,-35 1-15,-1 0 16,54-1-16,-53 19 16,-1-36-16,54 70 15,-36-35-15,0 1 16,36 70-16,-36-71 15,1 18-15,52 53 16,-53-36-16,18-17 16,35 71-16,-53-72 15,-17-34-15,35 53 16,-53-18-16,0-18 16,18 35-1,-18-34-15,0-1 0,0 71 16,0-71-16,0 36 15,-36 70 1,36-106-16,-17 0 16,-36 71-16,53-88 15,-18-1-15,-17 36 16,35-35 0,-18 0-16,1-18 15,-1 17-15,-53 1 16,36-1-1,-18-17-15,18 18 16,-142 17-16,107-35 16,17 18-16,-18 0 15,-70-18-15,88 0 16,1 0-16,-1 0 16,-53 0-16,71 0 15,-1 0-15,-17 0 16,-53 0-16,71-18 15,-18 0 1,-17 1-16,-54-19 16,71 36-16,-17-17 15,17-1-15,-88-17 16,88 17-16,0 1 16,0 17-16,-53-36 15,71 19-15,0-1 16,-1 0-16,-34 1 15,17-18-15,35 35 16,-17 0-16,0-53 16,17 53-16,0-18 15,1 0-15,-1-35 16,-17 18-16,17 0 16,1 0-16,-1-1 15,-17-122-15,17 87 16,18 18-16,0-17 15,0 17-15,0 0 16,0-18 0,0 54-16,0-1 15,0 0-15,0 1 16,0-1-16,0-17 16,0-1-16,35 1 15,-17-18-15,17 0 16,0-17-16,18 34 15,-17-34-15,87-18 16,-88 70-16,-17-17 16,17 35-16,-17-18 15,17 0-15,-17 1 16,35 17-16,-18-18 16,89-35-16,-54 53 15,18-17-15,-17 17 16,-1 0-16,1 0 15,0 0 1,-1 0-16,18 0 16,-17 17-16,-18 1 15,0 17-15,0-17 16,-18-1-16,18 54 16,0-36-16,-36 36 15,36-18-15,-35-18 16,17 36-16,0-18 15,-35-18-15,18 0 16,-18 0-16,18 36 16,-18-36-16,0 1 15,0 34-15,0-17 16,-18-18-16,0 1 16,1 16-16,-1-16 15,1-19-15,-1 19 16,18-19-16,-18 1 15,18 0-15,-17-1 16,-1 1-16,18-1 16,-18-17-16,18 36 15,-17-19 1,-19 1-16,19 17 16,-1-35-16,18 18 15,-17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0-28T15:03:11.2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7638 13106 0,'17'0'172,"1"-18"-156,0-17 0,17 0-16,0-1 15,-17 1-15,35-18 16,-18 18-1,0-1-15,1-16 16,34 16-16,-35-17 16,36 36-1,-36-19-15,0 19 16,1-18-16,17 17 16,0-17-16,-18-1 15,0 1-15,18 17 16,0-35-1,0 1 1,17-1-16,-17 17 0,18-17 16,-36 36-16,0-18 15,18-1-15,-17 1 16,-1 17-16,0-17 16,0 17-16,1 1 15,-1-1-15,0-17 16,18 17-1,-17-35-15,-19 36 16,36-19-16,-18 1 16,1 18-16,-1-19 15,0 19-15,0 17 16,-17-36 0,35 36-16,-18-17 15,1-19-15,-1 19 16,18-19-16,-18 19 15,18-36 1,-18 35-16,36-35 16,-36 18-16,18-18 15,18 36-15,-36-19 16,18 19 0,-18-19-16,18 19 0,-35-1 15,17 0 1,18-17-16,-18 17 15,0-17-15,18 0 16,-17 17-16,34-17 16,-35 17-16,18-17 15,-17 35-15,-1-35 16,18 17-16,-18 1 16,18-19-1,0 19-15,17-36 16,-17 17-16,35 1 15,-35-18-15,18 18 16,-18 0 0,-18-1-16,36 1 15,-36 0-15,18 0 16,35-18-16,-35 0 16,35 35-16,0-35 15,-17 18-15,0-18 16,-1 18-16,-35 17 15,18-17-15,18 0 16,-36-1 0,18 1-16,18 0 15,-1-18-15,1 17 16,17-16-16,-35-1 16,35 35-16,-35-35 15,17 0-15,-34 18 16,17 0-1,-18-1-15,18 19 16,-18-36-16,0 35 16,36-35-1,-36 36-15,1-19 16,16 1-16,1 0 16,0-18-16,18 0 15,-18 18-15,17-18 16,-34 35-16,-1-35 15,18 36-15,0-19 16,-18 1-16,18-18 16,17 35-1,-17-52-15,36 17 16,-19 18-16,1-18 16,-1 0-16,-17 35 15,0-35-15,18 0 16,-18 36-16,17-36 15,-17 18 1,35-1-16,-17 1 16,17-18-16,-35 18 15,35 17 1,-17-35-16,17 18 16,18-18-16,-36 0 15,18 18-15,-17 17 16,17-35-16,0 18 15,-17 0-15,-18 17 16,17-17-16,-17 17 16,-17 1-16,16-1 15,1-17 1,18 17-16,-18-17 16,17 17-16,1-35 15,0 36-15,17-36 16,0 17-1,-35 1-15,0 17 16,-18-17-16,18 17 16,-35 18-16,-1-17 15,1 17 1</inkml:trace>
  <inkml:trace contextRef="#ctx0" brushRef="#br0" timeOffset="2911.72">7108 12506 0,'18'0'32,"0"0"-17,-1 0 1,1 0-1,35 0-15,70 0 16,-17 0 0,-18-18-16,18 18 15,18-17-15,-18-1 16,-1 18-16,19-18 16,-54 18-16,1-17 15,0 17-15,-19 0 16,-16 0-16,17 0 15,0 0 1,-1 0-16,1 0 16,18 0-16,0 0 15,-1 0-15,1 0 16,-1-18-16,1 18 16,17-18-1,-35 18-15,17-17 0,1 17 16,17-18-16,0 1 15,-17-1-15,35 0 16,-18 1-16,18 17 16,123-71-16,-123 36 15,-36 17-15,36-17 16,0 17-16,0-17 16,0 0-16,-36-1 15,1 19-15,17-18 16,-35 17-1,0 0-15,0 1 0,0-1 16,-18 18-16,-17-18 16,17 1-1,18-1-15,-18 0 16,36-17-16,17 0 16,0 17-16,0-17 15,1 17-15,-1-17 16,106-18-16,-141 18 15,0 17-15,-1 1 16,1 17-16,-17-18 16,-1 0-16,0 18 15,53-35-15,-35 0 16,0 35-16,0-18 16,0 0-16,18 1 15,17-18-15,124-18 16,-107 17-16,1 1 15,-18 0 1,18-1-16,-35 19 16,17-1-16,-18 1 15,89-19-15,-106 19 16,0-1-16,18 0 16,-18 1-16,17 17 15,18-18-15,-35-17 16,141-18-16,-141 18 15,35-1-15,-35 36 16,18-35-16,-1 0 16,-17 17-16,0 1 15,124-54-15,-124 71 16,17-35-16,18 17 16,-17 0-16,17-17 15,-17 35-15,17-35 16,176-36-1,-158 54-15,-18-19 16,36 19-16,-18-19 0,0 19 16,-36 17-1,1-35-15,105-1 16,-123 19-16,-18-1 16,1 0-16,-19 18 15</inkml:trace>
  <inkml:trace contextRef="#ctx0" brushRef="#br0" timeOffset="17868.34">15346 7320 0,'0'18'32,"17"35"-32,1-36 15,17 19-15,36 69 16,0-16-1,70 105-15,-88-106 16,17-18-16,36 89 16,-71-124-16,0 1 15,-35-72 17,18-34-17,-18-18-15,18-53 0,-1 17 16,19-17-16,-19 35 15,19 18-15,-19 35 16,18-18-16,-35 36 16,18 35-16,-18-17 15,18 17 1,17-53-16</inkml:trace>
  <inkml:trace contextRef="#ctx0" brushRef="#br0" timeOffset="18445.53">16157 9790 0,'0'17'16,"0"18"-16,0 36 15,0-36 1,0 36-16,35-18 16,18 106-16,-17-124 15,34 106-15,-52-106 16,52 18-16,-52-35 16,0-18-16,-1 0 31,-17-53-31,18 0 15,0-123-15,-18 105 16</inkml:trace>
  <inkml:trace contextRef="#ctx0" brushRef="#br0" timeOffset="20548.11">10336 6138 0,'-176'18'0,"105"0"16,-140-18-16,140 0 16,-140 0-16,-1 0 15,141 0-15,-87 0 16,-19 0-16,124 0 15,-88-18-15,106 18 16,-106-35-16,0-1 16,88 19-16,-71-36 15,89 35-15,-53 1 16,70-36-16,1 53 16,17-36-16,0 1 15,-18-35-15,18 34 16,0-34-16,0 52 15,53-70-15,-18 70 16,89-70 0,-72 70-16,142-70 15,-123 53-15,211-18 16,-158 18-16,334-53 16,-158 52-1,-176 36-15,87 0 16,-34 18-16,-124-18 15,53 70-15,-89-34 16,54 34-16,-18 19 16,-53-54-16,17 71 15,1-71-15,-18 53 16,0-35-16,0-18 16,0 18-16,-18-35 15,-35 17-15,18-17 16,-159 17-1</inkml:trace>
  <inkml:trace contextRef="#ctx0" brushRef="#br0" timeOffset="85982.42">15363 8925 0,'-17'18'47,"-18"0"-31,17-18-16,-17 17 16,17 1-16,-17-1 15,-71 19-15,71-19 16,-18 19-1,17-19-15,-17 1 0,-17 17 16,-54 18-16,72-35 16,16-1-16,-17 1 15,18 0-15,17-1 16,-17 1-16,0-18 16,0 18-1,-18-1-15,35 1 16,-17 0-16,0-1 15,-1 1-15,-17 17 16,18-17-16,-18-1 16,18 1-1,0 0-15,-1-1 16,1 1-16,17-18 0,1 18 16,-36-1-1,35-17-15,1 18 16,-19-1-16,1-17 15,0 18-15,17 17 16,-35-35-16,18 36 16,17-19-16,-17 1 15,-18 0-15,18-1 16,-1 18-16,1-35 16,-18 36-16,18-19 15,0 1-15,-1 17 16,-16-17-16,-1 17 15,0-17-15,0 17 16,-35 0 0,35 1-16,-36-19 15,37 19-15,-1-1 16,17-35 0,-17 35-16,36-17 15,-1-18-15,1 0 16,-1 17-16,-17-17 15,17 18-15,0 0 16,-17-1-16,17-17 16,-17 18-16,0 0 15,17-18-15,-17 17 16,-18 36-16,18-53 16,-1 18-16,1 0 15,-18 17-15,-17 0 16,34-17-16,-16-1 15,-1 19-15,0-19 16,17 1-16,1 0 16,18-1-16,-19 1 15,19-18-15,-19 35 16,1-17 0,0-1-16,-1 1 15,1 0-15,0-1 0,0 1 16,17 0-1,-35-1-15,18 1 16,0-1-16,-1 1 16,-17 0-16,0 17 15,18-17-15,0-1 16,0 1-16,17-18 16,0 0-16,1 18 15,-1-1-15,0-17 16,1 0-16,-36 35 15,35-35-15,-17 18 16,0 0-16,17-1 16,-17-17-16,-1 18 15,-16 0-15,16-18 16,-70 53-16,54-36 16,16 1-16,-17-18 15,18 0 1,0 18-16,-1-1 15,-52 1 1,53-18-16,0 17 16,-18 1-16,18 0 15,-18-18-15,17 0 16,-17 17-16,18-17 16,0 0-16,-18 18 15,18 0-15,-18-18 16,-18 0-16,18 0 15,0 0-15,-17 0 16,17 17-16,0-17 16,-18 0-16,19 18 15,-1 0-15,0-18 16,0 0-16,17 0 16,1 17-16,0-17 15,0 0-15,-1 18 16,-17-18-1,1 17-15,-1-17 16,0 0-16,17 0 16,19 0-1,-1 0-15,0 0 16,1-17 31,17-1-32,0 1 1,0-54 0,0-17-16,0 53 15,17-36-15,19-35 16,-19 18-16,1 0 16,17-18-1,1 35-15,17-17 0,-18 18 16,-18 17-16,36-35 15,0 35-15,35-89 16,-35 72 0,53-89-16,-18 53 15,-17 18-15,0-18 16,17 18-16,35-71 16,-88 106-16,36-35 15,-18 35-15,0-17 16,-18 35-16,-17-1 15,52-17-15,-17-17 16,35-18-16,1 17 16,-54 18-16,88-70 15,1-19-15,-71 107 16,70-106-16,18 18 16,-105 87-16,87-105 15,-52 88-15,34-35 16,-69 53-16,87-71 15,-87 71-15,87-89 16,-52 89 0,52-106-16,-70 106 15,88-107-15,-70 90 16,-36 16-16,124-52 16,-124 35-16,88-17 15,-70 52-15,-17-17 16,87-71-16,-70 88 15,18-35-15,52-35 16,-52 53-16,-19 0 16,1-1-16,124-34 15,-124 34-15,17-16 16,-17 34-16,71-35 16,-71 18-16,-1-1 15,-16 19-15,17-18 16,-18 35-16,106-53 15,-70 17-15,-18 19 16,35-1 0,-18 18-16,36-35 15,123-18-15,-123 18 16,0 35-16,-35-18 16,-18 0-16,88-17 15,-88 35-15,-1-18 16,54 1-16,-53-1 15,-17 18-15,16 0 16,37 0-16,-36 0 16,-18 0-16,0 0 15,53 0-15,-35 0 16,-17 0-16,16 0 16,1 0-16,-17 0 15,87 0-15,-88 0 16,18 0-1,0 0-15,0 0 16,0 0-16,0 0 16,17 18-16,-52-18 15,17 17-15,-17-17 16,17 53-16,1-53 16,-1 53-16,0-35 15,18 52-15,-18-34 16,1-19-16,17 54 15,-36-36-15,18-17 16,-17 17-16,0 36 16,-1-36-16,1 18 15,0 17-15,-1 19 16,-17-72-16,18 71 16,-18-17-16,0 0 15,0-19-15,0-16 16,0 17-16,-18 17 15,1-35-15,-1 36 16,-35 35 0,18-18-16,-18-17 15,0 17-15,-18 18 16,1-18-16,35 0 16,-36-35-16,18 35 15,-17 0-15,34-35 16,-34 35-16,34-70 15,-16 53-15,-19-18 16,0 35-16,36-53 16,-35 18-16,-19 17 15,54-34-15,-53-1 16,70 0-16,-52 18 16,34-17-16,-52 16 15,53-16-15,-53 34 16,53-34-16,-71 34 15,70-35-15,-87 18 16,88-17 0,-71 52-16,53-71 15,0 19-15,-53 34 16,71-70-16,0 36 16,-18-19-16,17 1 15,19-1-15</inkml:trace>
  <inkml:trace contextRef="#ctx0" brushRef="#br0" timeOffset="86813.38">15311 7267 0,'0'18'31,"0"35"-15,-18-36 0,-17 36-1,35-17-15,0-1 16,-53 124 0,53-106-1,-18 52-15,0-87 16,1 35-16,17-18 15,0-17-15</inkml:trace>
  <inkml:trace contextRef="#ctx0" brushRef="#br0" timeOffset="87328.51">15011 7708 0,'0'18'31,"17"35"-15,19-18-16,-36-17 15,35 17-15,-17-17 16,-18-1-16,17-17 16,-17 18-16,18-18 15,-1 35 1,1-17 0,-18-1-16,18-17 0,-1 0 46,1-17-30,17-1 0,-17-35-16,52 0 15,-34 18-15,17-18 16,-18 18-16,0 17 16,-17 1-16,-18-1 15</inkml:trace>
  <inkml:trace contextRef="#ctx0" brushRef="#br0" timeOffset="91875.12">15716 9913 0,'-53'0'78,"18"0"-78,-35 0 16,-1 0-16,0 0 15,-52 0-15,35 0 16,-18 0-16,18 0 16,-1 0-16,-16 0 15,16 0-15,19 0 16,-18 0-16,35 0 16,-18 0-16,36 18 15,-18-18 1,0 17-16,0 1 0,18-18 15,-18 18-15,0-18 16,-17 0 0,-1 0-16,18 17 15,-35-17-15,35 18 16,0-18-16,0 18 16,0-18-16,18 0 15,-18 0-15,0 17 16,0 1-16,-17-18 15,-36 17-15,18 1 16,-18 0-16,0-1 16,18 1-16,-18 0 15,18-18-15,0 0 16,-1 17-16,1 1 16,18-18-16,-19 18 15,-193 52-15,141-52 16,18-1-16,-19 1 15,19 0 1,-18 17-16,17-17 16,1-1-16,-142 36 15,160-35-15,34-1 16,-17 19-16,35-19 16,-106 36-16,89-35 15,17 0-15,-18 17 16,-105 18-16,87-18 15,1-17-15,0 17 16,-106 18-16,124-36 16,-1 1-16,0 17 15,-52 18-15,105-53 16,1 18-16,-19 0 16,1 17-16,17-18 15,1 1-15,-1 17 16,-52 18-16,52 0 15,-17-17 1,17-19-16,0 36 0,-17 18 16,35-54-16,-17 19 15,17-1 1,-18 0-16,-4092 36 16,8185-36-16,-4093 0 15,0 1-15,18-1 16,-17-18-16,-1 36 15,18-35-15,0 0 16,0-1-16,0 1 16,0 0-16,0 17 15,0-18-15,0 1 16,18 0-16,-1-18 16,-17 35-16,36-35 15,-1 18-15,0 17 16,18-17-16,35 17 15,124 18-15,-106-18 16,17-17-16,18 17 16,0-17-16,-17 17 15,17-18-15,194 36 16,-194-35-16,-17 0 16,-18-1-1,-18-17-15,141 0 16,-141 0-16,-17 0 15,141 0-15,-142 0 16,1 18-16,-1-18 16,124 0-16,-123 0 15,17 0-15,88 0 16,-105 0-16,-1-18 16,124 18-16,-123-17 15,-18-1-15,141 0 16,-141 1-16,35-1 15,-35 18-15,106-70 16,-106 70-16,35-36 16,88-17-16,-105 36 15,-18-1 1,123-35-16,-105 36 16,-18-19-16,123-17 15,-123 36-15,0-1 16,35-17-16,88-53 15,-105 70-15,17-35 16,106-35-16,-88 35 16,-18 18-16,142-18 15,-160 17-15,36 19 16,88-36-16,-123 18 16,-1 17-16,124-70 15,-141 53-15,35-1 16,-17-17-16,123-35 15,-106 35-15,-17 0 16,70-53-16,-88 71 16,-1 0-1,1-36-15,-17 54 0,-19-19 16,19 1-16,-36 18 16,0-1-1,0 0-15,17-35 16,1 18-16,-18 17 15,18-17-15,-18-53 16,0 70-16,0-35 16,0 18-16,0-35 15,-18 52-15,0-17 16,1 17-16,-19-17 16,36-1-16,-17 36 15,17-17-15,-36 17 16,1-35-1,17 35-15,-34-18 16,34 0-16,-17 1 16,-89-19-1,71 19-15,0-1 0,0 18 16,18-18-16,-18 1 16,-70-1-1,70 18-15,35 0 16,-35 0-16,36 0 15,-1-18-15,-53 18 16,54 0-16,-36 0 16,18-17-16,-18 17 15,-53 0-15,53 0 16,0 0-16,0 0 16,18 0-16,-18 0 15,-53 0-15,71 0 16,0 0-16,17 0 15,0 0-15,1 0 16,-1 0-16,0 0 31,1 0-31,-1 0 16,0 0 15,1 0-31</inkml:trace>
  <inkml:trace contextRef="#ctx0" brushRef="#br0" timeOffset="93285.74">15240 10601 0,'18'0'31,"-18"18"-15,0-1-16,0 1 16,0 35-16,0-18 15,17 0-15,-17 18 16,18 0-16,-18 18 16,18 17-1,17 71-15,-35-124 0,0 0 16,0 18-16,0-18 15,0-17-15,-4075 0 16,8150-1-16,-4075 1 16,0 0-16</inkml:trace>
  <inkml:trace contextRef="#ctx0" brushRef="#br0" timeOffset="94264.28">15258 10601 0,'0'18'31,"-18"17"-15,-17 0 0,17-17-1,18-1 1,-18 1-16,18 0 15,-17-18-15,17 17 16,0 1 0,-18-18-16,36 0 109,-1 0-93,-17-18-16,0 1 125,0-19-110,0 19-15,0-1 16,0 1-16,0-1 78,18 18-78,0 0 16,-18-18-1,17 1 1,19 34 46,-36 36-46,35 0-16,-17-35 16,17 17-16,-18 0 15</inkml:trace>
  <inkml:trace contextRef="#ctx0" brushRef="#br0" timeOffset="213611.31">16510 8026 0,'0'17'31,"18"-17"-15,-1 53-16,19 0 15,16 35-15,1 1 16,0 16-16,18 54 16,-18-53-16,-18-18 15,0-17-15,-17 52 16,-18-70-16,0-18 15,0 18-15,0-17 16,-18-1-16,1 0 16,-36 36-16,18-1 15,17-52-15,-17 35 16,-36 0 0,36 0-16,17-53 15,-17 17-15,0 36 16,17-53-16,-17 18 15,17-1-15,0-17 16,1 0 0,17 18-1,-18-18 1</inkml:trace>
  <inkml:trace contextRef="#ctx0" brushRef="#br0" timeOffset="214089.33">16316 9472 0,'18'53'31,"-1"-35"-15,-17-1-16,18 19 15,0-19-15,-18 1 16,0-1-1,17-17 1,18 0 0,1 0-16,34 0 15,-17 0-15,0 0 16,35 0-16,1 0 16,34 0-16,0 0 15,-70 0-15,18 0 16,-53 0-16,-1 0 15</inkml:trace>
  <inkml:trace contextRef="#ctx0" brushRef="#br0" timeOffset="-214695.28">16581 8132 0,'-18'0'31,"18"17"-31,0 18 15,-18 1-15,18-19 16,0 19-16,-17 17 16,17-36-16,-18 18 15,18-17-15,0 0 16,0-1-16</inkml:trace>
  <inkml:trace contextRef="#ctx0" brushRef="#br0" timeOffset="-214390.67">16492 8043 0,'18'0'0,"35"0"15,0 18-15,-18 0 16,18-18-16,-18 17 16,1 1-16,-1 0 15,18-18-15,-36 17 16,1-17-16,0 18 15</inkml:trace>
  <inkml:trace contextRef="#ctx0" brushRef="#br0" timeOffset="-192183.03">15222 9296 0,'-17'0'63,"-1"0"-32,0 0-15,1 0-1,-1 0 1,1 0 0,-1 0-16,0 0 31,18-18 78,0 0-93,0 1 15,0-1 16,0 1-31,0-1 15,18 0 0,0 18-15,-18-17-1,0-1-15,17 18 47,-17-18-47,18 18 47,-1 0 16,1 0-63,0 0 31,-1 0-31,1 0 31,-18 18-31,18-18 31,-18 18-15,0-1 46,0 1-30,0 0-17,0-1 1,0 1 15,0-1-15,0 1-1,-18-18 1,0 0 78,1 18-63,-1-18-15,0 0 15</inkml:trace>
  <inkml:trace contextRef="#ctx0" brushRef="#br0" timeOffset="-189969.37">15646 6332 0,'17'0'78,"-17"-17"-63,18-19 1,17 1-16,-17 0 16,0 0-1,-18-1-15,35 1 0,-18 17 16,-17-17-16,18 17 16,-18 1-16,18 17 46,-18 17-30,0 19 0,0-19-16,0 19 0,17-1 15,-17-17 1,0 17 0,0-17-16,18 17 15,-18-18 1,0 19-16,0-1 15,0-17-15,0-1 0,0 1 16</inkml:trace>
  <inkml:trace contextRef="#ctx0" brushRef="#br0" timeOffset="-189600.25">15734 6491 0,'35'0'16,"-17"0"-16,-1 0 15,1 0-15,35 0 16,-18 0-16,18 0 15,18 0-15,-18 0 16,-36 0 0</inkml:trace>
  <inkml:trace contextRef="#ctx0" brushRef="#br0" timeOffset="-187626.67">16016 10160 0,'0'18'16,"-18"-18"31,1 0-47,-1 0 31,1 0-15,-1 0-1,0 0-15,1 0 16,-1 0 0,0 0 62,18-18-31,0 0-32,0 1 1,0-1 0,0 0-16,18 18 15,0 0 1,17 0 15,-17 0-31,-1-17 16,1 17 15,-1 0 0,1 17-15,-18 1-1,0 0 17,0-1-17,0 1 17,18-18-32,-18 18 15,0-1 63</inkml:trace>
  <inkml:trace contextRef="#ctx0" brushRef="#br0" timeOffset="-185748.08">15963 10954 0,'0'-18'31,"18"18"-31,-1-18 0,1 18 31,0 0 0,-1 18-15,1 17 0,-18-17-16,0 0 15,0-1 1,0 1 0,0 0-1,-18-1-15,1 1 16,-1-18-1,0 17-15,1-17 32,52 0 108,-17 0-124,-1 0 0,19 0-16,-19 0 15,1 0-15,0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0-28T14:43:15.5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9878 8308 0,'17'0'47,"1"0"-31,0 18-1,-1-18-15,-17 17 16,18 1 0,35 52-16,-18-34 15,-17-19-15,-1 36 16,1-35-16,0-1 16,-18 1-1,17-18-15,-17-18 47,0 1 31,0-1-62,0-35-1,0 18-15,18-53 16,0 35 0,-1 0-16,1 0 15,-18 18-15,18 17 16,-18 1-16</inkml:trace>
  <inkml:trace contextRef="#ctx0" brushRef="#br0" timeOffset="2738.9">22983 8096 0,'18'0'109,"0"36"-77,-1-19-17,-17 1 1,18-1-16,-18 1 94,18-18-63,-1 0 203,-17-18-218,18 1 0,-18-1-1,18-17-15,-18 17 31,0 1-31,0-1 32</inkml:trace>
  <inkml:trace contextRef="#ctx0" brushRef="#br0" timeOffset="4092.75">23213 7673 0,'17'0'78,"-17"35"-62,0-17 0,0-1-1,0 1-15,0 35 16,0-35 0,0 17-1,0-17-15,0 17 16,0-17-1,0-1-15,0 1 16,0 17 0,0 0-16,0-17 15,0 0 1,0 17-16,0-17 16,0 17-1,0 0 1,0 18-16,18 0 31,-18 17-31,18-17 16,-18 0-1,0-35-15,17-18 16,-17 18-16,0-1 16,0 1 15,0-1-16,0 1 1,0 0 0,0-1-1,0 1 17,0 0-17,0-1 1</inkml:trace>
  <inkml:trace contextRef="#ctx0" brushRef="#br0" timeOffset="4677.85">23195 8572 0,'18'0'47,"-18"18"-16,17 0-15,-17-1-16,18 1 15,-18 0 1,0-1 0,0-34 93,0-1-109,18 0 16,-1 1-16,-17-1 15,0-17-15,0 17 31,18 18-31,-18-17 0</inkml:trace>
  <inkml:trace contextRef="#ctx0" brushRef="#br0" timeOffset="5825.11">23178 7761 0,'17'-18'78,"-17"1"-62,18-1-1,-1 1-15,-17-1 31,18 18 63,0 18-78,-18-1-1,17 1 1,1-18 15,-18 17-15,0 1 15,18-18 16</inkml:trace>
  <inkml:trace contextRef="#ctx0" brushRef="#br0" timeOffset="10564.18">10989 8184 0,'0'-17'109,"18"17"-93,-1-18-16,19-17 15,16 17-15,37-17 16,-19 0-16,18 17 16,18-17-16,-53 17 15,53-17-15,-18 17 16,-17 1-16,70-19 16,-71 19-16,19-1 15,69 0-15,-34-17 16,-36 17-16,18 1 15,17-1-15,1 1 16,-1-1 0,18 0-16,1 1 0,16 17 15,19-18-15,-107 18 16,107 0 0,17-18-16,17 18 15,-140 0-15,141-17 16,-1 17-16,-140 0 15,123 0-15,-18 0 16,-70 0-16,123 0 16,-123 0-16,212 0 15,-213 0-15,301 0 16,-247 0-16,229 17 16,-212 1-16,142 0 15,-71-1-15,-159 1 16,106 17-16,-53-17 15,-88-1-15,106 19 16,-106-19-16,70 1 16,1 17-16,-89-35 15,71 18-15,-71-18 16,89 35 0,-89-35-16,71 36 15,-53-19-15,-18-17 16,106 35-16,-88-35 15,88 18-15,-88 0 16,0 17-16,141 0 16,-124-17-16,19 0 15,122 17-15,-140-18 16,17 1-16,53 0 16,-123-18-16,35 17 15,-36-17-15,-17 18 16,18-18-16,0 0 31,-1 18-31,1-18 16,0 17-16,-1-17 15,1 0-15,-1 18 16,1-18 0,-18 18-16,18-18 0,-1 17 15,1-17 1,-18 18-16,35-18 15,-17 17-15,17 19 16,0-36-16,1 17 16,-19 1-16,1-18 15,0 0-15,-1 0 16,1 0 0,-18 18-16,18-18 15,-1 0 1,1 0-16,17 17 15,-17 1-15,17 0 16,-17-1 0,-1-17-16,1 18 15,0-1 1,-1-17-16,1 0 16,-18 18-16,17-18 78,1 18-63,0-18 1,-1 17-16,1-17 16,0 0-1,-18 18 1,17 0-1,19-18-15,-36 17 16,35-17-16,-35 18 16</inkml:trace>
  <inkml:trace contextRef="#ctx0" brushRef="#br0" timeOffset="11151.02">21467 8661 0,'17'0'47,"1"17"-31,-1-17-1,-17 18-15,0 0 16,36 17-16,-36-17 16,0-1-16,0 1 31,-18-18 31,0 0-30,1 0-32,-1 0 15,1 0-15,-19 0 16,19 0-16,-19 0 16</inkml:trace>
  <inkml:trace contextRef="#ctx0" brushRef="#br0" timeOffset="12978.92">11183 8079 0,'-18'17'125,"1"19"-109,-19-1-1,19-18-15,17 1 31,-18-18 63,18 18-78,-17-18 15,17 17-31,0 1 31,-18-18-15,18-18 187,-18 18-187,18-17-1,-17-1 1,17 0 0,0 1-16,-18 17 15,18-18 110,18 1-109,-1-1-1,19-17-15,-1-1 16,0 1-16,0 0 16,18-36-16,-17 54 15,17-19-15,-36 19 16,1-1-16,-1 18 16</inkml:trace>
  <inkml:trace contextRef="#ctx0" brushRef="#br0" timeOffset="16923.81">22472 8184 0,'18'0'16,"-1"0"30,1-17 1,-1-1-31,1 1-16,0-19 16,-1 1-1,1 35-15,-18-18 16,18 18 109,-1 36-94,1-36-15,-18 17-16,0 1 15,18-18 17,-18 18-1,0-1-16</inkml:trace>
  <inkml:trace contextRef="#ctx0" brushRef="#br0" timeOffset="17753.18">22666 8079 0,'0'17'94,"0"1"-79,0 0-15,0-1 16,0 18-16,0 1 15,0-19-15,0 1 16,0 17-16,0-17 16,0 0-16,0-1 15,-18 18-15,18-17 16,0 0-16,0 17 16,0 18-1,0-18 1,0-17-16,0-1 15,0 1-15,0 17 16,0-17-16,0 0 16,0-1-16,-17 19 15,17-19 1,0 1 0,0 0-1,0-1-15,0 1 16,0-1-1,0 1-15,0 0 16</inkml:trace>
  <inkml:trace contextRef="#ctx0" brushRef="#br0" timeOffset="18320.54">22560 8767 0,'0'17'47,"0"1"-47,18-18 15,-18 17-15,17-17 47,1 0 31,0 0-62,-1 0 15,1-35-15,0 18-16,-18-1 15,17 0 1,-17 1-16,0-1 16</inkml:trace>
  <inkml:trace contextRef="#ctx0" brushRef="#br0" timeOffset="49033.75">22084 8273 0,'18'0'125,"-18"-18"-109,17 0-16,1 18 15,-18-17 1,17 17-16,-17-18 16,18 18 62,0 0-63,-1 0-15,19 0 16,-36 18-16,17-18 16,-17 17-1,18-17 17,-18 18-17,18-18 1,-1 0-1</inkml:trace>
  <inkml:trace contextRef="#ctx0" brushRef="#br0" timeOffset="49965.23">22225 8202 0,'0'18'31,"18"-1"0,-18 19-15,0-19-16,0 19 15,0-1-15,0 0 16,0 18 0,0-35-1,0 17 1,0-17 15,0-1-15,0 1-1,0-1 1,0 19-16,0-1 16,0-17-16,0 17 15,0-17 1,0 35-16,0-18 16,0-18 15,0 19 16,0-19-32,0 1-15,0 0 16,0 17-16,0-17 47,0-1 0</inkml:trace>
  <inkml:trace contextRef="#ctx0" brushRef="#br0" timeOffset="50577.86">22190 8908 0,'17'17'32,"-17"1"-17,18 17 17,-18-17-1,18-18 0,-1 0-31,1 0 63,-18-18-48,35-17 1,-17 0-1,-1 35 1</inkml:trace>
  <inkml:trace contextRef="#ctx0" brushRef="#br0" timeOffset="58678.88">23460 7655 0,'0'-17'93,"17"17"-77,1-18-16,0 0 16,-1 1-1,1 17-15,-18-18 16,18 18-16,-1 0 109,1 0-93,-1 18-16,1-1 16,0 1-1</inkml:trace>
  <inkml:trace contextRef="#ctx0" brushRef="#br0" timeOffset="59323">23636 7567 0,'0'18'16,"0"-1"-16,0 19 16,0-19-1,0 19-15,0-19 16,0 89-16,0-53 16,0 0-16,0 0 15,0 17-15,0 1 16,0-1-16,0 1 15,0 0-15,0-1 16,0 18 0,18-35-16,-18-18 15,0 36-15,0-53 16,0-1 0,0 1-16,0 0 31</inkml:trace>
  <inkml:trace contextRef="#ctx0" brushRef="#br0" timeOffset="59728.39">23530 8537 0,'18'18'31,"0"17"-31,-1-35 16,-17 18-1,0-1-15,18-17 16,-18 18-16,17-18 47,1-18-32,17 18-15,1-35 16,-19 17 0,19 1-16,-19-1 15,1 1-15</inkml:trace>
  <inkml:trace contextRef="#ctx0" brushRef="#br0" timeOffset="68546.14">9543 8414 0,'17'0'31,"1"0"-15,-18 17 0,18 1-16,-1 0 15,-17-1-15,18 1 16,-18 0-1,17-18 1,1-36 93,0-17-93,-18 18-16,0 0 16,17 17-16,-17 1 15,18-1-15</inkml:trace>
  <inkml:trace contextRef="#ctx0" brushRef="#br0" timeOffset="75370.7">21414 8484 0,'17'0'0,"1"0"47,0 0-47,-1 18 15,1-18 1,-18 18-16,17-18 16,-17 17-1,18 1-15,0-18 16,-1 35-16,1 18 15,17-18-15,18 36 16,18 35-16,-36-18 16,0-53-1,-17 0-15,0-35 16,-18-17 78,0-1-79,35-52 1,-35 34-16,53-69 16,-53 69-16,0-17 15,70-70-15,-70 52 16,53-17-16,-35 53 15,0 0 1</inkml:trace>
  <inkml:trace contextRef="#ctx0" brushRef="#br0" timeOffset="78144.8">23812 7514 0,'18'0'78,"0"0"-62,17 0-16,-17 0 15,17 0 1,-17 0 15</inkml:trace>
  <inkml:trace contextRef="#ctx0" brushRef="#br0" timeOffset="78605.1">23954 7514 0,'0'35'16,"-18"-17"-1,18 53-15,-18 17 16,18 0 0,0 18-16,0-36 15,0-17-15,0 0 0,0 0 16,0-18 0,0 18-16,0-17 15,0 52 1,0-53-16,0 0 15,0 18-15,0-17 16,0-19-16,0 1 16</inkml:trace>
  <inkml:trace contextRef="#ctx0" brushRef="#br0" timeOffset="78979.72">23848 8520 0,'35'0'62,"-17"0"-62,17 0 16,-17 0-1</inkml:trace>
  <inkml:trace contextRef="#ctx0" brushRef="#br0" timeOffset="98574.65">11095 5168 0,'0'18'16,"0"17"-16,0 0 15,0 18-15,17 0 16,1 35 0,0-35-16,17-17 15,-35-1-15,18-17 16,-1-1-16,-17 1 16,36-1-16,-36 1 15,17-18 16,-17-18-15,36-17-16,34-71 16,-17 1-16,35-54 15,53-18-15,-35 19 16,35 16-16,-70 37 16,123-107-1</inkml:trace>
  <inkml:trace contextRef="#ctx0" brushRef="#br0" timeOffset="-134766.92">6262 3881 0,'0'17'31,"17"-17"-31,1 35 16,0 18-16,17-17 16,18 34-16,-35-17 15,34 35-15,-34-52 16,17-1-16,-17-17 15,0-1-15,-1-17 32,-17-17-1,18-1-15,17-35-16,-17 18 15,35-18-15,17-18 31</inkml:trace>
  <inkml:trace contextRef="#ctx0" brushRef="#br0" timeOffset="-133642.09">4974 4868 0,'0'18'47,"0"0"-31,18 17-16,17 35 15,-17-52 1,-1 0-16,1-1 16,0-17 15,-18-17-15,17-1-1,1-17-15,-18 17 16,53-70-1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0-28T14:45:16.9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9296 2046 0,'0'18'15,"0"17"1,0-17-16,17 17 16,19 35-16,-1-34 15,35 105-15,36 53 16,-70-124-16,69 54 15,-52-71-15,-35-53 16,-18-18 15,0-35-15,0 36-16,35-89 16,0 88-16,18-88 15,-17 71-15,34-35 16,-34 17-16,16 0 15,-34 35-15,0 0 16</inkml:trace>
  <inkml:trace contextRef="#ctx0" brushRef="#br0" timeOffset="4265.46">21908 3193 0,'17'0'94,"54"0"-94,-1 0 15,54 0-15,17 0 16,35 0-16,-70 0 16,106 0-1,-18 0-15,-35 0 0,-54-18 16,266-17 0,-230 17-16,-18 0 15,18 1-15,-88 17 16,-35 0-16,0 0 15</inkml:trace>
  <inkml:trace contextRef="#ctx0" brushRef="#br0" timeOffset="10829.32">10707 11483 0,'0'18'63,"0"-1"-48,35 1-15,-35-1 16,18-17-16,-18 18 16,35 0-1,-17-18 1,-1 0 46,1-18-46,0 0 0,-1 1-16,1-1 15,17 1-15,-17-1 0,17 0 16,-17 1-1,17-1-15</inkml:trace>
  <inkml:trace contextRef="#ctx0" brushRef="#br0" timeOffset="12790.5">18327 1852 0,'17'53'0,"19"18"15,-36-19-15,35-16 16,-17 34-16,-18-34 16,35 34-16,-35-35 15,18-17-15,-1 53 16,-17-36-16,35 18 16,1 17-16,-19-34 15,1-19-15,0 19 16,17-19-16,-17-17 15,-1-17 1,1 17-16,35-106 16,35-18-1,0-17-15,18 18 16,-35 17-16,17-18 16,-35 54-16,53-36 15,-54 18 1</inkml:trace>
  <inkml:trace contextRef="#ctx0" brushRef="#br0" timeOffset="15697.46">6544 2364 0,'18'35'16,"17"35"-1,18 1-15,0 52 16,0-52-16,-36 0 16,19-18-16,-19-36 15,1-17 1,-18-17 15,18-1-31,17-70 0,0 35 16,18-35-1,123-89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0-28T14:46:02.6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6033 1376 0,'17'17'31,"1"1"-15,-1 35-16,19-35 15,-19 17-15,1 0 16,17 18-16,-17-35 16,0-1-16,-1-17 15,1 0 32,-1-35-47,1 0 16,17-18-16,-17 0 15,17 0-15,1 0 16,34-88-16,-52 106 16,17-18-1,53-71 1</inkml:trace>
  <inkml:trace contextRef="#ctx0" brushRef="#br0" timeOffset="5955.97">16245 12294 0,'18'0'47,"0"18"-16,-1-18 1,1 18-17,0-1 1,-1-17-1,1 0 48,0 0-47,-18-17-16,0-1 15,0-17-15,0-1 16,17 19-1,-17-1-15,18 0 16,-18 1 31</inkml:trace>
  <inkml:trace contextRef="#ctx0" brushRef="#br0" timeOffset="6738.14">16369 12965 0,'18'0'47,"-18"17"-32,17 1 1,1-18-16,-18 18 16,17-1-16,1-17 31,-18-17 16,0-19-32,18 1-15,-18 0 16,0 17 0,17 0-1</inkml:trace>
  <inkml:trace contextRef="#ctx0" brushRef="#br0" timeOffset="33343.76">9913 3228 0,'18'53'15,"-1"-36"1,1 19-16,0-19 16,-1 1-16,19 53 15,-1-54-15,-18-17 32,1-17 14,0-1-30,-1 0-16,1-35 16,0 36-16,17-19 15,35-34-15,-34 52 16,-1-17 0</inkml:trace>
  <inkml:trace contextRef="#ctx0" brushRef="#br0" timeOffset="43009.55">14499 10407 0,'0'18'31,"0"52"-31,0-35 15,0 18-15,71 71 16,-54-71-16,36 17 16,18 36-16,-36-71 15,0 1-15,18 17 16,-35-36-16,17 1 16,18 35-16,-35-53 15,-18 17-15,17-17 16,-17 18-1,18-18 1,-18-18-16,18-17 16,-1-18-16,19 0 15,-1-35-15,53-106 16,-35 124-16,-18 34 16,1 1-16,-1-18 15,-18 35-15</inkml:trace>
  <inkml:trace contextRef="#ctx0" brushRef="#br0" timeOffset="44842.19">13353 11836 0,'0'35'62,"17"-35"-46,-17 18 0,18-1-16,-18 1 15,0 0 1,0-1-1,18-17 64,-18-35-48,17 35-16,1-18-15,-18-17 16,17 35 15</inkml:trace>
  <inkml:trace contextRef="#ctx0" brushRef="#br0" timeOffset="46946.17">16792 12771 0,'18'0'94,"0"0"-78,-1 17-1,1 18-15,-18-17 16,17 0 0,-17 17-16,0-17 15,18-18 1,0 0 78,-18-18-79,17-17 16,-17-1-31,0 19 16</inkml:trace>
  <inkml:trace contextRef="#ctx0" brushRef="#br0" timeOffset="56202.2">13406 11959 0,'17'0'125,"1"-17"-110,-1-19 1,1 1-16,0 17 16,-18 1-16,17 17 15,-17-18 16,18 18 1,-18-18-32</inkml:trace>
  <inkml:trace contextRef="#ctx0" brushRef="#br0" timeOffset="57661.2">16739 12718 0,'18'0'31,"17"0"0,-35 35-31,36-17 16,-36 17 0,35 18-16,-18-18 15,-17-17-15,18 17 16,0-35 0,-1 0 30,-17-18-30,0 1 0,18 17-16,-18-18 15,0 0-15,18 1 16,-18-1-16,17 18 16,-17-18-16,18 18 15,-18-17 16</inkml:trace>
  <inkml:trace contextRef="#ctx0" brushRef="#br0" timeOffset="71668.96">16669 2999 0,'17'17'78,"1"19"-62,0-1-16,-1 0 15,1-17-15,-18 35 16,18-36-16,-1 19 15,1-54 64,17-35-64,18-53-15,18 0 16,17-35-16,0 53 15,0 53 1,71-106-16</inkml:trace>
  <inkml:trace contextRef="#ctx0" brushRef="#br0" timeOffset="81421.37">16633 2752 0,'0'35'94,"18"18"-79,17 0-15,-35 0 16,18 0-16,17 35 16,-17-53-1,0 0-15,-18-17 16,17-18 187,1 0-203,0-18 16,-1 1-1,36-19-15,35-34 0,-35 52 16,0-17-16,53-18 16,-71 18-16,0 17 15,89-35-15,-89 0 16,36 36-16,35-54 15,-71 53-15,-17 1 16,34-18-16,-34 17 16</inkml:trace>
  <inkml:trace contextRef="#ctx0" brushRef="#br0" timeOffset="89995.64">9684 12153 0,'0'18'15,"0"-1"-15,0 1 16,0 0-16,0-1 15,0 1-15,17 0 16,-17 17-16,18-17 16,0 17-16,-1-35 15,1 17 1,-18 1-16,18 0 16,-18-36 46,17-17-62,18-18 16,1 0-16,17 0 15,0 0-15,17-17 16,18 17-16,-17 0 16,-1 18-16,-34-1 15</inkml:trace>
  <inkml:trace contextRef="#ctx0" brushRef="#br0" timeOffset="92329.08">9648 11977 0,'18'0'31,"17"35"-16,1 0-15,-19 1 0,36-1 16,-35 18 0,17-18-16,-35-17 15,35 17-15,-35-53 78,36 1-62,-36-19-16,17 1 16,36-18-16,-35 18 15,35-18 1</inkml:trace>
  <inkml:trace contextRef="#ctx0" brushRef="#br0" timeOffset="93466.68">15434 13317 0,'0'18'47,"0"0"-32,18 17-15,-1-17 16,-17-1-16,18-17 62,0-17-46,-18-1 0,0-17-16,35-1 0,-35 1 15,35 0 1,-17 17-16</inkml:trace>
  <inkml:trace contextRef="#ctx0" brushRef="#br0" timeOffset="212896.52">18450 5098 0,'0'88'0,"0"-18"16,0 36-16,0 18 16,36 87-1,-19-87-15,1-1 16,-1-52-16,-17-36 15,36 36-15,-19-71 16,1 17 0,0-17-1,-1-70 1,36-18 0,0-71-16,35 18 15,53-194-15,-52 211 16,-1 1-1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0-28T14:47:48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9084 1887 0,'0'36'32,"0"17"-17,0-18-15,0 71 16,0-36-16,0 142 16,18 17-16,-18-105 15,17 123-15,1 17 16,0-176-1,52 159-15,-35-35 16,-17-141-16,53 105 0,-54-141 16,-17 1-1,18-36-15,0-18 78,-18-35-78,35-53 16,18-17-16,35-36 16,0-18-16,53-17 15,0 0-15,18 18 16,35-71-16,35 18 16,-17 35-16,-53 53 15,-36 0-15,1 35 16,-71 35-1,0 18-15,-53 18 0</inkml:trace>
  <inkml:trace contextRef="#ctx0" brushRef="#br0" timeOffset="5855.64">9102 7673 0,'17'0'0,"1"0"15,0 0 1,-1 18 15,1-18-31,17 0 16,0 0 0,-17 0-1,0 0 1,-1 0-1,1 0 1,0 0 0,-1 0-1,1 0 17</inkml:trace>
  <inkml:trace contextRef="#ctx0" brushRef="#br0" timeOffset="6347.77">9331 7549 0,'0'18'32,"0"17"-17,0-17 1,0 17-16,0-17 15,0 0-15,0 17 16,0-18-16,0 1 16,0 0-1</inkml:trace>
  <inkml:trace contextRef="#ctx0" brushRef="#br0" timeOffset="8882.79">9313 11501 0,'18'0'94,"0"0"-78,-1 0-16,1 0 15,35 0-15,0 0 16,0 0-16,17 0 15,124 0-15,-123 0 16,-1 0-16,-17 0 16,-17 0-16,16 0 15,-16 0-15,-1 0 16,71-18-16,-53 18 16,-18 0-16,18 0 15,-18 0-15,18 0 16,-35 0-16,-1 0 15,1 0 1,0 0 31,-1 0-31,1 0-16,0 0 15,17 0 1,-17 0-16,-1 0 15,18 0-15,1 0 16,17 0-16,0 0 16,-1 0-16,-16 0 15,-19 0-15,1 0 16</inkml:trace>
  <inkml:trace contextRef="#ctx0" brushRef="#br0" timeOffset="12552.73">9684 6703 0,'17'-18'125,"1"1"-110,0-19-15,-1 19 16,1-19-16,0 1 16,-1 17-16,-17 1 15,18 17 95,-1 0-95,1 17 1,0 19-16,-18-19 15,35 1-15,-17 17 16,-1-35 0,-17 18-1,18-18-15,-18 18 32,35-1-32,1 18 15,-36 1 1,17-1-1</inkml:trace>
  <inkml:trace contextRef="#ctx0" brushRef="#br0" timeOffset="13901.2">9895 6562 0,'0'35'78,"0"-17"-78,-17 17 15,17-17-15,0 17 16,-18 18-16,18-18 16,0 0-16,0 1 15,-18-1-15,18 0 16,0 18-16,0 0 15,0 0-15,-17 0 16,17 0-16,-18 17 16,18-35-16,-17 36 15,17-36 1,-18 54-16,18-37 16,-18 37-16,18-36 15,-17-1-15,17 1 16,0-17-16,-18 17 15,18 0-15,0-1 16,0 1-16,-18-17 16,18 17-16,0 17 15,0-17-15,0-35 16,-17 52-16,17-17 16,0 18-16,0-54 15,0 36-15,-18-18 16,18-17-16,0 17 15,0 1-15,-18-1 16,18 0-16,0-17 16,0 17-16,0 0 15,0 18 1,0-35-16,-17 53 16,17-54-1,0 18-15,0 36 0,0-53 16,0 52-16,0-52 15,0 17-15,0 18 16,-18-53-16,18 18 16,0 17-16,0-17 15,0-1 17,0 1-1,0 0-31,0-1 15,0 1 48,0-1-47,18 1-1,-18 0 1</inkml:trace>
  <inkml:trace contextRef="#ctx0" brushRef="#br0" timeOffset="14514.05">9490 9331 0,'35'18'46,"-17"17"-30,-1 0 0,1-17-16,0-1 15,-18 1-15,17-18 16,1 0 15,-1 0-15,1 0 46,0-35-46,-1 17 0,-17 1-1,18-1-15,0 0 16,-1 18 15,-17-17-31</inkml:trace>
  <inkml:trace contextRef="#ctx0" brushRef="#br0" timeOffset="23570.33">9684 6650 0,'17'0'78,"1"0"-47,0 0-15,-1 0-16,-17-18 16,18 18-16,0-17 31,-1 17-31,-17-18 16,18 18-1,-1 0 32,1 0-31,0 18-1,-1-1-15,1-17 16,0 18-16,-1 0 16,1-1-1,0-17-15,-18 18 16,17-1-16,1 1 15,-18 0 1,18-1 0,-1-17-1</inkml:trace>
  <inkml:trace contextRef="#ctx0" brushRef="#br0" timeOffset="24547.24">9842 6597 0,'0'18'47,"0"-1"-47,0 19 15,0 16-15,0 37 16,0-54-16,0 53 16,0 36-16,0-72 15,0 54-15,0-53 16,18 18-16,-18 52 16,0-70-1,18 35-15,-18-35 16,0 53-16,0-71 15,0 18-15,0 18 16,0-36-16,0-17 16,0 35-16,0-18 15,0-17-15,0 70 16,0-35-16,0-36 16,0 72-16,0-54 15,0 0-15,0 18 16,0 35-16,0-35 15,0-35-15,0-1 16,0 54 0,0-53-16,0 17 15,0-17 1,-18-18 0,18 52-16,0-16 15,-18-1-15,18 18 16,0-18-1,0 0-15,0-17 0,0 17 16,0 36-16,0-53 16,-17-1-16,17 1 15,0 0-15,0-1 16,0 1-16,-18 35 16,18-36-16,0 19 15,0-19 1,0 1-16,0 0 15,0-1 1</inkml:trace>
  <inkml:trace contextRef="#ctx0" brushRef="#br0" timeOffset="24962.12">9507 9190 0,'0'18'16,"18"-1"-16,-18 1 15,35-1-15,-35 1 16,36 35-16,-1-18 15,0 1 1,0-1-16,-17-18 0,17 19 31,-17-36-15,-18-36 0,18-16-1,-1 16-15,18-17 16,-17 0-16,17 18 15,-17 0 1</inkml:trace>
  <inkml:trace contextRef="#ctx0" brushRef="#br0" timeOffset="26221.55">10583 8043 0,'0'-17'78,"18"-1"-78,-18-17 16,18-18-1,-1 18-15,-17 17 0,18 0 16,0 18 46,-18-17-46,17 17 31,1 0-31,-1 17-1,1 1-15,0-18 16,-1 18-16,1-18 15,-18 17 1,35-17 0,-35 18-16,18-18 15</inkml:trace>
  <inkml:trace contextRef="#ctx0" brushRef="#br0" timeOffset="26775.31">10724 7849 0,'0'18'16,"-17"17"-1,17 18-15,0 0 16,0-18-16,0 18 16,0-17-16,0-1 15,-18 0-15,1 18 16,17-18-16,0 18 15,0-35-15,0 17 16,0 0-16,0-17 16,-18 17-16,18 1 15,0-19-15,-18 1 16,18-1-16,0 1 16</inkml:trace>
  <inkml:trace contextRef="#ctx0" brushRef="#br0" timeOffset="27305.92">10583 8555 0,'0'35'47,"18"-35"-47,-18 18 16,18-18-1,-1 0 17,1 0-1,0 0-15,-1-18 30,-17 0-30,18-17-16,17-18 16,-35 36-16,18-1 15,-18 0 1</inkml:trace>
  <inkml:trace contextRef="#ctx0" brushRef="#br0" timeOffset="40097.21">8696 7673 0,'18'0'93,"-1"-18"-93,-17 1 16,18-19-16,0 1 16,-18 17-16,17-17 15,1 18-15,-18-1 16,0 0 0,17 1-16,-17-1 15,0 0 1,0 1-1,18 17 64,0 0-64,-1 0-15,-17 17 16,36 1-1,-19 0-15,1-1 16,0 1-16,-1 0 16,18 34-1,-17-34-15,-18 0 16,0-1-16,0 1 16</inkml:trace>
  <inkml:trace contextRef="#ctx0" brushRef="#br0" timeOffset="41250.83">8925 7461 0,'0'18'47,"0"0"-47,0 34 15,0-34 1,0 0-16,0 17 15,18 18 1,-18 17-16,18-17 16,-18 0-16,0 0 15,0 0-15,0 0 16,0 0-16,0 0 16,0 0-16,0 0 15,0-18-15,0 18 16,0-18-16,0 18 15,0 0-15,0 0 16,0-18-16,0 18 16,0 0-16,0 0 15,0 70-15,0-70 16,0 0-16,0 0 16,0-18-16,0-17 15,0 17-15,0 1 16,0-19-16,0 1 15,0 0 1,0-1-16,0 1 16,0 0-1,0-1 1,0 18-16,0 1 16,0-19-1,0 1 1,-18-18 140,18 18-140,0-1-16,0 1 31,0 0-15,0-1-1,0 1 1,0-1-16,0 1 15,0 0-15,0-1 47,0 1-15,0 0-17</inkml:trace>
  <inkml:trace contextRef="#ctx0" brushRef="#br0" timeOffset="41688.08">8855 9490 0,'0'17'47,"0"1"-47,17 0 16,1-1-1,-18 1-15,18 0 16,17-18 62,-35-18-62,35-17-16,-17-1 15,-1 1 1,1 35 0,-18-18-16</inkml:trace>
  <inkml:trace contextRef="#ctx0" brushRef="#br0" timeOffset="47912.34">8767 7567 0,'17'0'78,"1"0"-62,-1-18-16,19-34 31,-1-1-31,-17 17 0,-18 19 16,17-1-16,1 0 15,-18 1-15,18 17 110,17 17-95,0 36-15,-17-35 16,-1 35-16,1-18 16,0-17-16,-18 17 15,35 18-15,-17-53 16,-18 18-16,17-18 15,-17 17 1</inkml:trace>
  <inkml:trace contextRef="#ctx0" brushRef="#br0" timeOffset="48726.01">9031 7408 0,'0'18'31,"0"17"-31,0 1 0,0-1 16,0 18 0,0 17-16,0-17 15,0 0-15,0 18 16,0-1-16,0-17 16,0 18-16,0-1 15,0 1-15,0-54 16,0 54-16,0-18 15,0 0-15,0 17 16,0-52-16,0 53 16,0-36-16,0-18 15,0 36-15,0-35 16,0 35-16,0 18 16,-18-54-16,18 71 15,0-52-15,-17 52 16,17-53-16,0 71 15,0-18-15,0-70 16,0 52 0,0-34-16,0-1 15,0 0-15,0 0 16,0-17-16,0 0 16,0 17-16,0-17 15,0-1 48,0 1-48,0 0 1</inkml:trace>
  <inkml:trace contextRef="#ctx0" brushRef="#br0" timeOffset="49226.29">8908 9437 0,'17'17'31,"1"1"-15,0 17 0,17 1-1,-18-36 1,-17 17-16,18-17 16,0 0-1,-1 0 1,1 0-1,0-35 1,-18 17-16,17 1 16,-17-1-16,18 0 15,-18 1-15,18 17 16,-18-18 31</inkml:trace>
  <inkml:trace contextRef="#ctx0" brushRef="#br0" timeOffset="68082.45">10160 6421 0,'18'0'110,"-1"-36"-110,1 1 15,17-18 1,-17 35-16,-1-17 15,-17 18-15,0-1 16,18 18 62,0 0-62,-1 18-16,19 17 15,-36 0 1,70 71-16,-52-53 16,0-18-16,-18-17 15,0-1-15,0 1 16</inkml:trace>
  <inkml:trace contextRef="#ctx0" brushRef="#br0" timeOffset="68956.81">10336 6262 0,'0'35'32,"0"-17"-32,0 17 15,0 36-15,0-1 16,0 1-16,-17-18 16,-1 35-16,18-18 15,-18 19-15,18-1 16,0-53-16,0 36 15,0-1-15,-17 18 16,17-35-16,0 35 16,0 18-16,0 35 15,0-88 1,0 106-16,0-18 16,0 0-16,17-105 15,-17 87-15,18-17 16,-18-36-16,0-52 15,0 70 1,0-53-16,18 1 16,-18-19-1,0 1-15,0 70 16,0-70 0,0 17-16,0-17 15,0 17-15,0 0 16,0-17-16,0 35 15,0-18-15,0 0 16,0-17-16,0 0 16,0-1-16,0 1 15,0 17 1,0 1 0,0-1-1,0-17 1,0-1-1,0 1 48,-18-18-16</inkml:trace>
  <inkml:trace contextRef="#ctx0" brushRef="#br0" timeOffset="69524.89">10213 9137 0,'0'18'16,"18"-1"0,-18 36-1,17-53-15,-17 18 16,0-1-16,18 1 16,-1-18 15,1 0 16,0-18-32,-1 1-15,1-18 16,0-18-16,-1 35 16,1 0-16,0 1 15,-18-1 32</inkml:trace>
  <inkml:trace contextRef="#ctx0" brushRef="#br0" timeOffset="87546.7">4163 7585 0,'0'17'31,"0"1"-15,17 17-16,1-17 15,0 0-15,-1 17 16,1-18-16,-18 19 15,18-19-15,-1 1 16,-17 0-16,0-1 16,0 1 156,18-18-126,0 0-30,-1-35-16,36-18 16,-18 17-1,54-16-15,-37 34 16,72-35-16,-36 35 0,-17 1 16,-36-1-1</inkml:trace>
  <inkml:trace contextRef="#ctx0" brushRef="#br0" timeOffset="139763.18">18768 2893 0,'0'17'32,"0"36"-32,0 18 15,17-1-15,1 54 16,0-1-16,-18-52 15,0-36 1,0 18-16,0-18 16,17 18-16,19-17 15,-19-1-15,19 35 16,16 72-16,-16-72 16,-1-35-16,-17 18 15,-1-53-15,1 0 16,-18-17-1,0-36 1,18-35-16,-18 35 16,17-53-16,18-18 15,18-17 1</inkml:trace>
  <inkml:trace contextRef="#ctx0" brushRef="#br0" timeOffset="157736.06">18292 6262 0,'17'0'0,"1"0"15,17 35-15,-17 0 16,-18 1 0,17-19-16,-17 1 15,0 0-15,18-18 16,-18 17-1,18-17 48,-18-35-47,17 0-16,19-54 15,-36 54-15,35-35 16,-18 34-16,-17 1 15,18 17 1,0 1-16</inkml:trace>
  <inkml:trace contextRef="#ctx0" brushRef="#br0" timeOffset="186318.62">21943 10495 0,'-18'0'78,"-17"0"-63,-53 0 1,35 0-16,17 0 16,-69 0-16,69 0 15,1 0-15,-53 0 16,53 0-16,-18 0 16,-36 0-1,54 0-15,-18 0 16,-17 0-16,34 0 15,1 0-15,-35-17 16,34-1-16,-34 0 16,-71-17-16,88 17 15,0 18-15,-88-35 16,88 17-16,0 1 16,-35-36-16,52 35 15,1 18-15,-35-53 16,34 36-16,1-1 15,-71-35-15,53 53 16,0-35-16,-70-36 16,52 18-16,36 36 15,-88-72 1,87 72-16,1-18 16,-53-18-16,70 17 15,1 19-15,-1-19 16,-35-16-16,53 34 15,-18-35-15,1 35 16,-19-70-16,19 53 16,-1-18-16,18 0 15,-35-70-15,35 70 16,-18-18-16,-17-70 16,17 88-16,18-17 15,-17 17-15,-1-106 16,18 106-16,0 0 15,0 0-15,0-70 16,0 52-16,0 1 16,0-1-16,0-123 15,18 123-15,-1 18 16,1 1-16,17-107 16,-17 106-1,-18 18-15,35-1 16,0-70-16,-17 71 15,0-18-15,-1 18 16,54-106-16,-18 88 16,-18 0-16,18-17 15,53-89-15,-36 106 16,-34 0-16,34 0 16,36-53-16,-53 71 15,-18 0-15,1-1 16,34 1-16,-17 0 15,-35 17-15,17 18 16,106-53-16,-70 18 16,17 17-16,0-17 15,159-18-15,-141 18 16,-18 17-16,124-17 16,-159 17-16,105 1 15,-122 17 1,17 0-16,17 0 15,-35 0-15,54 0 16,-54 0-16,18 17 16,158 36-1,-69-18-15,-4164-35 16,8132 36-16,-4022-1 16,-53-35-16,36 53 15,-54-35-15,19-1 16,52 71-16,-35-70 15,0 35-15,70 35 16,-52-53-16,-36 18 16,106 53-16,-106-70 15,-17 16-15,53 72 16,-36-89-16,-35 18 16,70 123-16,-52-87 15,0-19 1,17 124-16,-35-123 15,18-18-15,-18 88 16,0-88-16,0 0 16,0 70-16,0-70 15,0-18-15,-18 106 16,0-88-16,-17 18 16,17-1-16,-52 124 15,35-123-15,-1 17 16,-52 124-16,53-159 15,0 35-15,-36 36 16,36-89-16,17 18 16,-52 53-16,34-54 15,1-16-15,-53 87 16,70-88-16,-35 18 16,-35 71-16,53-71 15,-1-18-15,-52 71 16,53-71-16,-18 0 15,-53 54-15,36-36 16,34-18 0,-105 71-16,88-89 15,0 1-15,-70 35 16,88-35-16,-1-1 16,-87 36-16,88-35 15,-1-1-15,-87 36 16,88-35-16,-18 0 15,-53 17-15,71-18 16,-1 1-16,1-18 16,17 0-16</inkml:trace>
  <inkml:trace contextRef="#ctx0" brushRef="#br0" timeOffset="189806.22">17092 8996 0,'0'17'125,"0"36"-109,0-17-16,0 34 15,18 18-15,-18 1 16,0 16-16,17-16 16,-17-36-16,0-1 15,18 1-15,-18 88 16,0-88-16,0 0 16,0 0-16,0 0 15,18-18-15,-18 18 16,17-17-1,1 69-15,-18-87 16,0 35-16,0-18 16,0 1-16,0 17 15,0-18-15,0 18 16,0 35-16,0-70 16,0 34-16,0-34 15,18 0-15,-18-1 16,0 19-16,17-1 15,-17 53-15,0-35 16,0 0-16,18 0 16,-18 0-16,0 0 15,0 0-15,0 0 16,35 35-16,-35-53 16,18 18-16,-18-18 15,0-17 1,0 17-1,0-17-15,17-1 16,-17 1 0,0 0 46,0-1-46,0 1-16,0 0 15,0-1 32,0 1-15,0 0-1,0-1-16,18 18 1,-18 1-16,18-19 16,17 72-16,0-19 15,-35-52-15,18 52 16,-1-52-16</inkml:trace>
  <inkml:trace contextRef="#ctx0" brushRef="#br0" timeOffset="190310.78">17339 11994 0,'35'0'16,"-17"0"-16,-18 18 31,18-18-16,-1 18-15,-17 17 16,18 0-16,-1-17 16,-17 17-16,18-35 15,-18 18 1,18-18-16,-1-18 47,19-17-32,-19 0-15,36-1 16,-17-34-16,-1 52 16,-35 1-16</inkml:trace>
  <inkml:trace contextRef="#ctx0" brushRef="#br0" timeOffset="191498.94">16863 9437 0,'17'-18'78,"1"-17"-78,17-53 16,1 17-16,-1-52 16,-17 70-16,17-53 15,-35 88-15,0-17 16,0 17-16,0 1 16,0-1-16,17 18 125,1 0-110,0 18 1,35 35-16,-18-36 15,35 54-15,-34-71 16,34 70-16,-52-52 16,70 53-16,-35-18 15,-35-36 1,-1 1-16,-17-1 16</inkml:trace>
  <inkml:trace contextRef="#ctx0" brushRef="#br0" timeOffset="192240.51">17216 8978 0,'0'18'47,"0"35"-47,0 0 15,0 53 1,0-18-16,-18 18 15,18-18-15,0 18 16,0-18-16,0 35 16,0-35-1,0 18-15,0 18 16,0-54-16,18 36 0,-1-35 16,1-1-16,-18 36 15,17-35-15,-17-1 16,18-17-16,-18 88 15,18-88-15,-18 0 16,0 18-16,0-19 16,17 37-16,-17-19 15,0-17-15,0 71 16,0-71-16,0-1 16,0 1-1,0 0-15,0-17 16,0 17-16,0-1 15,0 72 1,0-54-16,18 36 0,0 0 16,-18-35-16,17-18 15,1-1-15,-18-16 16,18-1-16,-18-17 16</inkml:trace>
  <inkml:trace contextRef="#ctx0" brushRef="#br0" timeOffset="192554.72">17321 12224 0,'0'17'31,"18"1"-16,17 0-15,1 35 16,16-36-16,19 36 16,-18-18-16,0-17 15,-18 0-15,0-18 16,-17-18 0,0 0-1</inkml:trace>
  <inkml:trace contextRef="#ctx0" brushRef="#br0" timeOffset="196268.68">21078 10742 0,'0'-18'156,"0"-17"-156,0 18 15,0-36-15,0 0 16,0 0-16,0 18 16,0-1-16,0 1 15,-17-18-15,17 18 16,0-18-16,0 0 16,0 18-16,0-1 15,-18-87-15,18 70 16,0 0-16,0 0 15,0 0 1,-17-35-16,17 17 16,0 54-16,-18-54 15,18 1-15,0-18 16,0-1-16,0-34 16,0 52-16,0 1 15,0-1-15,0 18 16,-18 0-16,18 18 15,0-18 1,-17 0-16,17 18 0,-18 17 16,18-35-16,0-17 15,-18-18-15,18 52 16,-17-34-16,17-18 16,-18 52-16,0-34 15,1-1-15,17 54 16,0-36-16,0 17 15,0-16-15,0 34 16,0-53 0,0 36-16,0-36 0,-18 54 15,18-54 1,0 18-16,0 36 16,0-54-16,0 54 15,0-72-15,0 54 16,0 0-16,0-53 15,0 52-15,0-70 16,0 54-16,-17-1 16,17-71-16,-18 71 15,18-35-15,0 53 16,0-18-16,0-35 16,0 52-16,0 1 15,0-53-15,0 35 16,0-35-16,0 35 15,0 18-15,0-54 16,0 54 0,0-53-1,0 53-15,0 17 0,0-53 16,0 54-16,0-18 16,0-54-16,0 54 15,0 0-15,0-71 16,0 71-16,0-18 15,0-35-15,0 52 16,0 1-16,0-36 16,0 54-16,0-1 15,0 1-15,0-19 16,0 1-16,0 17 16,0-17-16,0-35 15,0 34-15,0 1 16,0 0-16,0-71 15,0 71-15,0-1 16,0 1 0,0-53-16,0 53 15,0 17-15,0-35 16,0 35-16,0-35 16,0 36-16,0-1 15,0 1-15,0-1 16,0-17-16,0-1 15,0 19-15,0-1 16,0 0-16,0 1 16,-18-1-16,18-17 15,0 0 1,0-36-16,0 36 0,0 17 16,0-17-1,0-18-15,-17 0 0,17 18 16,0-1-1,0-34-15,0 35 0,0 17 16,0-17-16,0-1 16,0 19-1,-18-1-15,18-17 0,0 17 16,0 1 0,0-36-16,0 17 15,0 19 1,-18-19-16,18 19 15,0-18-15,0-1 16,0-17-16,0 18 16,0-18-16,-17 0 15,17 18-15,0 0 16,-18-1-16,18 19 16,0-18-16,0 17 15,0-17 1,0 17-1,0-17-15,-18-1 16,18 19 0,0-1-16,0-35 0,0 36 15,0-1 1,0-17-16,0-1 16,0 1-16,0 17 15,0-17-15,0-18 16,0 18-16,0-18 15,0 18-15,0 17 16,0 0 0,0 1-16,-17 34 203,-1 36-188,18-17-15,-35 17 16,0-18-16,17 35 16,0-34-16,1-1 15,-19 18-15,19-18 16,17-17-16,0-36 109,0 1-109,0-1 16,0-17-16,17 17 16,-17-53-16,18 36 15,0 18-15,-18-1 16,0 0-16,17 18 15,1-35-15,0 35 16,-1-18-16,1 18 16,-18-17-16,18 17 15,-1 0 79,1 17-94,-1 1 16,1 17-16,17 1 15,-17-1-15,0 0 16,17 18-16,0-35 16,0 17-16,-17-17 15,0-1-15</inkml:trace>
  <inkml:trace contextRef="#ctx0" brushRef="#br0" timeOffset="197407.81">20796 10478 0,'18'0'0,"0"0"32,-1 17-17,-17 1-15,18 35 16,35 17-16,-53-52 15,17 17 1,1-35-16,0 35 0,-1-17 16,-17 0-16,18-18 15,0 0 126,-1-18-110,1 0-31,-18-34 16,53 16-16,-36 1 15,19 0-15,34-36 16,-17 18-16,0 0 16,-18 18-16,1 0 15</inkml:trace>
  <inkml:trace contextRef="#ctx0" brushRef="#br0" timeOffset="201828.01">18256 1976 0,'18'0'47,"0"0"-47,-1 0 15,36 0-15,53 35 16,-36-18-16,19-17 15,140 36-15,-106-19 16,-34-17-16,175 0 16,-140 18-16,193-18 15,-193 18 1,193 17-16,-193-35 0,140 18 16,-34 17-1,-125-35-15,107 35 16,-141-35-16,140 18 15,-140-18-15,88 0 16,17 0-16,-123 0 16,53 0-16,-53 0 15,0 0-15,-36 0 32,1 0-17,-1 0 1,125 17-1,16-17-15,-87 18 16,105-18-16,-123 0 16,35 0-16,-70 0 15,0 0-15</inkml:trace>
  <inkml:trace contextRef="#ctx0" brushRef="#br0" timeOffset="202279.6">22966 1834 0,'17'36'31,"19"-1"-31,-1 0 15,18 36-15,-18-36 16,18 0-16,0 36 16,18-36-16,-18 18 15,-1-18-15,-34-17 16,0 0-16,-18-1 16,-36 1-1,-105 17 1,-123-17-16,70 17 15,-177 0-15,160 36 16,-124 0-16,105-36 16,124-18-16,71-17 15</inkml:trace>
  <inkml:trace contextRef="#ctx0" brushRef="#br0" timeOffset="203484.38">17851 1623 0,'52'70'0,"-34"-52"16,17-18-16,36 35 15,0-17-15,52-18 16,-35 0-16,0 0 16,53-18-16,-88 18 15,-17 0-15,-19 0 16,1 0-16,-53 0 47,17 0-32,18 18-15,-35 0 16,-1-1 0,19 1-16,-1-1 15,-35 19-15,18-1 16,0 0-1,17-17-15,-35 35 16,18-53-16,-36 53 16,36-18-16,0-35 15,17 35-15,1-35 16,17 18 62,0 0-31,-18-18-47,18 17 16,-18 18-16,1-17 15,-19 70-15,1-88 16,35 36-16,53-36 62,-18 17-62,36 19 16,17 16-16,0 1 16,-17 0-16,105 71 15,-105-71-15,-54-36 16,1 1-1</inkml:trace>
  <inkml:trace contextRef="#ctx0" brushRef="#br0" timeOffset="-56075.76">21343 7779 0,'18'0'15,"-1"0"-15,1 0 16,0 17 0,-1 1-16,1 0 15,-18-1 1,18-17-1,-1 18 1,1 0-16,-1-1 16,1 1-16,17 17 15,-17-17-15,0-1 16,-18-52 31,0 0-32,0 17-15,0 1 16,0-19-16,17 19 16,-17-1-1,0 0 1</inkml:trace>
  <inkml:trace contextRef="#ctx0" brushRef="#br0" timeOffset="-54463.73">21802 6668 0,'0'-18'16,"0"-17"0,0-1-1,0 1-15,0-18 16,0-17 0,0 52-16,17-35 0,-17 0 15,18 35 1,17 71 78,71 124-79,-71-124 1,-35 0-16,53 17 15,-35-52-15,-18 17 16</inkml:trace>
  <inkml:trace contextRef="#ctx0" brushRef="#br0" timeOffset="-53788.28">21908 6421 0,'0'17'31,"0"36"-31,-18 35 15,18-35-15,0 71 16,-18-18-16,18-1 16,-4074 19-16,8148 105 15,-4074-52 1,0-19-16,0-17 0,36 71 16,-19-71-1,1-35-15,-1 17 16,1 54-1,-18-71-15,18 17 0,-18-52 16,17 52-16,-17-52 16,0-36-16,0 0 15,0-17-15,0 17 16,0-17-16,0 17 16,0-17-16,0-1 15,0 19-15,0-19 16,0 19-16,0-19 15,0 1 1,0-36 93</inkml:trace>
  <inkml:trace contextRef="#ctx0" brushRef="#br0" timeOffset="-53474.33">21943 9278 0,'0'53'0,"17"18"15,1 17-15,0-35 16,-18 0-16,17-36 16,-17 1-16,18-18 46,0-53-30,17 0-16,53-53 16,-17 18-16,-1 17 15,1 19 1,-18-1-16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0-28T14:51:38.9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15187 12506 0,'18'0'62,"17"0"-46,36 0-16,-36 0 16,159-18-1,35 18-15,-105 0 16,193-17-16,159 17 15,-299 0-15,-3652 0 16,8167 0-16,-4057 0 16,-71 0-16,-176 0 15,0 0 1,-123 0-16,-36 17 16,-88-17-16,-52 0 15,-36 0-15,-36 0 16</inkml:trace>
  <inkml:trace contextRef="#ctx0" brushRef="#br0" timeOffset="29022.21">2469 7973 0,'18'0'31,"0"0"1,17-18-32,71 18 15,17 0-15,18 0 16,212 0 0,-159 0-16,0 0 15,0 0 1,-35 0-16,-18 0 15,124 0 1,-142 0-16,-35 0 16,18-17-16,-18 17 15,-17 0-15,52-18 16,1 18-16,-1 0 16,19-18-16,87 18 15,-88 0-15,18 0 16,17-17-16,-17 17 15,35 0-15,0-18 16,18 18-16,-36-18 16,18 18-16,0 0 15,-35 0-15,-18 0 16,-18 0-16,18 0 16,-35 0-16,18 0 15,-1 0-15,1 0 16,17 0-1,88 0-15,-70 0 16,35 0-16,-35 0 16,35 0-16,-36-17 15,36 17-15,-35 0 16,35 0-16,-35 0 16,35 0-16,0 0 15,-18 0-15,-17 0 16,0 0-16,-18 0 15,-35 0-15,0 0 16,-18 0-16,-35-18 16,70 0-16,-105 18 15,35-17-15,0 17 16,-18 0-16,-17 0 16,-1 0-1,1 0-15,0 0 110,-1-18-95,18 18-15,-17 0 16,53-18-1,-36 18-15,-17 0 16,-1 0 31,1 0-47,-1 0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7535-B74E-42E4-B0E7-96751553A297}" type="datetimeFigureOut">
              <a:rPr lang="en-CA" smtClean="0"/>
              <a:t>2021-10-28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3BE05-C3C7-478C-BE74-E687ACCE8E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349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3BE05-C3C7-478C-BE74-E687ACCE8EA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6628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28C8-11AA-48A7-BC1F-C2617F113FD5}" type="datetimeFigureOut">
              <a:rPr lang="en-CA" smtClean="0"/>
              <a:t>2021-10-28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8159-0BD8-4FFF-B72B-D409F86421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892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28C8-11AA-48A7-BC1F-C2617F113FD5}" type="datetimeFigureOut">
              <a:rPr lang="en-CA" smtClean="0"/>
              <a:t>2021-10-28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8159-0BD8-4FFF-B72B-D409F86421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76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28C8-11AA-48A7-BC1F-C2617F113FD5}" type="datetimeFigureOut">
              <a:rPr lang="en-CA" smtClean="0"/>
              <a:t>2021-10-28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8159-0BD8-4FFF-B72B-D409F86421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17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28C8-11AA-48A7-BC1F-C2617F113FD5}" type="datetimeFigureOut">
              <a:rPr lang="en-CA" smtClean="0"/>
              <a:t>2021-10-28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8159-0BD8-4FFF-B72B-D409F86421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70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28C8-11AA-48A7-BC1F-C2617F113FD5}" type="datetimeFigureOut">
              <a:rPr lang="en-CA" smtClean="0"/>
              <a:t>2021-10-28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8159-0BD8-4FFF-B72B-D409F86421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49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28C8-11AA-48A7-BC1F-C2617F113FD5}" type="datetimeFigureOut">
              <a:rPr lang="en-CA" smtClean="0"/>
              <a:t>2021-10-28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8159-0BD8-4FFF-B72B-D409F86421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83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28C8-11AA-48A7-BC1F-C2617F113FD5}" type="datetimeFigureOut">
              <a:rPr lang="en-CA" smtClean="0"/>
              <a:t>2021-10-28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8159-0BD8-4FFF-B72B-D409F86421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099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28C8-11AA-48A7-BC1F-C2617F113FD5}" type="datetimeFigureOut">
              <a:rPr lang="en-CA" smtClean="0"/>
              <a:t>2021-10-28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8159-0BD8-4FFF-B72B-D409F86421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612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28C8-11AA-48A7-BC1F-C2617F113FD5}" type="datetimeFigureOut">
              <a:rPr lang="en-CA" smtClean="0"/>
              <a:t>2021-10-28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8159-0BD8-4FFF-B72B-D409F86421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631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28C8-11AA-48A7-BC1F-C2617F113FD5}" type="datetimeFigureOut">
              <a:rPr lang="en-CA" smtClean="0"/>
              <a:t>2021-10-28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8159-0BD8-4FFF-B72B-D409F86421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285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28C8-11AA-48A7-BC1F-C2617F113FD5}" type="datetimeFigureOut">
              <a:rPr lang="en-CA" smtClean="0"/>
              <a:t>2021-10-28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8159-0BD8-4FFF-B72B-D409F86421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493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528C8-11AA-48A7-BC1F-C2617F113FD5}" type="datetimeFigureOut">
              <a:rPr lang="en-CA" smtClean="0"/>
              <a:t>2021-10-28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F8159-0BD8-4FFF-B72B-D409F86421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364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5CC14-FF01-498D-B99F-BFEA154F41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Bayesian Modelling</a:t>
            </a:r>
          </a:p>
        </p:txBody>
      </p:sp>
    </p:spTree>
    <p:extLst>
      <p:ext uri="{BB962C8B-B14F-4D97-AF65-F5344CB8AC3E}">
        <p14:creationId xmlns:p14="http://schemas.microsoft.com/office/powerpoint/2010/main" val="3167478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1516FB-91B3-487D-BD81-B914A7B4C31E}"/>
                  </a:ext>
                </a:extLst>
              </p:cNvPr>
              <p:cNvSpPr txBox="1"/>
              <p:nvPr/>
            </p:nvSpPr>
            <p:spPr>
              <a:xfrm>
                <a:off x="551925" y="2738054"/>
                <a:ext cx="8040150" cy="904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sz="3600" i="1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1516FB-91B3-487D-BD81-B914A7B4C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25" y="2738054"/>
                <a:ext cx="8040150" cy="9049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789057D-644A-4B2B-8D23-D476CC112A02}"/>
              </a:ext>
            </a:extLst>
          </p:cNvPr>
          <p:cNvSpPr txBox="1"/>
          <p:nvPr/>
        </p:nvSpPr>
        <p:spPr>
          <a:xfrm>
            <a:off x="643826" y="756360"/>
            <a:ext cx="3939476" cy="413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4F81BD"/>
                </a:solidFill>
              </a:rPr>
              <a:t>Bayes’ Rule</a:t>
            </a:r>
            <a:endParaRPr lang="en-US" sz="20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F228E0F-1AC8-4BFE-8DC4-6C8B9DBB32A4}"/>
                  </a:ext>
                </a:extLst>
              </p14:cNvPr>
              <p14:cNvContentPartPr/>
              <p14:nvPr/>
            </p14:nvContentPartPr>
            <p14:xfrm>
              <a:off x="914400" y="2444760"/>
              <a:ext cx="4312080" cy="1003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F228E0F-1AC8-4BFE-8DC4-6C8B9DBB32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5040" y="2435400"/>
                <a:ext cx="4330800" cy="102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793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1516FB-91B3-487D-BD81-B914A7B4C31E}"/>
                  </a:ext>
                </a:extLst>
              </p:cNvPr>
              <p:cNvSpPr txBox="1"/>
              <p:nvPr/>
            </p:nvSpPr>
            <p:spPr>
              <a:xfrm>
                <a:off x="2505862" y="1748566"/>
                <a:ext cx="4092467" cy="1756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  <m:e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𝐃</m:t>
                          </m:r>
                        </m:e>
                        <m:e>
                          <m:r>
                            <a:rPr lang="en-US" sz="3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US" sz="32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endParaRPr lang="en-US" sz="1200" b="1" dirty="0">
                  <a:latin typeface="Cambria Math" panose="02040503050406030204" pitchFamily="18" charset="0"/>
                </a:endParaRPr>
              </a:p>
              <a:p>
                <a:pPr marL="290513">
                  <a:lnSpc>
                    <a:spcPct val="11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sz="2400" dirty="0"/>
                  <a:t>: Model parameters</a:t>
                </a:r>
              </a:p>
              <a:p>
                <a:pPr marL="290513">
                  <a:lnSpc>
                    <a:spcPct val="11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𝐃</m:t>
                    </m:r>
                  </m:oMath>
                </a14:m>
                <a:r>
                  <a:rPr lang="en-US" sz="2400" dirty="0"/>
                  <a:t>: Data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1516FB-91B3-487D-BD81-B914A7B4C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862" y="1748566"/>
                <a:ext cx="4092467" cy="1756635"/>
              </a:xfrm>
              <a:prstGeom prst="rect">
                <a:avLst/>
              </a:prstGeom>
              <a:blipFill>
                <a:blip r:embed="rId2"/>
                <a:stretch>
                  <a:fillRect b="-1006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789057D-644A-4B2B-8D23-D476CC112A02}"/>
              </a:ext>
            </a:extLst>
          </p:cNvPr>
          <p:cNvSpPr txBox="1"/>
          <p:nvPr/>
        </p:nvSpPr>
        <p:spPr>
          <a:xfrm>
            <a:off x="643826" y="756360"/>
            <a:ext cx="3939476" cy="413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4F81BD"/>
                </a:solidFill>
              </a:rPr>
              <a:t>Bayes’ Rule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F05E36-4C54-408E-8898-1DE1395A7A7B}"/>
              </a:ext>
            </a:extLst>
          </p:cNvPr>
          <p:cNvSpPr/>
          <p:nvPr/>
        </p:nvSpPr>
        <p:spPr>
          <a:xfrm>
            <a:off x="-96401" y="2525285"/>
            <a:ext cx="2589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/>
            <a:r>
              <a:rPr lang="en-US" dirty="0"/>
              <a:t>Posterior probability</a:t>
            </a:r>
          </a:p>
          <a:p>
            <a:pPr algn="ctr" latinLnBrk="0"/>
            <a:r>
              <a:rPr lang="en-US" dirty="0"/>
              <a:t>(Not a point estimation)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678BAB3-1213-4E1C-9A62-C10E08CCE1A1}"/>
                  </a:ext>
                </a:extLst>
              </p:cNvPr>
              <p:cNvSpPr/>
              <p:nvPr/>
            </p:nvSpPr>
            <p:spPr>
              <a:xfrm>
                <a:off x="6554786" y="796361"/>
                <a:ext cx="258921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latinLnBrk="0"/>
                <a:r>
                  <a:rPr lang="en-US" dirty="0"/>
                  <a:t>Prior probability</a:t>
                </a:r>
              </a:p>
              <a:p>
                <a:pPr algn="ctr" latinLnBrk="0"/>
                <a:r>
                  <a:rPr lang="en-US" dirty="0"/>
                  <a:t>(prior knowledge on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678BAB3-1213-4E1C-9A62-C10E08CCE1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786" y="796361"/>
                <a:ext cx="2589214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5FCC69B-9C51-4F53-9D3C-BE090121AAFD}"/>
              </a:ext>
            </a:extLst>
          </p:cNvPr>
          <p:cNvSpPr/>
          <p:nvPr/>
        </p:nvSpPr>
        <p:spPr>
          <a:xfrm>
            <a:off x="3869171" y="850096"/>
            <a:ext cx="2589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/>
            <a:r>
              <a:rPr lang="en-US" dirty="0"/>
              <a:t>Data likelihood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3B852F-D143-4C39-B6DC-29EA344446FB}"/>
              </a:ext>
            </a:extLst>
          </p:cNvPr>
          <p:cNvCxnSpPr>
            <a:cxnSpLocks/>
          </p:cNvCxnSpPr>
          <p:nvPr/>
        </p:nvCxnSpPr>
        <p:spPr>
          <a:xfrm flipH="1">
            <a:off x="6159259" y="1442691"/>
            <a:ext cx="754741" cy="31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709A9B-14A2-4F4D-B12A-4EB702DF52C1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969086" y="1219429"/>
            <a:ext cx="194692" cy="53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F5A5A2-24CA-4E09-997B-67D939EB832F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198206" y="2073672"/>
            <a:ext cx="1307656" cy="451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E59DED-414D-4900-B8B3-579C2499E5CC}"/>
              </a:ext>
            </a:extLst>
          </p:cNvPr>
          <p:cNvSpPr txBox="1"/>
          <p:nvPr/>
        </p:nvSpPr>
        <p:spPr>
          <a:xfrm>
            <a:off x="643826" y="4141274"/>
            <a:ext cx="8969830" cy="1651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Encode our </a:t>
            </a:r>
            <a:r>
              <a:rPr lang="en-US" sz="2000" b="1" dirty="0">
                <a:solidFill>
                  <a:schemeClr val="accent1"/>
                </a:solidFill>
              </a:rPr>
              <a:t>prior knowledge</a:t>
            </a:r>
          </a:p>
          <a:p>
            <a:pPr marL="344488" indent="-344488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Quantify the </a:t>
            </a:r>
            <a:r>
              <a:rPr lang="en-US" sz="2000" b="1" dirty="0">
                <a:solidFill>
                  <a:schemeClr val="accent1"/>
                </a:solidFill>
              </a:rPr>
              <a:t>model uncertainty</a:t>
            </a:r>
            <a:endParaRPr lang="en-US" sz="2000" dirty="0"/>
          </a:p>
          <a:p>
            <a:pPr marL="344488" indent="-344488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Easily introduce </a:t>
            </a:r>
            <a:r>
              <a:rPr lang="en-US" sz="2000" b="1" dirty="0">
                <a:solidFill>
                  <a:schemeClr val="accent1"/>
                </a:solidFill>
              </a:rPr>
              <a:t>hidden (unobserved) variables</a:t>
            </a:r>
          </a:p>
          <a:p>
            <a:pPr marL="344488" indent="-344488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Seamlessly combine data from </a:t>
            </a:r>
            <a:r>
              <a:rPr lang="en-US" sz="2000" b="1" dirty="0">
                <a:solidFill>
                  <a:schemeClr val="accent1"/>
                </a:solidFill>
              </a:rPr>
              <a:t>heterogeneous sources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FC95E-61B2-4672-996E-A94CF19AFBA2}"/>
              </a:ext>
            </a:extLst>
          </p:cNvPr>
          <p:cNvSpPr txBox="1"/>
          <p:nvPr/>
        </p:nvSpPr>
        <p:spPr>
          <a:xfrm>
            <a:off x="7277100" y="5079426"/>
            <a:ext cx="161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Flexible model structure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835C9E-DFBE-434E-934C-3628604B5CC3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6914000" y="5226722"/>
            <a:ext cx="363100" cy="17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991932-AB0C-4570-8DBE-DF8FC23D0C9E}"/>
              </a:ext>
            </a:extLst>
          </p:cNvPr>
          <p:cNvCxnSpPr>
            <a:cxnSpLocks/>
          </p:cNvCxnSpPr>
          <p:nvPr/>
        </p:nvCxnSpPr>
        <p:spPr>
          <a:xfrm flipH="1">
            <a:off x="6914000" y="5398788"/>
            <a:ext cx="363100" cy="154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543B4C1-80FF-4289-9D65-371EABA79FE0}"/>
              </a:ext>
            </a:extLst>
          </p:cNvPr>
          <p:cNvSpPr txBox="1"/>
          <p:nvPr/>
        </p:nvSpPr>
        <p:spPr>
          <a:xfrm>
            <a:off x="3167289" y="6203783"/>
            <a:ext cx="280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Drawbacks?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B48F4E-0984-4CF7-A686-E01052C8768D}"/>
                  </a:ext>
                </a:extLst>
              </p14:cNvPr>
              <p14:cNvContentPartPr/>
              <p14:nvPr/>
            </p14:nvContentPartPr>
            <p14:xfrm>
              <a:off x="311040" y="380880"/>
              <a:ext cx="8173080" cy="3569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B48F4E-0984-4CF7-A686-E01052C876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1680" y="371520"/>
                <a:ext cx="8191800" cy="358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605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3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7402773-5D14-4CA2-A84E-32DCFDF9B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715" y="1657572"/>
            <a:ext cx="5028571" cy="354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E939EE0-FAF9-43BB-9DB6-C3437DEB2E98}"/>
                  </a:ext>
                </a:extLst>
              </p14:cNvPr>
              <p14:cNvContentPartPr/>
              <p14:nvPr/>
            </p14:nvContentPartPr>
            <p14:xfrm>
              <a:off x="1670040" y="1841400"/>
              <a:ext cx="4534200" cy="2877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E939EE0-FAF9-43BB-9DB6-C3437DEB2E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0680" y="1832040"/>
                <a:ext cx="4552920" cy="289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381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2076859-F3B9-4456-A1B8-7DBFCB991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3" y="2011857"/>
            <a:ext cx="4022857" cy="28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5802EDA-E4A6-4211-9F91-13D4ACD8B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011857"/>
            <a:ext cx="4022857" cy="28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3A269B-B451-4E35-BA1E-6C585EFF5A23}"/>
              </a:ext>
            </a:extLst>
          </p:cNvPr>
          <p:cNvSpPr txBox="1"/>
          <p:nvPr/>
        </p:nvSpPr>
        <p:spPr>
          <a:xfrm>
            <a:off x="1343025" y="1447800"/>
            <a:ext cx="2371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Least Squares (maximum-likelihood)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A28011-1D2D-4C44-B8D2-EA2933A93C1A}"/>
              </a:ext>
            </a:extLst>
          </p:cNvPr>
          <p:cNvSpPr txBox="1"/>
          <p:nvPr/>
        </p:nvSpPr>
        <p:spPr>
          <a:xfrm>
            <a:off x="5848350" y="1447800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Bayesian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8F9A0F4-24B3-419B-8EAC-FADB688B8611}"/>
                  </a:ext>
                </a:extLst>
              </p14:cNvPr>
              <p14:cNvContentPartPr/>
              <p14:nvPr/>
            </p14:nvContentPartPr>
            <p14:xfrm>
              <a:off x="1790640" y="1397160"/>
              <a:ext cx="6833160" cy="1847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8F9A0F4-24B3-419B-8EAC-FADB688B86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1280" y="1387800"/>
                <a:ext cx="6851880" cy="186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349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209A08C9-D0D7-4CC5-AD50-086DD7C73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28660"/>
            <a:ext cx="4022857" cy="28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089ED82-7592-481A-A714-BBD7D04BE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728660"/>
            <a:ext cx="4022857" cy="28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F27CA8F7-AF88-4A5B-979A-F9FFB7372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572" y="3876673"/>
            <a:ext cx="4022857" cy="28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CF248B-8282-4DAF-BCF9-838F3C22F96C}"/>
                  </a:ext>
                </a:extLst>
              </p14:cNvPr>
              <p14:cNvContentPartPr/>
              <p14:nvPr/>
            </p14:nvContentPartPr>
            <p14:xfrm>
              <a:off x="2355840" y="584280"/>
              <a:ext cx="6337800" cy="3588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CF248B-8282-4DAF-BCF9-838F3C22F96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46480" y="574920"/>
                <a:ext cx="6356520" cy="360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371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64FCC382-933C-46F9-9DAA-02F2D36CB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380999"/>
            <a:ext cx="4022857" cy="28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1C24C6B7-13FE-49CE-A678-7A4FFB41D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1" y="380999"/>
            <a:ext cx="4022857" cy="28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4539B06D-942A-45B4-9C8F-9B16093DC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379" y="3752850"/>
            <a:ext cx="4022857" cy="28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2CAE60-F98B-4425-80BB-B58C04E54595}"/>
                  </a:ext>
                </a:extLst>
              </p14:cNvPr>
              <p14:cNvContentPartPr/>
              <p14:nvPr/>
            </p14:nvContentPartPr>
            <p14:xfrm>
              <a:off x="2171880" y="361800"/>
              <a:ext cx="4724640" cy="4470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2CAE60-F98B-4425-80BB-B58C04E5459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62520" y="352440"/>
                <a:ext cx="4743360" cy="448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0128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961C7C95-B283-4CB5-84BA-2C10CA45D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2011857"/>
            <a:ext cx="4022857" cy="28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A74C855-FAB5-4433-BFEB-46CD362AF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857"/>
            <a:ext cx="4022857" cy="28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A052D0-D6FA-42FD-B580-D42BE2639340}"/>
              </a:ext>
            </a:extLst>
          </p:cNvPr>
          <p:cNvSpPr txBox="1"/>
          <p:nvPr/>
        </p:nvSpPr>
        <p:spPr>
          <a:xfrm>
            <a:off x="1209675" y="1203601"/>
            <a:ext cx="260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Bayesian</a:t>
            </a:r>
          </a:p>
          <a:p>
            <a:r>
              <a:rPr lang="en-CA" dirty="0"/>
              <a:t>Without informative prior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45FD4-9211-4F0A-8FD2-7FDBC1464449}"/>
              </a:ext>
            </a:extLst>
          </p:cNvPr>
          <p:cNvSpPr txBox="1"/>
          <p:nvPr/>
        </p:nvSpPr>
        <p:spPr>
          <a:xfrm>
            <a:off x="5524500" y="1203600"/>
            <a:ext cx="2600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Bayesian</a:t>
            </a:r>
          </a:p>
          <a:p>
            <a:r>
              <a:rPr lang="en-CA" dirty="0"/>
              <a:t>With informative prior (positive correlation)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ED4DFE3-6944-4B5F-960B-483BB7F09070}"/>
                  </a:ext>
                </a:extLst>
              </p14:cNvPr>
              <p14:cNvContentPartPr/>
              <p14:nvPr/>
            </p14:nvContentPartPr>
            <p14:xfrm>
              <a:off x="1498680" y="584280"/>
              <a:ext cx="6947280" cy="3905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ED4DFE3-6944-4B5F-960B-483BB7F090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89320" y="574920"/>
                <a:ext cx="6966000" cy="392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142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1D5325-543F-4898-A2E5-5C702B985D19}"/>
              </a:ext>
            </a:extLst>
          </p:cNvPr>
          <p:cNvSpPr txBox="1"/>
          <p:nvPr/>
        </p:nvSpPr>
        <p:spPr>
          <a:xfrm>
            <a:off x="1116873" y="1859340"/>
            <a:ext cx="714756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dirty="0"/>
              <a:t>“Sometimes classical statistics gives up. Bayes never gives up, so we’re under more responsibility to check our models.”</a:t>
            </a:r>
          </a:p>
          <a:p>
            <a:pPr algn="r"/>
            <a:endParaRPr lang="en-CA" sz="3200" i="1" dirty="0"/>
          </a:p>
          <a:p>
            <a:pPr algn="r"/>
            <a:r>
              <a:rPr lang="en-CA" sz="3200" i="1" dirty="0"/>
              <a:t>– Andrew Gelman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907BCD-57A9-494B-872A-8D46B6433EEB}"/>
                  </a:ext>
                </a:extLst>
              </p14:cNvPr>
              <p14:cNvContentPartPr/>
              <p14:nvPr/>
            </p14:nvContentPartPr>
            <p14:xfrm>
              <a:off x="888840" y="2787480"/>
              <a:ext cx="6617160" cy="1715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907BCD-57A9-494B-872A-8D46B6433E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9480" y="2778120"/>
                <a:ext cx="6635880" cy="173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7856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</TotalTime>
  <Words>126</Words>
  <Application>Microsoft Office PowerPoint</Application>
  <PresentationFormat>On-screen Show (4:3)</PresentationFormat>
  <Paragraphs>29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Office Theme</vt:lpstr>
      <vt:lpstr>Bayesian Modelling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Modelling</dc:title>
  <dc:creator>Seungjae Lee</dc:creator>
  <cp:lastModifiedBy>Seungjae Lee</cp:lastModifiedBy>
  <cp:revision>6</cp:revision>
  <dcterms:created xsi:type="dcterms:W3CDTF">2021-10-27T22:28:01Z</dcterms:created>
  <dcterms:modified xsi:type="dcterms:W3CDTF">2021-10-28T15:34:33Z</dcterms:modified>
</cp:coreProperties>
</file>