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41"/>
  </p:notesMasterIdLst>
  <p:handoutMasterIdLst>
    <p:handoutMasterId r:id="rId42"/>
  </p:handoutMasterIdLst>
  <p:sldIdLst>
    <p:sldId id="411" r:id="rId5"/>
    <p:sldId id="451" r:id="rId6"/>
    <p:sldId id="450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60" r:id="rId15"/>
    <p:sldId id="459" r:id="rId16"/>
    <p:sldId id="461" r:id="rId17"/>
    <p:sldId id="463" r:id="rId18"/>
    <p:sldId id="465" r:id="rId19"/>
    <p:sldId id="466" r:id="rId20"/>
    <p:sldId id="467" r:id="rId21"/>
    <p:sldId id="468" r:id="rId22"/>
    <p:sldId id="469" r:id="rId23"/>
    <p:sldId id="470" r:id="rId24"/>
    <p:sldId id="485" r:id="rId25"/>
    <p:sldId id="471" r:id="rId26"/>
    <p:sldId id="472" r:id="rId27"/>
    <p:sldId id="476" r:id="rId28"/>
    <p:sldId id="477" r:id="rId29"/>
    <p:sldId id="473" r:id="rId30"/>
    <p:sldId id="481" r:id="rId31"/>
    <p:sldId id="480" r:id="rId32"/>
    <p:sldId id="483" r:id="rId33"/>
    <p:sldId id="484" r:id="rId34"/>
    <p:sldId id="489" r:id="rId35"/>
    <p:sldId id="488" r:id="rId36"/>
    <p:sldId id="487" r:id="rId37"/>
    <p:sldId id="486" r:id="rId38"/>
    <p:sldId id="491" r:id="rId39"/>
    <p:sldId id="396" r:id="rId4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E16"/>
    <a:srgbClr val="2CA02C"/>
    <a:srgbClr val="0F6FC6"/>
    <a:srgbClr val="FF7F0E"/>
    <a:srgbClr val="0096FF"/>
    <a:srgbClr val="001C4E"/>
    <a:srgbClr val="FEFFFF"/>
    <a:srgbClr val="CDDAE9"/>
    <a:srgbClr val="027FA5"/>
    <a:srgbClr val="062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4C311-0DAC-7247-B120-49F50BB1C3B1}" v="615" dt="2024-07-16T03:38:4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2131" autoAdjust="0"/>
  </p:normalViewPr>
  <p:slideViewPr>
    <p:cSldViewPr snapToGrid="0">
      <p:cViewPr varScale="1">
        <p:scale>
          <a:sx n="98" d="100"/>
          <a:sy n="98" d="100"/>
        </p:scale>
        <p:origin x="1002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  <pc:spChg chg="mod">
          <ac:chgData name="Jinyoung Ko" userId="76e4a963-9504-4d56-beee-89ff49c7b1a1" providerId="ADAL" clId="{AEB4C311-0DAC-7247-B120-49F50BB1C3B1}" dt="2024-07-15T03:38:32.203" v="133"/>
          <ac:spMkLst>
            <pc:docMk/>
            <pc:sldMk cId="3659854408" sldId="402"/>
            <ac:spMk id="20" creationId="{3ABFF919-2302-2F02-43F0-75DEF903F353}"/>
          </ac:spMkLst>
        </pc:spChg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  <pc:spChg chg="mod">
          <ac:chgData name="Jinyoung Ko" userId="76e4a963-9504-4d56-beee-89ff49c7b1a1" providerId="ADAL" clId="{AEB4C311-0DAC-7247-B120-49F50BB1C3B1}" dt="2024-07-15T04:31:49.287" v="235" actId="20577"/>
          <ac:spMkLst>
            <pc:docMk/>
            <pc:sldMk cId="2862602214" sldId="410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  <pc:spChg chg="mod">
          <ac:chgData name="Jinyoung Ko" userId="76e4a963-9504-4d56-beee-89ff49c7b1a1" providerId="ADAL" clId="{AEB4C311-0DAC-7247-B120-49F50BB1C3B1}" dt="2024-07-15T03:31:55.823" v="105" actId="113"/>
          <ac:spMkLst>
            <pc:docMk/>
            <pc:sldMk cId="3276164734" sldId="411"/>
            <ac:spMk id="6" creationId="{0AAE8680-F7A9-A7A0-196C-F7BBBFE9F508}"/>
          </ac:spMkLst>
        </pc:spChg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  <pc:spChg chg="mod">
          <ac:chgData name="Jinyoung Ko" userId="76e4a963-9504-4d56-beee-89ff49c7b1a1" providerId="ADAL" clId="{AEB4C311-0DAC-7247-B120-49F50BB1C3B1}" dt="2024-07-15T03:39:45.762" v="166" actId="21"/>
          <ac:spMkLst>
            <pc:docMk/>
            <pc:sldMk cId="3759799584" sldId="417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  <pc:spChg chg="mod">
          <ac:chgData name="Jinyoung Ko" userId="76e4a963-9504-4d56-beee-89ff49c7b1a1" providerId="ADAL" clId="{AEB4C311-0DAC-7247-B120-49F50BB1C3B1}" dt="2024-07-15T04:41:59.322" v="236" actId="1076"/>
          <ac:spMkLst>
            <pc:docMk/>
            <pc:sldMk cId="3859718703" sldId="428"/>
            <ac:spMk id="4" creationId="{31DFBD2C-71FA-C262-5594-59B90929A92A}"/>
          </ac:spMkLst>
        </pc:spChg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  <pc:spChg chg="mod">
          <ac:chgData name="Jinyoung Ko" userId="76e4a963-9504-4d56-beee-89ff49c7b1a1" providerId="ADAL" clId="{AEB4C311-0DAC-7247-B120-49F50BB1C3B1}" dt="2024-07-16T02:54:55.107" v="267" actId="20577"/>
          <ac:spMkLst>
            <pc:docMk/>
            <pc:sldMk cId="112689511" sldId="431"/>
            <ac:spMk id="2" creationId="{4C04AAD6-4F7F-E2B3-6653-E8C9FFB17AFA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3" creationId="{04A7D01A-1256-124A-7610-6D3BE08824AB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4" creationId="{E3271BD4-DCA6-1203-7099-82830F8B9397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5" creationId="{87DF06BD-1F80-78D4-8314-328F871ACA98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6" creationId="{9BC8E9C8-A2C7-2140-E257-FA9E4742445A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7" creationId="{8DEF349F-E255-C683-0CE0-15C12D382F1A}"/>
          </ac:spMkLst>
        </pc:spChg>
        <pc:spChg chg="mod">
          <ac:chgData name="Jinyoung Ko" userId="76e4a963-9504-4d56-beee-89ff49c7b1a1" providerId="ADAL" clId="{AEB4C311-0DAC-7247-B120-49F50BB1C3B1}" dt="2024-07-16T02:55:51.176" v="449" actId="14100"/>
          <ac:spMkLst>
            <pc:docMk/>
            <pc:sldMk cId="112689511" sldId="431"/>
            <ac:spMk id="8" creationId="{FEDF4F07-4110-032B-18C0-10BE1FD36EAC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9" creationId="{D495E0B3-8563-FBFD-E749-66985E2454D8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17" creationId="{356BBB2E-3F32-9FBD-8FA6-EF136A553B12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21" creationId="{08D3B83C-CEDF-9D6D-0BC0-075ED73E65F0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26" creationId="{719972A0-9C8E-9D0C-D5D0-882478D4196C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8" creationId="{5843B9B5-BBA7-8F53-746A-74FE61D95D73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9" creationId="{B6933671-403F-A39F-EBAA-4E9A5E631C5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0" creationId="{A1545AE6-7D13-349C-4F57-80579408E79D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1" creationId="{8018B00A-9F97-3A41-0741-80895AE55719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2" creationId="{35D6D33A-05BB-E651-3BE6-C2CA6FC2E3A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6" creationId="{1CDBBA8A-D454-D1EE-E29A-B24CD0841C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7" creationId="{4C93018E-C591-3D88-84E8-E8D3E1C52F45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8" creationId="{83EFA230-62B6-7EA9-1A65-8E59519820D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9" creationId="{CE1D163D-4077-BA78-B804-F8489B7B9CF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8" creationId="{EADBF6AD-49B7-E5F0-C180-CE38DD14007A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9" creationId="{A7E5CB4F-0A8E-6EE2-E8C1-578951610A0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0" creationId="{698F4427-91C3-DD36-3F99-7DABA11A61F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1" creationId="{CCE78953-CCBA-290A-7EEB-946125A631D0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68" creationId="{DF02D879-9DF1-8556-0BE0-E8850D50718C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9" creationId="{4BFCF125-0DF1-F920-C82C-EF751383EF6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0" creationId="{0860617D-69CB-A125-06A5-786EDB65B59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1" creationId="{F21C8756-45EA-7410-3A97-CEC4269776A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2" creationId="{7493C7F2-294A-A62A-181E-19ED4D2B2FA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8" creationId="{45BA4B6B-47A7-B43E-CA01-05776BB2595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9" creationId="{1D4AD087-1BF7-7895-76BB-03D143FF95F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0" creationId="{F65DE12A-8E1E-E5B2-4FE9-1029039C472E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1" creationId="{A73D1FC5-8CA6-717D-A7B5-1FFAB05A238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5" creationId="{83F69F06-02C3-92D4-15B2-E4ECC276E3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6" creationId="{B798ABCC-4532-672B-ABA6-B70B676E7B5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7" creationId="{CE1753CC-2485-D578-460D-EC7EC071DB5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8" creationId="{3400D9FC-467A-EFBD-2332-D9D7BE795141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9" creationId="{11926F5F-1C76-EECD-CE2B-B219ECE2A5F8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90" creationId="{661E7C0C-BF0D-5F2D-2BE3-012E6E7BB88E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91" creationId="{3B6781AA-8194-9A68-DB4C-2B7A5A27B513}"/>
          </ac:spMkLst>
        </pc:spChg>
        <pc:spChg chg="add mod">
          <ac:chgData name="Jinyoung Ko" userId="76e4a963-9504-4d56-beee-89ff49c7b1a1" providerId="ADAL" clId="{AEB4C311-0DAC-7247-B120-49F50BB1C3B1}" dt="2024-07-16T03:08:59.948" v="842" actId="14100"/>
          <ac:spMkLst>
            <pc:docMk/>
            <pc:sldMk cId="112689511" sldId="431"/>
            <ac:spMk id="92" creationId="{06F716C9-94D1-6297-EBC7-C70662F29BBC}"/>
          </ac:spMkLst>
        </pc:spChg>
        <pc:spChg chg="add mod">
          <ac:chgData name="Jinyoung Ko" userId="76e4a963-9504-4d56-beee-89ff49c7b1a1" providerId="ADAL" clId="{AEB4C311-0DAC-7247-B120-49F50BB1C3B1}" dt="2024-07-16T03:12:14.651" v="919" actId="207"/>
          <ac:spMkLst>
            <pc:docMk/>
            <pc:sldMk cId="112689511" sldId="431"/>
            <ac:spMk id="93" creationId="{DB895DA6-74CE-9727-919F-9B4E0BE6E20E}"/>
          </ac:spMkLst>
        </pc:sp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1" creationId="{94D32D9A-8D1F-2052-DF67-C3EF5E9DF0C0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2" creationId="{7CF27F23-C41E-3A7F-416A-2A9BBBF2572A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3" creationId="{4A0F7C17-7F5E-D0DC-D176-2BE9852AF6AB}"/>
          </ac:picMkLst>
        </pc:picChg>
        <pc:picChg chg="del">
          <ac:chgData name="Jinyoung Ko" userId="76e4a963-9504-4d56-beee-89ff49c7b1a1" providerId="ADAL" clId="{AEB4C311-0DAC-7247-B120-49F50BB1C3B1}" dt="2024-07-16T02:54:56.637" v="268" actId="21"/>
          <ac:picMkLst>
            <pc:docMk/>
            <pc:sldMk cId="112689511" sldId="431"/>
            <ac:picMk id="15" creationId="{041B8C6E-5FAC-42B3-63F5-31C714E1E5F5}"/>
          </ac:picMkLst>
        </pc:picChg>
        <pc:picChg chg="add del mod">
          <ac:chgData name="Jinyoung Ko" userId="76e4a963-9504-4d56-beee-89ff49c7b1a1" providerId="ADAL" clId="{AEB4C311-0DAC-7247-B120-49F50BB1C3B1}" dt="2024-07-16T03:04:04.529" v="761" actId="21"/>
          <ac:picMkLst>
            <pc:docMk/>
            <pc:sldMk cId="112689511" sldId="431"/>
            <ac:picMk id="27" creationId="{E4D954E3-C5DB-D3E8-930D-9403E8063383}"/>
          </ac:picMkLst>
        </pc:pic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4" creationId="{BCC59EA2-CCCD-70C4-8F88-C4DB8D8682CE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6" creationId="{E6B932E4-CDD0-42CC-3491-0033E83CDC1C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20" creationId="{5DDFDD36-59D2-E63E-AC3E-2FE940EBCE08}"/>
          </ac:cxnSpMkLst>
        </pc:cxnChg>
        <pc:cxnChg chg="add del mod">
          <ac:chgData name="Jinyoung Ko" userId="76e4a963-9504-4d56-beee-89ff49c7b1a1" providerId="ADAL" clId="{AEB4C311-0DAC-7247-B120-49F50BB1C3B1}" dt="2024-07-16T02:57:26.125" v="508" actId="21"/>
          <ac:cxnSpMkLst>
            <pc:docMk/>
            <pc:sldMk cId="112689511" sldId="431"/>
            <ac:cxnSpMk id="25" creationId="{EF0F6329-AD34-62FE-2E46-8407BBAEB7A8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1" creationId="{E0B3B92F-73A2-CB4F-8441-C07551F5ECC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3" creationId="{68AF5A91-53C7-DAFA-B29D-36A1D9F158E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6" creationId="{C348E2EA-691F-2C84-C08D-667594B8F52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9" creationId="{E262EEB0-DF86-BEF5-C51F-D5C0071C768E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2" creationId="{3E6450DC-76BE-BAA3-987F-FBB68C3F4697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5" creationId="{839650CB-8E52-F562-F4EA-37415809F67F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2" creationId="{FAF61BA0-F927-F976-6BBB-56E3162D4746}"/>
          </ac:cxnSpMkLst>
        </pc:cxnChg>
        <pc:cxnChg chg="add del mod">
          <ac:chgData name="Jinyoung Ko" userId="76e4a963-9504-4d56-beee-89ff49c7b1a1" providerId="ADAL" clId="{AEB4C311-0DAC-7247-B120-49F50BB1C3B1}" dt="2024-07-16T03:03:03.607" v="734" actId="21"/>
          <ac:cxnSpMkLst>
            <pc:docMk/>
            <pc:sldMk cId="112689511" sldId="431"/>
            <ac:cxnSpMk id="63" creationId="{9396E631-5E56-B0F9-949F-3FB2117219B6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4" creationId="{414E0ACB-03AF-94F3-EC43-91A28C062E9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5" creationId="{B85241E1-7702-5BDD-CB5C-4B8916CD8C5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6" creationId="{21A4424C-4A8A-CE19-9524-EFEA66E4C689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7" creationId="{F1F7ADF1-4D9C-BE67-8D88-28BD12FFD54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3" creationId="{9F9F3DC2-B7D3-9919-9BCE-9FBCA0FB5F45}"/>
          </ac:cxnSpMkLst>
        </pc:cxnChg>
        <pc:cxnChg chg="add del mod">
          <ac:chgData name="Jinyoung Ko" userId="76e4a963-9504-4d56-beee-89ff49c7b1a1" providerId="ADAL" clId="{AEB4C311-0DAC-7247-B120-49F50BB1C3B1}" dt="2024-07-16T03:03:19.286" v="740" actId="21"/>
          <ac:cxnSpMkLst>
            <pc:docMk/>
            <pc:sldMk cId="112689511" sldId="431"/>
            <ac:cxnSpMk id="74" creationId="{7A1AFA20-EB8C-AC25-8890-C7DA7310337D}"/>
          </ac:cxnSpMkLst>
        </pc:cxnChg>
        <pc:cxnChg chg="add del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5" creationId="{D05CBA2C-4996-3EEE-9EB3-996ABEF59D9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6" creationId="{050E2977-857C-9D26-5DD6-F338DA65CEA4}"/>
          </ac:cxnSpMkLst>
        </pc:cxnChg>
        <pc:cxnChg chg="add del mod">
          <ac:chgData name="Jinyoung Ko" userId="76e4a963-9504-4d56-beee-89ff49c7b1a1" providerId="ADAL" clId="{AEB4C311-0DAC-7247-B120-49F50BB1C3B1}" dt="2024-07-16T03:03:19.792" v="741" actId="21"/>
          <ac:cxnSpMkLst>
            <pc:docMk/>
            <pc:sldMk cId="112689511" sldId="431"/>
            <ac:cxnSpMk id="77" creationId="{412A6123-2C61-ADCB-3889-13C0581623B4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2" creationId="{2E63C975-55CA-4A60-2ABB-C94C4F78F97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3" creationId="{55170CA2-09C3-1ADD-A16D-AD8E96967E7D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4" creationId="{71E36737-2E1E-0A9A-C1F1-39605420B47F}"/>
          </ac:cxnSpMkLst>
        </pc:cxnChg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  <pc:spChg chg="mod">
          <ac:chgData name="Jinyoung Ko" userId="76e4a963-9504-4d56-beee-89ff49c7b1a1" providerId="ADAL" clId="{AEB4C311-0DAC-7247-B120-49F50BB1C3B1}" dt="2024-07-15T05:34:09.455" v="239" actId="1076"/>
          <ac:spMkLst>
            <pc:docMk/>
            <pc:sldMk cId="1659357456" sldId="434"/>
            <ac:spMk id="13" creationId="{E693BCCE-A439-5AF6-D9B2-7B444D418F5A}"/>
          </ac:spMkLst>
        </pc:spChg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  <pc:spChg chg="mod">
          <ac:chgData name="Jinyoung Ko" userId="76e4a963-9504-4d56-beee-89ff49c7b1a1" providerId="ADAL" clId="{AEB4C311-0DAC-7247-B120-49F50BB1C3B1}" dt="2024-07-16T03:36:01.982" v="956" actId="115"/>
          <ac:spMkLst>
            <pc:docMk/>
            <pc:sldMk cId="1245664688" sldId="439"/>
            <ac:spMk id="6" creationId="{C652435B-1332-4460-20FA-EEAB56C839AC}"/>
          </ac:spMkLst>
        </pc:spChg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  <pc:spChg chg="mod">
          <ac:chgData name="Jinyoung Ko" userId="76e4a963-9504-4d56-beee-89ff49c7b1a1" providerId="ADAL" clId="{AEB4C311-0DAC-7247-B120-49F50BB1C3B1}" dt="2024-07-16T03:25:57.701" v="955" actId="20577"/>
          <ac:spMkLst>
            <pc:docMk/>
            <pc:sldMk cId="2118465962" sldId="440"/>
            <ac:spMk id="5" creationId="{207824E8-A399-9B18-8BCD-7B8E13A97997}"/>
          </ac:spMkLst>
        </pc:spChg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  <pc:spChg chg="mod">
          <ac:chgData name="Jinyoung Ko" userId="76e4a963-9504-4d56-beee-89ff49c7b1a1" providerId="ADAL" clId="{AEB4C311-0DAC-7247-B120-49F50BB1C3B1}" dt="2024-07-15T03:38:49.612" v="143" actId="1035"/>
          <ac:spMkLst>
            <pc:docMk/>
            <pc:sldMk cId="753220891" sldId="448"/>
            <ac:spMk id="14" creationId="{AA80FCEF-E574-9CFB-8763-57D9EF2F47B3}"/>
          </ac:spMkLst>
        </pc:spChg>
        <pc:spChg chg="mod">
          <ac:chgData name="Jinyoung Ko" userId="76e4a963-9504-4d56-beee-89ff49c7b1a1" providerId="ADAL" clId="{AEB4C311-0DAC-7247-B120-49F50BB1C3B1}" dt="2024-07-15T03:38:58.538" v="148" actId="1035"/>
          <ac:spMkLst>
            <pc:docMk/>
            <pc:sldMk cId="753220891" sldId="448"/>
            <ac:spMk id="16" creationId="{90095183-3E49-8B24-FF83-476C9114CFDF}"/>
          </ac:spMkLst>
        </pc:spChg>
        <pc:spChg chg="mod">
          <ac:chgData name="Jinyoung Ko" userId="76e4a963-9504-4d56-beee-89ff49c7b1a1" providerId="ADAL" clId="{AEB4C311-0DAC-7247-B120-49F50BB1C3B1}" dt="2024-07-15T03:38:40.652" v="139" actId="1076"/>
          <ac:spMkLst>
            <pc:docMk/>
            <pc:sldMk cId="753220891" sldId="448"/>
            <ac:spMk id="18" creationId="{49D6E59E-3010-9683-309C-3EEAA9C807DA}"/>
          </ac:spMkLst>
        </pc:spChg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  <pc:spChg chg="mod">
          <ac:chgData name="Jinyoung Ko" userId="76e4a963-9504-4d56-beee-89ff49c7b1a1" providerId="ADAL" clId="{AEB4C311-0DAC-7247-B120-49F50BB1C3B1}" dt="2024-07-15T03:50:22.883" v="205" actId="14100"/>
          <ac:spMkLst>
            <pc:docMk/>
            <pc:sldMk cId="2706090889" sldId="449"/>
            <ac:spMk id="3" creationId="{BF230E0D-C1DF-A6FB-0E53-B23CA191A49F}"/>
          </ac:spMkLst>
        </pc:spChg>
        <pc:spChg chg="mod">
          <ac:chgData name="Jinyoung Ko" userId="76e4a963-9504-4d56-beee-89ff49c7b1a1" providerId="ADAL" clId="{AEB4C311-0DAC-7247-B120-49F50BB1C3B1}" dt="2024-07-15T03:40:15.977" v="171" actId="1076"/>
          <ac:spMkLst>
            <pc:docMk/>
            <pc:sldMk cId="2706090889" sldId="449"/>
            <ac:spMk id="4" creationId="{E43E1384-37A5-8BD8-F5EA-99DFB7431F8B}"/>
          </ac:spMkLst>
        </pc:spChg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  <pc:spChg chg="mod">
          <ac:chgData name="Jinyoung Ko" userId="76e4a963-9504-4d56-beee-89ff49c7b1a1" providerId="ADAL" clId="{AEB4C311-0DAC-7247-B120-49F50BB1C3B1}" dt="2024-07-15T03:47:59.368" v="192" actId="14100"/>
          <ac:spMkLst>
            <pc:docMk/>
            <pc:sldMk cId="1608516036" sldId="453"/>
            <ac:spMk id="33" creationId="{C4E83E34-C7C6-7029-B3C3-528781D2837B}"/>
          </ac:spMkLst>
        </pc:spChg>
        <pc:spChg chg="mod">
          <ac:chgData name="Jinyoung Ko" userId="76e4a963-9504-4d56-beee-89ff49c7b1a1" providerId="ADAL" clId="{AEB4C311-0DAC-7247-B120-49F50BB1C3B1}" dt="2024-07-15T03:47:50.118" v="191" actId="1076"/>
          <ac:spMkLst>
            <pc:docMk/>
            <pc:sldMk cId="1608516036" sldId="453"/>
            <ac:spMk id="35" creationId="{ED509972-D53B-E9A4-6FAE-DFF0D6530074}"/>
          </ac:spMkLst>
        </pc:spChg>
        <pc:cxnChg chg="mod">
          <ac:chgData name="Jinyoung Ko" userId="76e4a963-9504-4d56-beee-89ff49c7b1a1" providerId="ADAL" clId="{AEB4C311-0DAC-7247-B120-49F50BB1C3B1}" dt="2024-07-15T03:47:50.118" v="191" actId="1076"/>
          <ac:cxnSpMkLst>
            <pc:docMk/>
            <pc:sldMk cId="1608516036" sldId="453"/>
            <ac:cxnSpMk id="36" creationId="{2D9059AE-B3EA-CB48-080F-DF65F127376A}"/>
          </ac:cxnSpMkLst>
        </pc:cxnChg>
        <pc:cxnChg chg="mod">
          <ac:chgData name="Jinyoung Ko" userId="76e4a963-9504-4d56-beee-89ff49c7b1a1" providerId="ADAL" clId="{AEB4C311-0DAC-7247-B120-49F50BB1C3B1}" dt="2024-07-15T03:47:18.205" v="177" actId="14100"/>
          <ac:cxnSpMkLst>
            <pc:docMk/>
            <pc:sldMk cId="1608516036" sldId="453"/>
            <ac:cxnSpMk id="37" creationId="{ABEC9477-32CF-78B1-C117-8917CD7E087A}"/>
          </ac:cxnSpMkLst>
        </pc:cxnChg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  <pc:spChg chg="mod">
          <ac:chgData name="Jinyoung Ko" userId="76e4a963-9504-4d56-beee-89ff49c7b1a1" providerId="ADAL" clId="{AEB4C311-0DAC-7247-B120-49F50BB1C3B1}" dt="2024-07-14T20:07:46.051" v="97" actId="20577"/>
          <ac:spMkLst>
            <pc:docMk/>
            <pc:sldMk cId="2156016088" sldId="457"/>
            <ac:spMk id="8" creationId="{FEDF4F07-4110-032B-18C0-10BE1FD36EAC}"/>
          </ac:spMkLst>
        </pc:spChg>
        <pc:spChg chg="mod">
          <ac:chgData name="Jinyoung Ko" userId="76e4a963-9504-4d56-beee-89ff49c7b1a1" providerId="ADAL" clId="{AEB4C311-0DAC-7247-B120-49F50BB1C3B1}" dt="2024-07-14T20:07:57.994" v="98" actId="114"/>
          <ac:spMkLst>
            <pc:docMk/>
            <pc:sldMk cId="2156016088" sldId="457"/>
            <ac:spMk id="62" creationId="{827D8F8E-62C4-DC02-8AC5-559AFA39CE73}"/>
          </ac:spMkLst>
        </pc:spChg>
        <pc:spChg chg="mod">
          <ac:chgData name="Jinyoung Ko" userId="76e4a963-9504-4d56-beee-89ff49c7b1a1" providerId="ADAL" clId="{AEB4C311-0DAC-7247-B120-49F50BB1C3B1}" dt="2024-07-14T20:08:17.720" v="103" actId="1076"/>
          <ac:spMkLst>
            <pc:docMk/>
            <pc:sldMk cId="2156016088" sldId="457"/>
            <ac:spMk id="69" creationId="{49BCCBA0-C470-6E89-68BD-0CF2EE126982}"/>
          </ac:spMkLst>
        </pc:spChg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  <pc:spChg chg="mod">
          <ac:chgData name="Jinyoung Ko" userId="76e4a963-9504-4d56-beee-89ff49c7b1a1" providerId="ADAL" clId="{AEB4C311-0DAC-7247-B120-49F50BB1C3B1}" dt="2024-07-14T19:02:47.073" v="70" actId="1076"/>
          <ac:spMkLst>
            <pc:docMk/>
            <pc:sldMk cId="961516839" sldId="458"/>
            <ac:spMk id="13" creationId="{E693BCCE-A439-5AF6-D9B2-7B444D418F5A}"/>
          </ac:spMkLst>
        </pc:spChg>
        <pc:spChg chg="mod">
          <ac:chgData name="Jinyoung Ko" userId="76e4a963-9504-4d56-beee-89ff49c7b1a1" providerId="ADAL" clId="{AEB4C311-0DAC-7247-B120-49F50BB1C3B1}" dt="2024-07-14T18:41:27.506" v="49" actId="1076"/>
          <ac:spMkLst>
            <pc:docMk/>
            <pc:sldMk cId="961516839" sldId="458"/>
            <ac:spMk id="65" creationId="{D8FAFA3B-9866-CCA0-7D39-EA9B65977608}"/>
          </ac:spMkLst>
        </pc:spChg>
        <pc:spChg chg="mod">
          <ac:chgData name="Jinyoung Ko" userId="76e4a963-9504-4d56-beee-89ff49c7b1a1" providerId="ADAL" clId="{AEB4C311-0DAC-7247-B120-49F50BB1C3B1}" dt="2024-07-14T18:40:06.978" v="32" actId="1076"/>
          <ac:spMkLst>
            <pc:docMk/>
            <pc:sldMk cId="961516839" sldId="458"/>
            <ac:spMk id="70" creationId="{A4BCAA8D-8B84-0E3F-EFA8-9A500EEE4D84}"/>
          </ac:spMkLst>
        </pc:spChg>
        <pc:spChg chg="mod">
          <ac:chgData name="Jinyoung Ko" userId="76e4a963-9504-4d56-beee-89ff49c7b1a1" providerId="ADAL" clId="{AEB4C311-0DAC-7247-B120-49F50BB1C3B1}" dt="2024-07-14T18:42:06.390" v="67" actId="1076"/>
          <ac:spMkLst>
            <pc:docMk/>
            <pc:sldMk cId="961516839" sldId="458"/>
            <ac:spMk id="72" creationId="{450A3982-EEE8-2913-D210-A489F6A40622}"/>
          </ac:spMkLst>
        </pc:spChg>
        <pc:spChg chg="mod">
          <ac:chgData name="Jinyoung Ko" userId="76e4a963-9504-4d56-beee-89ff49c7b1a1" providerId="ADAL" clId="{AEB4C311-0DAC-7247-B120-49F50BB1C3B1}" dt="2024-07-14T18:40:11.640" v="34" actId="1076"/>
          <ac:spMkLst>
            <pc:docMk/>
            <pc:sldMk cId="961516839" sldId="458"/>
            <ac:spMk id="73" creationId="{D7BB0881-8BF8-7C4F-78DD-1411E93396FD}"/>
          </ac:spMkLst>
        </pc:spChg>
        <pc:spChg chg="mod">
          <ac:chgData name="Jinyoung Ko" userId="76e4a963-9504-4d56-beee-89ff49c7b1a1" providerId="ADAL" clId="{AEB4C311-0DAC-7247-B120-49F50BB1C3B1}" dt="2024-07-14T18:40:09.774" v="33" actId="1076"/>
          <ac:spMkLst>
            <pc:docMk/>
            <pc:sldMk cId="961516839" sldId="458"/>
            <ac:spMk id="74" creationId="{957051B1-FED6-1094-CAD7-E4D45CCF453A}"/>
          </ac:spMkLst>
        </pc:spChg>
        <pc:spChg chg="mod">
          <ac:chgData name="Jinyoung Ko" userId="76e4a963-9504-4d56-beee-89ff49c7b1a1" providerId="ADAL" clId="{AEB4C311-0DAC-7247-B120-49F50BB1C3B1}" dt="2024-07-14T18:42:03.643" v="66" actId="1038"/>
          <ac:spMkLst>
            <pc:docMk/>
            <pc:sldMk cId="961516839" sldId="458"/>
            <ac:spMk id="75" creationId="{B1778E87-3B1C-9EF9-F67C-29511B615117}"/>
          </ac:spMkLst>
        </pc:spChg>
        <pc:picChg chg="add del">
          <ac:chgData name="Jinyoung Ko" userId="76e4a963-9504-4d56-beee-89ff49c7b1a1" providerId="ADAL" clId="{AEB4C311-0DAC-7247-B120-49F50BB1C3B1}" dt="2024-07-14T18:39:13.991" v="20" actId="21"/>
          <ac:picMkLst>
            <pc:docMk/>
            <pc:sldMk cId="961516839" sldId="458"/>
            <ac:picMk id="3" creationId="{84780F54-4E66-D467-DAE8-227466529BED}"/>
          </ac:picMkLst>
        </pc:picChg>
        <pc:picChg chg="add mod">
          <ac:chgData name="Jinyoung Ko" userId="76e4a963-9504-4d56-beee-89ff49c7b1a1" providerId="ADAL" clId="{AEB4C311-0DAC-7247-B120-49F50BB1C3B1}" dt="2024-07-14T18:41:21.592" v="47" actId="1037"/>
          <ac:picMkLst>
            <pc:docMk/>
            <pc:sldMk cId="961516839" sldId="458"/>
            <ac:picMk id="15" creationId="{2B7EE239-9703-CFE0-1625-2550D0407789}"/>
          </ac:picMkLst>
        </pc:picChg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3" creationId="{AEB233A1-D550-CE78-9E7B-AA0713FE7359}"/>
          </ac:spMkLst>
        </pc:spChg>
        <pc:spChg chg="mod">
          <ac:chgData name="Jinyoung Ko" userId="76e4a963-9504-4d56-beee-89ff49c7b1a1" providerId="ADAL" clId="{AEB4C311-0DAC-7247-B120-49F50BB1C3B1}" dt="2024-07-16T03:36:41.856" v="1003" actId="404"/>
          <ac:spMkLst>
            <pc:docMk/>
            <pc:sldMk cId="245434029" sldId="459"/>
            <ac:spMk id="5" creationId="{30E3D251-6278-2017-FB30-CB09D22094DE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9" creationId="{CD749911-F8F9-DA86-D16A-8D2AAAA2DCED}"/>
          </ac:spMkLst>
        </pc:spChg>
        <pc:spChg chg="add del mod">
          <ac:chgData name="Jinyoung Ko" userId="76e4a963-9504-4d56-beee-89ff49c7b1a1" providerId="ADAL" clId="{AEB4C311-0DAC-7247-B120-49F50BB1C3B1}" dt="2024-07-16T03:38:27.757" v="1088" actId="206"/>
          <ac:spMkLst>
            <pc:docMk/>
            <pc:sldMk cId="245434029" sldId="459"/>
            <ac:spMk id="10" creationId="{BC564C1C-59D6-3604-F556-333D36C42D46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3" creationId="{ABFEF383-B93E-68B7-9414-988D1DE29A38}"/>
          </ac:spMkLst>
        </pc:spChg>
        <pc:spChg chg="add del mod">
          <ac:chgData name="Jinyoung Ko" userId="76e4a963-9504-4d56-beee-89ff49c7b1a1" providerId="ADAL" clId="{AEB4C311-0DAC-7247-B120-49F50BB1C3B1}" dt="2024-07-16T03:38:33.014" v="1090" actId="21"/>
          <ac:spMkLst>
            <pc:docMk/>
            <pc:sldMk cId="245434029" sldId="459"/>
            <ac:spMk id="16" creationId="{3C1502D6-7E4C-4200-3BD1-D4867A386E8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7" creationId="{696DF7EA-344D-D0FA-0915-51260E3031F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8" creationId="{3CA1320A-7383-44B0-DF22-DCCE60F1DAD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9" creationId="{190C7244-F720-5018-2BF2-3B65F44EC919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1" creationId="{719411F1-D5D2-2012-AF33-E79B91EFC79F}"/>
          </ac:spMkLst>
        </pc:spChg>
        <pc:spChg chg="add del mod">
          <ac:chgData name="Jinyoung Ko" userId="76e4a963-9504-4d56-beee-89ff49c7b1a1" providerId="ADAL" clId="{AEB4C311-0DAC-7247-B120-49F50BB1C3B1}" dt="2024-07-16T03:38:30.335" v="1089" actId="21"/>
          <ac:spMkLst>
            <pc:docMk/>
            <pc:sldMk cId="245434029" sldId="459"/>
            <ac:spMk id="22" creationId="{CAF34742-3E4D-A8AC-6BE2-4C210D6651B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3" creationId="{46016CF1-B908-3FC2-0E3F-025252941E71}"/>
          </ac:spMkLst>
        </pc:spChg>
        <pc:spChg chg="mod">
          <ac:chgData name="Jinyoung Ko" userId="76e4a963-9504-4d56-beee-89ff49c7b1a1" providerId="ADAL" clId="{AEB4C311-0DAC-7247-B120-49F50BB1C3B1}" dt="2024-07-16T03:37:19.589" v="1071" actId="404"/>
          <ac:spMkLst>
            <pc:docMk/>
            <pc:sldMk cId="245434029" sldId="459"/>
            <ac:spMk id="35" creationId="{AB2A3666-36DE-114C-967C-2ADC7335344F}"/>
          </ac:spMkLst>
        </pc:spChg>
        <pc:grpChg chg="add mod">
          <ac:chgData name="Jinyoung Ko" userId="76e4a963-9504-4d56-beee-89ff49c7b1a1" providerId="ADAL" clId="{AEB4C311-0DAC-7247-B120-49F50BB1C3B1}" dt="2024-07-16T03:38:02.167" v="1080" actId="164"/>
          <ac:grpSpMkLst>
            <pc:docMk/>
            <pc:sldMk cId="245434029" sldId="459"/>
            <ac:grpSpMk id="24" creationId="{606B0FE6-3539-DACC-F5A5-21A54AC12595}"/>
          </ac:grpSpMkLst>
        </pc:grp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1" creationId="{87715977-E0E4-6CE1-80B4-82B5827200C1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2" creationId="{4015E54E-598B-28BB-CA86-97EC8108AB77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4" creationId="{AF0BD879-54D7-65D3-4716-4FD92B77D8D1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5" creationId="{3D4548D6-C043-3C3E-21C6-40F00E51EB38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20" creationId="{881A7242-5ABD-CC13-AF60-D0A62EA238C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7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2024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0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0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July 30,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2024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5C873E-6C05-008D-350C-E0DA2B1F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BE43B-66E4-F35C-393F-D1CAE34EA2C2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BE43B-66E4-F35C-393F-D1CAE34E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5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D9DF4B0-586E-EDC0-7E03-140B8D97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75957-B332-A255-B7EE-E8270A82CE85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75957-B332-A255-B7EE-E8270A82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61CD-4766-CA2C-7B5B-2EF2BC84D9B2}"/>
                  </a:ext>
                </a:extLst>
              </p:cNvPr>
              <p:cNvSpPr txBox="1"/>
              <p:nvPr/>
            </p:nvSpPr>
            <p:spPr>
              <a:xfrm>
                <a:off x="8375069" y="2711310"/>
                <a:ext cx="1429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(23,1)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61CD-4766-CA2C-7B5B-2EF2BC84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69" y="2711310"/>
                <a:ext cx="14294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7C0B9-FD43-6345-3743-A8940ECFD647}"/>
              </a:ext>
            </a:extLst>
          </p:cNvPr>
          <p:cNvCxnSpPr>
            <a:cxnSpLocks/>
          </p:cNvCxnSpPr>
          <p:nvPr/>
        </p:nvCxnSpPr>
        <p:spPr>
          <a:xfrm flipH="1">
            <a:off x="6654800" y="3142197"/>
            <a:ext cx="1720269" cy="90910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7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9FD7C-0E9F-64DB-CD69-05DA6B0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21C3-C979-75BC-C4A1-001558D0BB94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>
            <a:extLst>
              <a:ext uri="{FF2B5EF4-FFF2-40B4-BE49-F238E27FC236}">
                <a16:creationId xmlns:a16="http://schemas.microsoft.com/office/drawing/2014/main" id="{96477C65-145A-1567-F6C4-6840B73C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0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9FD7C-0E9F-64DB-CD69-05DA6B0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21C3-C979-75BC-C4A1-001558D0BB94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6FDF3F6D-F61E-91DB-3C13-9D7D2C0B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B1FF5-4626-8C7C-9DB6-70317C9969C3}"/>
                  </a:ext>
                </a:extLst>
              </p:cNvPr>
              <p:cNvSpPr txBox="1"/>
              <p:nvPr/>
            </p:nvSpPr>
            <p:spPr>
              <a:xfrm>
                <a:off x="4476169" y="4527550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(17,1)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B1FF5-4626-8C7C-9DB6-70317C99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69" y="4527550"/>
                <a:ext cx="921150" cy="276999"/>
              </a:xfrm>
              <a:prstGeom prst="rect">
                <a:avLst/>
              </a:prstGeom>
              <a:blipFill>
                <a:blip r:embed="rId4"/>
                <a:stretch>
                  <a:fillRect l="-4636" t="-2222" r="-8609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11089-E5C0-EB70-022F-EBB33A1D5006}"/>
                  </a:ext>
                </a:extLst>
              </p:cNvPr>
              <p:cNvSpPr txBox="1"/>
              <p:nvPr/>
            </p:nvSpPr>
            <p:spPr>
              <a:xfrm>
                <a:off x="5163261" y="3822164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11089-E5C0-EB70-022F-EBB33A1D5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61" y="3822164"/>
                <a:ext cx="921150" cy="276999"/>
              </a:xfrm>
              <a:prstGeom prst="rect">
                <a:avLst/>
              </a:prstGeom>
              <a:blipFill>
                <a:blip r:embed="rId5"/>
                <a:stretch>
                  <a:fillRect l="-5298" r="-8609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972F7-EB64-D354-A60E-B415B11DD655}"/>
                  </a:ext>
                </a:extLst>
              </p:cNvPr>
              <p:cNvSpPr txBox="1"/>
              <p:nvPr/>
            </p:nvSpPr>
            <p:spPr>
              <a:xfrm>
                <a:off x="5874461" y="3079878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(23,1)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972F7-EB64-D354-A60E-B415B11D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61" y="3079878"/>
                <a:ext cx="921150" cy="276999"/>
              </a:xfrm>
              <a:prstGeom prst="rect">
                <a:avLst/>
              </a:prstGeom>
              <a:blipFill>
                <a:blip r:embed="rId6"/>
                <a:stretch>
                  <a:fillRect l="-5298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47703-D37F-DFE4-336E-497309B0DEA8}"/>
                  </a:ext>
                </a:extLst>
              </p:cNvPr>
              <p:cNvSpPr txBox="1"/>
              <p:nvPr/>
            </p:nvSpPr>
            <p:spPr>
              <a:xfrm>
                <a:off x="6636461" y="2397209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(26,1)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47703-D37F-DFE4-336E-497309B0D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461" y="2397209"/>
                <a:ext cx="921150" cy="276999"/>
              </a:xfrm>
              <a:prstGeom prst="rect">
                <a:avLst/>
              </a:prstGeom>
              <a:blipFill>
                <a:blip r:embed="rId7"/>
                <a:stretch>
                  <a:fillRect l="-5298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EBC067-8A24-2033-F0EC-F6454EE14878}"/>
                  </a:ext>
                </a:extLst>
              </p:cNvPr>
              <p:cNvSpPr txBox="1"/>
              <p:nvPr/>
            </p:nvSpPr>
            <p:spPr>
              <a:xfrm>
                <a:off x="7999051" y="3733030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(29,1)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EBC067-8A24-2033-F0EC-F6454EE1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051" y="3733030"/>
                <a:ext cx="921150" cy="276999"/>
              </a:xfrm>
              <a:prstGeom prst="rect">
                <a:avLst/>
              </a:prstGeom>
              <a:blipFill>
                <a:blip r:embed="rId8"/>
                <a:stretch>
                  <a:fillRect l="-4636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52B264-3EBB-1DB0-98BA-42CB31B1B4CB}"/>
              </a:ext>
            </a:extLst>
          </p:cNvPr>
          <p:cNvCxnSpPr>
            <a:cxnSpLocks/>
          </p:cNvCxnSpPr>
          <p:nvPr/>
        </p:nvCxnSpPr>
        <p:spPr>
          <a:xfrm flipH="1" flipV="1">
            <a:off x="7861300" y="3479800"/>
            <a:ext cx="241300" cy="25323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285DF-969F-5BE4-36EF-123C5CD9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48DEA-AB6A-61A8-0AD9-B47B5EEE0BD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A294D-9859-14F8-CC85-B80ECB396F7D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A294D-9859-14F8-CC85-B80ECB39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69ADC33-C443-201B-8BBA-945DE6B0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75466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6C5EA-7D01-84B9-B264-B90058E5C81A}"/>
              </a:ext>
            </a:extLst>
          </p:cNvPr>
          <p:cNvCxnSpPr>
            <a:cxnSpLocks/>
          </p:cNvCxnSpPr>
          <p:nvPr/>
        </p:nvCxnSpPr>
        <p:spPr>
          <a:xfrm>
            <a:off x="7712075" y="2593975"/>
            <a:ext cx="0" cy="482600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7C22C2-3A56-3F5C-E0ED-AF94532E7A3D}"/>
              </a:ext>
            </a:extLst>
          </p:cNvPr>
          <p:cNvCxnSpPr>
            <a:cxnSpLocks/>
          </p:cNvCxnSpPr>
          <p:nvPr/>
        </p:nvCxnSpPr>
        <p:spPr>
          <a:xfrm>
            <a:off x="7466330" y="2593975"/>
            <a:ext cx="0" cy="974725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FA160-D434-074A-DC04-3FD65422554E}"/>
              </a:ext>
            </a:extLst>
          </p:cNvPr>
          <p:cNvCxnSpPr>
            <a:cxnSpLocks/>
          </p:cNvCxnSpPr>
          <p:nvPr/>
        </p:nvCxnSpPr>
        <p:spPr>
          <a:xfrm>
            <a:off x="7220585" y="2593975"/>
            <a:ext cx="0" cy="1470025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0C862-EE25-E9C4-55F3-996A4091C380}"/>
                  </a:ext>
                </a:extLst>
              </p:cNvPr>
              <p:cNvSpPr txBox="1"/>
              <p:nvPr/>
            </p:nvSpPr>
            <p:spPr>
              <a:xfrm>
                <a:off x="7518913" y="3080758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0C862-EE25-E9C4-55F3-996A4091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13" y="3080758"/>
                <a:ext cx="386324" cy="215444"/>
              </a:xfrm>
              <a:prstGeom prst="rect">
                <a:avLst/>
              </a:prstGeom>
              <a:blipFill>
                <a:blip r:embed="rId4"/>
                <a:stretch>
                  <a:fillRect l="-10938" r="-7813" b="-19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86E4A-0228-92CD-6CDC-CD081436FC39}"/>
                  </a:ext>
                </a:extLst>
              </p:cNvPr>
              <p:cNvSpPr txBox="1"/>
              <p:nvPr/>
            </p:nvSpPr>
            <p:spPr>
              <a:xfrm>
                <a:off x="7273168" y="3576934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±2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86E4A-0228-92CD-6CDC-CD081436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68" y="3576934"/>
                <a:ext cx="386324" cy="215444"/>
              </a:xfrm>
              <a:prstGeom prst="rect">
                <a:avLst/>
              </a:prstGeom>
              <a:blipFill>
                <a:blip r:embed="rId5"/>
                <a:stretch>
                  <a:fillRect l="-11111" r="-9524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40BA66-AC05-E4C3-1FB4-CB3272D69FF8}"/>
                  </a:ext>
                </a:extLst>
              </p:cNvPr>
              <p:cNvSpPr txBox="1"/>
              <p:nvPr/>
            </p:nvSpPr>
            <p:spPr>
              <a:xfrm>
                <a:off x="7027423" y="4062563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±3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40BA66-AC05-E4C3-1FB4-CB3272D6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23" y="4062563"/>
                <a:ext cx="386324" cy="215444"/>
              </a:xfrm>
              <a:prstGeom prst="rect">
                <a:avLst/>
              </a:prstGeom>
              <a:blipFill>
                <a:blip r:embed="rId6"/>
                <a:stretch>
                  <a:fillRect l="-12698" r="-9524" b="-19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14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95396B-92E7-21D1-8A17-EC2D4870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3254D-CE8A-D045-D2A4-3E1B98AB12A9}"/>
              </a:ext>
            </a:extLst>
          </p:cNvPr>
          <p:cNvSpPr txBox="1"/>
          <p:nvPr/>
        </p:nvSpPr>
        <p:spPr>
          <a:xfrm>
            <a:off x="9334500" y="2441247"/>
            <a:ext cx="27559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latinLnBrk="0"/>
            <a:r>
              <a:rPr lang="en-CA" dirty="0"/>
              <a:t>This is your observation (sensor reading of 23°C)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08C79-7810-2798-D74B-4EF8554503A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05900" y="2764413"/>
            <a:ext cx="228600" cy="11044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F03E35-E71C-2B03-D5C5-22DE6C4B8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8834437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11F89-0FD5-B5E7-68D0-905E28CE1129}"/>
                  </a:ext>
                </a:extLst>
              </p:cNvPr>
              <p:cNvSpPr txBox="1"/>
              <p:nvPr/>
            </p:nvSpPr>
            <p:spPr>
              <a:xfrm>
                <a:off x="8439784" y="209201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22°C,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=0.242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11F89-0FD5-B5E7-68D0-905E28CE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784" y="209201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157" t="-1914" r="-1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9A610-61AE-C169-815E-0E9182E01723}"/>
              </a:ext>
            </a:extLst>
          </p:cNvPr>
          <p:cNvCxnSpPr>
            <a:cxnSpLocks/>
          </p:cNvCxnSpPr>
          <p:nvPr/>
        </p:nvCxnSpPr>
        <p:spPr>
          <a:xfrm flipH="1">
            <a:off x="9113044" y="3354856"/>
            <a:ext cx="564356" cy="149098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C6AF7-5475-EB9F-5275-38FE3B067DDE}"/>
              </a:ext>
            </a:extLst>
          </p:cNvPr>
          <p:cNvCxnSpPr>
            <a:cxnSpLocks/>
          </p:cNvCxnSpPr>
          <p:nvPr/>
        </p:nvCxnSpPr>
        <p:spPr>
          <a:xfrm flipV="1">
            <a:off x="3363277" y="3572887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4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D8F9252-451C-6755-5901-58A4A95A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9820592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2971A-A95A-AB7F-A181-FCBC3A5FEB1B}"/>
                  </a:ext>
                </a:extLst>
              </p:cNvPr>
              <p:cNvSpPr txBox="1"/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26°C,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=0.004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2971A-A95A-AB7F-A181-FCBC3A5F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325" t="-1914" r="-1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BF4081-632A-8CA8-BF05-5F2F6ADB3CD0}"/>
              </a:ext>
            </a:extLst>
          </p:cNvPr>
          <p:cNvCxnSpPr>
            <a:cxnSpLocks/>
          </p:cNvCxnSpPr>
          <p:nvPr/>
        </p:nvCxnSpPr>
        <p:spPr>
          <a:xfrm>
            <a:off x="7975600" y="3708806"/>
            <a:ext cx="1092200" cy="2260194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E08D4F-9DBE-0855-0C54-485B9EBBB39D}"/>
              </a:ext>
            </a:extLst>
          </p:cNvPr>
          <p:cNvCxnSpPr>
            <a:cxnSpLocks/>
          </p:cNvCxnSpPr>
          <p:nvPr/>
        </p:nvCxnSpPr>
        <p:spPr>
          <a:xfrm flipV="1">
            <a:off x="4357687" y="2615307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85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B998DD2-F6F8-0ACD-4D93-E6CC8B33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9087166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924C1-497F-DA0B-B91B-0B969CDCCC0D}"/>
                  </a:ext>
                </a:extLst>
              </p:cNvPr>
              <p:cNvSpPr txBox="1"/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23°C,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=0.399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924C1-497F-DA0B-B91B-0B969CDC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325" t="-1914" r="-1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61B3D-0B1C-1F83-5F28-A4BBA3F8AF74}"/>
              </a:ext>
            </a:extLst>
          </p:cNvPr>
          <p:cNvCxnSpPr>
            <a:cxnSpLocks/>
          </p:cNvCxnSpPr>
          <p:nvPr/>
        </p:nvCxnSpPr>
        <p:spPr>
          <a:xfrm>
            <a:off x="7975600" y="3708806"/>
            <a:ext cx="1076960" cy="314554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174E07-7E96-D33F-4CEE-97E35E5AFDE4}"/>
              </a:ext>
            </a:extLst>
          </p:cNvPr>
          <p:cNvSpPr txBox="1"/>
          <p:nvPr/>
        </p:nvSpPr>
        <p:spPr>
          <a:xfrm>
            <a:off x="9918066" y="2785021"/>
            <a:ext cx="174402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2000" dirty="0"/>
              <a:t>Maximum</a:t>
            </a:r>
            <a:br>
              <a:rPr lang="en-CA" sz="2000" dirty="0"/>
            </a:br>
            <a:r>
              <a:rPr lang="en-CA" sz="2000" dirty="0"/>
              <a:t>Likelihood</a:t>
            </a:r>
            <a:br>
              <a:rPr lang="en-CA" sz="2000" dirty="0"/>
            </a:br>
            <a:r>
              <a:rPr lang="en-CA" sz="2000" dirty="0"/>
              <a:t>Estimation</a:t>
            </a:r>
            <a:br>
              <a:rPr lang="en-CA" sz="2000" dirty="0"/>
            </a:br>
            <a:r>
              <a:rPr lang="en-CA" sz="2000" dirty="0"/>
              <a:t>(MLE)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ECF82F-F5E1-72A2-43AA-139C16514C3D}"/>
              </a:ext>
            </a:extLst>
          </p:cNvPr>
          <p:cNvCxnSpPr>
            <a:cxnSpLocks/>
          </p:cNvCxnSpPr>
          <p:nvPr/>
        </p:nvCxnSpPr>
        <p:spPr>
          <a:xfrm flipV="1">
            <a:off x="3591877" y="3343870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44DE192-3908-E421-7306-10B4246C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39873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261834" y="876300"/>
            <a:ext cx="116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You have two sensor readings, 23°C and 25°C. </a:t>
            </a:r>
          </a:p>
          <a:p>
            <a:pPr latinLnBrk="0"/>
            <a:r>
              <a:rPr lang="en-CA" sz="2400" dirty="0"/>
              <a:t>What is the actual current temperature?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5423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4235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2785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693B5-04EF-8BE6-F186-D9BE3C0793CA}"/>
              </a:ext>
            </a:extLst>
          </p:cNvPr>
          <p:cNvCxnSpPr>
            <a:cxnSpLocks/>
          </p:cNvCxnSpPr>
          <p:nvPr/>
        </p:nvCxnSpPr>
        <p:spPr>
          <a:xfrm>
            <a:off x="1775188" y="3625692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234AEC-F3CF-0693-F763-ABA652A2D34C}"/>
              </a:ext>
            </a:extLst>
          </p:cNvPr>
          <p:cNvSpPr/>
          <p:nvPr/>
        </p:nvSpPr>
        <p:spPr>
          <a:xfrm>
            <a:off x="1015411" y="3454242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6CFBC4-0629-077E-5049-5EB65B9A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37A527-E5C1-52C0-DFF6-AFE938A99190}"/>
              </a:ext>
            </a:extLst>
          </p:cNvPr>
          <p:cNvGrpSpPr/>
          <p:nvPr/>
        </p:nvGrpSpPr>
        <p:grpSpPr>
          <a:xfrm>
            <a:off x="1092200" y="848422"/>
            <a:ext cx="10007600" cy="5629274"/>
            <a:chOff x="951002" y="1035698"/>
            <a:chExt cx="10289996" cy="5788122"/>
          </a:xfrm>
        </p:grpSpPr>
        <p:pic>
          <p:nvPicPr>
            <p:cNvPr id="10" name="Picture 2" descr="The Hub for Advancing Buildings conducts interdisciplinary research to improve the occupant health and comfort, promote equity and resilience and reduce carbon emissions in buildings.">
              <a:extLst>
                <a:ext uri="{FF2B5EF4-FFF2-40B4-BE49-F238E27FC236}">
                  <a16:creationId xmlns:a16="http://schemas.microsoft.com/office/drawing/2014/main" id="{0F7BA6A0-D476-6BAC-1658-A9B3E0B23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2" y="1035698"/>
              <a:ext cx="10289996" cy="5788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arahHaines">
              <a:extLst>
                <a:ext uri="{FF2B5EF4-FFF2-40B4-BE49-F238E27FC236}">
                  <a16:creationId xmlns:a16="http://schemas.microsoft.com/office/drawing/2014/main" id="{55C4151D-F8C8-CAB5-69DA-9525B1A7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05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prof jeffrey siegel">
              <a:extLst>
                <a:ext uri="{FF2B5EF4-FFF2-40B4-BE49-F238E27FC236}">
                  <a16:creationId xmlns:a16="http://schemas.microsoft.com/office/drawing/2014/main" id="{4B8DE7FA-9C3D-92B6-4310-A594F07E3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783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Portrait-Seungjae-Lee-1536x2048">
              <a:extLst>
                <a:ext uri="{FF2B5EF4-FFF2-40B4-BE49-F238E27FC236}">
                  <a16:creationId xmlns:a16="http://schemas.microsoft.com/office/drawing/2014/main" id="{D0975506-362C-8770-014A-C5F76D0AB6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 t="13426" r="19275" b="14429"/>
            <a:stretch/>
          </p:blipFill>
          <p:spPr bwMode="auto">
            <a:xfrm>
              <a:off x="3055662" y="1134447"/>
              <a:ext cx="1000124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Touchie Cropped-0750 hi-res">
              <a:extLst>
                <a:ext uri="{FF2B5EF4-FFF2-40B4-BE49-F238E27FC236}">
                  <a16:creationId xmlns:a16="http://schemas.microsoft.com/office/drawing/2014/main" id="{5926FBF3-7990-9E7F-2687-47520E144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689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9" descr="Hub for Advancing Buildings">
              <a:extLst>
                <a:ext uri="{FF2B5EF4-FFF2-40B4-BE49-F238E27FC236}">
                  <a16:creationId xmlns:a16="http://schemas.microsoft.com/office/drawing/2014/main" id="{3ED0D771-13A7-315B-7357-7DD6154E8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992" y="1035699"/>
              <a:ext cx="2996005" cy="996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7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D894561-1467-1A6A-10EE-F4032A90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39873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261834" y="876300"/>
            <a:ext cx="116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You have two sensor readings, 23°C and 25°C. </a:t>
            </a:r>
          </a:p>
          <a:p>
            <a:pPr latinLnBrk="0"/>
            <a:r>
              <a:rPr lang="en-CA" sz="2400" dirty="0"/>
              <a:t>What is the actual current temperature?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5423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4235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2785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693B5-04EF-8BE6-F186-D9BE3C0793CA}"/>
              </a:ext>
            </a:extLst>
          </p:cNvPr>
          <p:cNvCxnSpPr>
            <a:cxnSpLocks/>
          </p:cNvCxnSpPr>
          <p:nvPr/>
        </p:nvCxnSpPr>
        <p:spPr>
          <a:xfrm>
            <a:off x="1775188" y="3625692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234AEC-F3CF-0693-F763-ABA652A2D34C}"/>
              </a:ext>
            </a:extLst>
          </p:cNvPr>
          <p:cNvSpPr/>
          <p:nvPr/>
        </p:nvSpPr>
        <p:spPr>
          <a:xfrm>
            <a:off x="1015411" y="3454242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37D983-F154-D225-D0BA-F7BFCD4DD942}"/>
                  </a:ext>
                </a:extLst>
              </p:cNvPr>
              <p:cNvSpPr txBox="1"/>
              <p:nvPr/>
            </p:nvSpPr>
            <p:spPr>
              <a:xfrm>
                <a:off x="4936491" y="1769815"/>
                <a:ext cx="4740909" cy="1979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24°C,</a:t>
                </a:r>
                <a:br>
                  <a:rPr lang="en-CA" dirty="0"/>
                </a:br>
                <a:r>
                  <a:rPr lang="en-CA" dirty="0"/>
                  <a:t>the likelihood of observing 23°C and 25°C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n-CA" b="0" dirty="0"/>
              </a:p>
              <a:p>
                <a:pPr latinLnBrk="0"/>
                <a:endParaRPr lang="en-CA" dirty="0">
                  <a:sym typeface="Wingdings" panose="05000000000000000000" pitchFamily="2" charset="2"/>
                </a:endParaRPr>
              </a:p>
              <a:p>
                <a:pPr latinLnBrk="0"/>
                <a:r>
                  <a:rPr lang="en-CA" dirty="0">
                    <a:sym typeface="Wingdings" panose="05000000000000000000" pitchFamily="2" charset="2"/>
                  </a:rPr>
                  <a:t> MLE</a:t>
                </a:r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37D983-F154-D225-D0BA-F7BFCD4D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91" y="1769815"/>
                <a:ext cx="4740909" cy="1979260"/>
              </a:xfrm>
              <a:prstGeom prst="rect">
                <a:avLst/>
              </a:prstGeom>
              <a:blipFill>
                <a:blip r:embed="rId4"/>
                <a:stretch>
                  <a:fillRect l="-1026" t="-1223" b="-36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5A840D-5DC0-3A8C-ACF8-E6E893BDCF65}"/>
              </a:ext>
            </a:extLst>
          </p:cNvPr>
          <p:cNvCxnSpPr>
            <a:cxnSpLocks/>
          </p:cNvCxnSpPr>
          <p:nvPr/>
        </p:nvCxnSpPr>
        <p:spPr>
          <a:xfrm>
            <a:off x="8001000" y="3749075"/>
            <a:ext cx="1079500" cy="103882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2A406A-BE93-FCDA-50EA-36988AD1C4C2}"/>
              </a:ext>
            </a:extLst>
          </p:cNvPr>
          <p:cNvCxnSpPr>
            <a:cxnSpLocks/>
          </p:cNvCxnSpPr>
          <p:nvPr/>
        </p:nvCxnSpPr>
        <p:spPr>
          <a:xfrm>
            <a:off x="8001000" y="3749075"/>
            <a:ext cx="1549400" cy="103882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D0FC92-3239-9A4B-B0FA-5C8C96FD4E55}"/>
              </a:ext>
            </a:extLst>
          </p:cNvPr>
          <p:cNvCxnSpPr>
            <a:cxnSpLocks/>
          </p:cNvCxnSpPr>
          <p:nvPr/>
        </p:nvCxnSpPr>
        <p:spPr>
          <a:xfrm flipV="1">
            <a:off x="3864927" y="3091685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E6199D-32F1-91A9-109E-4897AEBDEC3A}"/>
              </a:ext>
            </a:extLst>
          </p:cNvPr>
          <p:cNvSpPr txBox="1"/>
          <p:nvPr/>
        </p:nvSpPr>
        <p:spPr>
          <a:xfrm>
            <a:off x="1993900" y="5374942"/>
            <a:ext cx="8204200" cy="678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/>
            <a:r>
              <a:rPr lang="en-CA" sz="2000" dirty="0"/>
              <a:t>Things to think about: What if it’s not zero-mean Gaussian</a:t>
            </a:r>
            <a:br>
              <a:rPr lang="en-CA" sz="2000" dirty="0"/>
            </a:br>
            <a:r>
              <a:rPr lang="en-CA" sz="2000" dirty="0"/>
              <a:t>(systematic error is not zero; random error does not follow Gaussian)?</a:t>
            </a:r>
          </a:p>
        </p:txBody>
      </p:sp>
    </p:spTree>
    <p:extLst>
      <p:ext uri="{BB962C8B-B14F-4D97-AF65-F5344CB8AC3E}">
        <p14:creationId xmlns:p14="http://schemas.microsoft.com/office/powerpoint/2010/main" val="26275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2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FC64FA81-8231-2053-0389-4446682C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2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FC64FA81-8231-2053-0389-4446682C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E4E81A-2CE3-AC34-2069-D47824C469EB}"/>
              </a:ext>
            </a:extLst>
          </p:cNvPr>
          <p:cNvCxnSpPr>
            <a:cxnSpLocks/>
          </p:cNvCxnSpPr>
          <p:nvPr/>
        </p:nvCxnSpPr>
        <p:spPr>
          <a:xfrm flipV="1">
            <a:off x="55141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94779E-D175-35C9-FC34-8699C43536B2}"/>
              </a:ext>
            </a:extLst>
          </p:cNvPr>
          <p:cNvSpPr txBox="1"/>
          <p:nvPr/>
        </p:nvSpPr>
        <p:spPr>
          <a:xfrm>
            <a:off x="740163" y="4398944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estimation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32BA9B-F1C4-3B8A-08A3-B332D9C09C6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98152" y="4583610"/>
            <a:ext cx="1815959" cy="36939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98381699-4A01-C1EA-C9C0-03FC618E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3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B1CB8AB-9CCF-D618-C6DC-2F7E938C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5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AAEC13-E6D0-F0A9-F721-2F54E020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038EA5-C1B1-D7DA-15EC-47702421FEC2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3BEF52-FC2A-E371-A33F-99F5BA13154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495297"/>
                <a:ext cx="11731832" cy="423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Bayes’ theorem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2400" b="0" dirty="0"/>
              </a:p>
              <a:p>
                <a:pPr latinLnBrk="0"/>
                <a:endParaRPr lang="en-CA" sz="2400" b="0" dirty="0"/>
              </a:p>
              <a:p>
                <a:pPr latinLnBrk="0"/>
                <a:endParaRPr lang="en-CA" sz="2400" b="0" dirty="0"/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495297"/>
                <a:ext cx="11731832" cy="4236737"/>
              </a:xfrm>
              <a:prstGeom prst="rect">
                <a:avLst/>
              </a:prstGeom>
              <a:blipFill>
                <a:blip r:embed="rId2"/>
                <a:stretch>
                  <a:fillRect l="-779" t="-10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B489B-09E8-0BC0-3E2C-63CD90224957}"/>
              </a:ext>
            </a:extLst>
          </p:cNvPr>
          <p:cNvSpPr txBox="1"/>
          <p:nvPr/>
        </p:nvSpPr>
        <p:spPr>
          <a:xfrm>
            <a:off x="5358874" y="4069140"/>
            <a:ext cx="13420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4AFEC-876C-F143-342F-E6737097D3DA}"/>
                  </a:ext>
                </a:extLst>
              </p:cNvPr>
              <p:cNvSpPr txBox="1"/>
              <p:nvPr/>
            </p:nvSpPr>
            <p:spPr>
              <a:xfrm>
                <a:off x="7981755" y="3442982"/>
                <a:ext cx="3110852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Prior probability</a:t>
                </a:r>
              </a:p>
              <a:p>
                <a:pPr algn="l" latinLnBrk="0"/>
                <a:r>
                  <a:rPr lang="en-CA" sz="2000" dirty="0"/>
                  <a:t>(prior knowledge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4AFEC-876C-F143-342F-E6737097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755" y="3442982"/>
                <a:ext cx="3110852" cy="707886"/>
              </a:xfrm>
              <a:prstGeom prst="rect">
                <a:avLst/>
              </a:prstGeom>
              <a:blipFill>
                <a:blip r:embed="rId3"/>
                <a:stretch>
                  <a:fillRect l="-1754" t="-3390" r="-780" b="-14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067D9-A8D0-AAA9-4E6C-B229A0B269B5}"/>
                  </a:ext>
                </a:extLst>
              </p:cNvPr>
              <p:cNvSpPr txBox="1"/>
              <p:nvPr/>
            </p:nvSpPr>
            <p:spPr>
              <a:xfrm>
                <a:off x="371543" y="3903405"/>
                <a:ext cx="3439468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Posterior probability</a:t>
                </a:r>
              </a:p>
              <a:p>
                <a:pPr latinLnBrk="0"/>
                <a:r>
                  <a:rPr lang="en-CA" sz="2000" dirty="0"/>
                  <a:t>(updated knowledge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br>
                  <a:rPr lang="en-CA" sz="2000" dirty="0"/>
                </a:br>
                <a:r>
                  <a:rPr lang="en-CA" sz="2000" dirty="0"/>
                  <a:t>after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meas</m:t>
                        </m:r>
                      </m:sub>
                    </m:sSub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067D9-A8D0-AAA9-4E6C-B229A0B2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3" y="3903405"/>
                <a:ext cx="3439468" cy="1015663"/>
              </a:xfrm>
              <a:prstGeom prst="rect">
                <a:avLst/>
              </a:prstGeom>
              <a:blipFill>
                <a:blip r:embed="rId4"/>
                <a:stretch>
                  <a:fillRect l="-1767" t="-1775" b="-94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84C94A-3EBA-2F58-29C1-9321A249F874}"/>
              </a:ext>
            </a:extLst>
          </p:cNvPr>
          <p:cNvCxnSpPr>
            <a:cxnSpLocks/>
          </p:cNvCxnSpPr>
          <p:nvPr/>
        </p:nvCxnSpPr>
        <p:spPr>
          <a:xfrm>
            <a:off x="3064213" y="4919068"/>
            <a:ext cx="457200" cy="246319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A8A02-052E-8E00-48A1-ED0A916EAE3C}"/>
              </a:ext>
            </a:extLst>
          </p:cNvPr>
          <p:cNvCxnSpPr>
            <a:cxnSpLocks/>
          </p:cNvCxnSpPr>
          <p:nvPr/>
        </p:nvCxnSpPr>
        <p:spPr>
          <a:xfrm flipH="1">
            <a:off x="7725447" y="4150868"/>
            <a:ext cx="426332" cy="76820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859ED-D746-B29B-6254-18CC2E6B5A0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885234" y="4469250"/>
            <a:ext cx="144657" cy="44981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AAEC13-E6D0-F0A9-F721-2F54E020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32B79C-5204-EC2E-605F-93266395736D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32B79C-5204-EC2E-605F-932663957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6951F1-7AE1-E483-1658-475F30D768FC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8B75E-1A92-C237-6F0A-CBE78718EC5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F4DA9D5-5FF1-3C25-74E3-BB6D465C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D863F-C9B4-8996-55D4-E59D4C57E927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C9AEB2-C248-AD45-79FC-BB16AB7FE323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3AB13-8C7F-7686-E8EA-67BC07BF6310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D8B03B-BEF5-28D4-841B-0CBBD4F611AF}"/>
              </a:ext>
            </a:extLst>
          </p:cNvPr>
          <p:cNvSpPr txBox="1"/>
          <p:nvPr/>
        </p:nvSpPr>
        <p:spPr>
          <a:xfrm>
            <a:off x="812892" y="3228463"/>
            <a:ext cx="3820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b="1" dirty="0"/>
              <a:t>Posterior probability distribution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02BFDB-4D1C-B51B-C884-882E9CB3841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33432" y="3413129"/>
            <a:ext cx="1434022" cy="68590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9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F4DA9D5-5FF1-3C25-74E3-BB6D465C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96C338-12F1-6F8A-A483-BDE4A1D5878B}"/>
              </a:ext>
            </a:extLst>
          </p:cNvPr>
          <p:cNvSpPr txBox="1"/>
          <p:nvPr/>
        </p:nvSpPr>
        <p:spPr>
          <a:xfrm>
            <a:off x="812892" y="3228463"/>
            <a:ext cx="3820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b="1" dirty="0"/>
              <a:t>Posterior probability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D863F-C9B4-8996-55D4-E59D4C57E927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C9AEB2-C248-AD45-79FC-BB16AB7FE323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3AB13-8C7F-7686-E8EA-67BC07BF6310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FE133A-29D4-1943-007E-94E6E3FBEE6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633432" y="3413129"/>
            <a:ext cx="1434022" cy="68590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579F1-1854-8FED-398C-7B4CF82FF126}"/>
              </a:ext>
            </a:extLst>
          </p:cNvPr>
          <p:cNvCxnSpPr>
            <a:cxnSpLocks/>
          </p:cNvCxnSpPr>
          <p:nvPr/>
        </p:nvCxnSpPr>
        <p:spPr>
          <a:xfrm flipV="1">
            <a:off x="6248535" y="3200400"/>
            <a:ext cx="0" cy="2735659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6CEE44-24F9-FC4A-23AF-3B0EF9997251}"/>
              </a:ext>
            </a:extLst>
          </p:cNvPr>
          <p:cNvSpPr txBox="1"/>
          <p:nvPr/>
        </p:nvSpPr>
        <p:spPr>
          <a:xfrm>
            <a:off x="1703989" y="2050473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a posteriori estimation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5E0121-E2F6-C3A5-C27D-B1EB73FB4D9A}"/>
              </a:ext>
            </a:extLst>
          </p:cNvPr>
          <p:cNvCxnSpPr>
            <a:cxnSpLocks/>
          </p:cNvCxnSpPr>
          <p:nvPr/>
        </p:nvCxnSpPr>
        <p:spPr>
          <a:xfrm>
            <a:off x="4688388" y="2535298"/>
            <a:ext cx="1540782" cy="126145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F12FD8-24D2-4A0B-9FF1-5D1957687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873125"/>
            <a:ext cx="11750040" cy="5517972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/>
              <a:t>Intelligent and Interactive Buildings Lab</a:t>
            </a:r>
            <a:endParaRPr lang="en-CA" sz="1800" b="1" dirty="0"/>
          </a:p>
          <a:p>
            <a:pPr marL="0" indent="0">
              <a:buNone/>
            </a:pPr>
            <a:r>
              <a:rPr lang="en-CA" sz="2000" b="1" dirty="0"/>
              <a:t>Mission: </a:t>
            </a:r>
            <a:r>
              <a:rPr lang="en-CA" b="1" dirty="0">
                <a:solidFill>
                  <a:schemeClr val="accent2"/>
                </a:solidFill>
              </a:rPr>
              <a:t>Mitigate climate change </a:t>
            </a:r>
            <a:r>
              <a:rPr lang="en-CA" dirty="0"/>
              <a:t>and </a:t>
            </a:r>
            <a:r>
              <a:rPr lang="en-CA" b="1" dirty="0">
                <a:solidFill>
                  <a:schemeClr val="accent2"/>
                </a:solidFill>
              </a:rPr>
              <a:t>improve quality of life </a:t>
            </a:r>
            <a:r>
              <a:rPr lang="en-CA" dirty="0"/>
              <a:t>by realizing intelligent and interactive buildings</a:t>
            </a:r>
          </a:p>
          <a:p>
            <a:r>
              <a:rPr lang="en-CA" dirty="0"/>
              <a:t>Create </a:t>
            </a:r>
            <a:r>
              <a:rPr lang="en-CA" b="1" dirty="0">
                <a:solidFill>
                  <a:schemeClr val="accent2"/>
                </a:solidFill>
              </a:rPr>
              <a:t>advanced AI solutions</a:t>
            </a:r>
            <a:r>
              <a:rPr lang="en-CA" dirty="0"/>
              <a:t> for the design and operation of building systems to improve energy performance, IEQ, occupant well-being, and grid reliability &amp; resilience.</a:t>
            </a:r>
          </a:p>
          <a:p>
            <a:r>
              <a:rPr lang="en-CA" dirty="0"/>
              <a:t>Explore </a:t>
            </a:r>
            <a:r>
              <a:rPr lang="en-CA" b="1" dirty="0">
                <a:solidFill>
                  <a:schemeClr val="accent2"/>
                </a:solidFill>
              </a:rPr>
              <a:t>uncharted fields of building science research </a:t>
            </a:r>
            <a:r>
              <a:rPr lang="en-CA" dirty="0"/>
              <a:t>to increase the depth and breadth of domain knowledge and facilitate engineering innovation.</a:t>
            </a: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B0CCA6-AAD1-A0FB-F74E-DDE06846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A1C2F-0C1D-E58E-EE36-CB0F77B6CAA6}"/>
              </a:ext>
            </a:extLst>
          </p:cNvPr>
          <p:cNvSpPr/>
          <p:nvPr/>
        </p:nvSpPr>
        <p:spPr>
          <a:xfrm>
            <a:off x="620552" y="4010025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Building System Modelling and Optimal Control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Digital Twinning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Grid-Interactive Controls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Reinforcement Learning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Uncertainty Quantification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ABAF-3FBD-A6C8-439C-8B17691D0DE4}"/>
              </a:ext>
            </a:extLst>
          </p:cNvPr>
          <p:cNvSpPr/>
          <p:nvPr/>
        </p:nvSpPr>
        <p:spPr>
          <a:xfrm>
            <a:off x="4477702" y="3987800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Human-Building Interaction</a:t>
            </a:r>
            <a:br>
              <a:rPr lang="en-CA" b="1" dirty="0">
                <a:solidFill>
                  <a:schemeClr val="accent2"/>
                </a:solidFill>
              </a:rPr>
            </a:br>
            <a:endParaRPr lang="en-CA" b="1" dirty="0">
              <a:solidFill>
                <a:schemeClr val="accent2"/>
              </a:solidFill>
            </a:endParaRP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Occupant Modelling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Occupant-Centric Controls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User Interface Design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Causal Inference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2EAB2-6984-2C65-D34A-5E98D79E3DB6}"/>
              </a:ext>
            </a:extLst>
          </p:cNvPr>
          <p:cNvSpPr/>
          <p:nvPr/>
        </p:nvSpPr>
        <p:spPr>
          <a:xfrm>
            <a:off x="8334852" y="3987800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AI Building Expert</a:t>
            </a:r>
            <a:br>
              <a:rPr lang="en-CA" b="1" dirty="0">
                <a:solidFill>
                  <a:schemeClr val="accent2"/>
                </a:solidFill>
              </a:rPr>
            </a:br>
            <a:endParaRPr lang="en-CA" b="1" dirty="0">
              <a:solidFill>
                <a:schemeClr val="accent2"/>
              </a:solidFill>
            </a:endParaRP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(Large) Language Models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Knowledge Encoding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Reinforcement Learning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Generative AI</a:t>
            </a:r>
          </a:p>
        </p:txBody>
      </p:sp>
    </p:spTree>
    <p:extLst>
      <p:ext uri="{BB962C8B-B14F-4D97-AF65-F5344CB8AC3E}">
        <p14:creationId xmlns:p14="http://schemas.microsoft.com/office/powerpoint/2010/main" val="25648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FCFB78-B668-0FC0-14FC-E7D673A1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B265D-76DA-6689-6448-0A7B102C440E}"/>
              </a:ext>
            </a:extLst>
          </p:cNvPr>
          <p:cNvGrpSpPr/>
          <p:nvPr/>
        </p:nvGrpSpPr>
        <p:grpSpPr>
          <a:xfrm>
            <a:off x="3280000" y="854300"/>
            <a:ext cx="5632000" cy="5632000"/>
            <a:chOff x="5797300" y="1276100"/>
            <a:chExt cx="4680000" cy="4680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74B8D4-71C3-39AB-A43B-7F4F48672D9E}"/>
                </a:ext>
              </a:extLst>
            </p:cNvPr>
            <p:cNvGrpSpPr/>
            <p:nvPr/>
          </p:nvGrpSpPr>
          <p:grpSpPr>
            <a:xfrm>
              <a:off x="5797300" y="1276100"/>
              <a:ext cx="4680000" cy="4680000"/>
              <a:chOff x="6203700" y="1771400"/>
              <a:chExt cx="4680000" cy="46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34C05F-B372-440D-1D6A-717009D5B499}"/>
                  </a:ext>
                </a:extLst>
              </p:cNvPr>
              <p:cNvSpPr/>
              <p:nvPr/>
            </p:nvSpPr>
            <p:spPr>
              <a:xfrm>
                <a:off x="6203700" y="1771400"/>
                <a:ext cx="4680000" cy="46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79737E-2393-5E0A-47B1-2F4EB63DD137}"/>
                  </a:ext>
                </a:extLst>
              </p:cNvPr>
              <p:cNvSpPr/>
              <p:nvPr/>
            </p:nvSpPr>
            <p:spPr>
              <a:xfrm>
                <a:off x="6743700" y="2311400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71B97C-5323-63E7-2E3C-CE4DDFD726F9}"/>
                  </a:ext>
                </a:extLst>
              </p:cNvPr>
              <p:cNvSpPr/>
              <p:nvPr/>
            </p:nvSpPr>
            <p:spPr>
              <a:xfrm>
                <a:off x="7283700" y="2851400"/>
                <a:ext cx="2520000" cy="252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F819052-44A5-710E-5B87-A82FC11D8614}"/>
                  </a:ext>
                </a:extLst>
              </p:cNvPr>
              <p:cNvSpPr/>
              <p:nvPr/>
            </p:nvSpPr>
            <p:spPr>
              <a:xfrm>
                <a:off x="7823700" y="33914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535BE2-9BCD-8D66-4B8F-727C5696D4D0}"/>
                </a:ext>
              </a:extLst>
            </p:cNvPr>
            <p:cNvSpPr/>
            <p:nvPr/>
          </p:nvSpPr>
          <p:spPr>
            <a:xfrm>
              <a:off x="7957300" y="34361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64E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Graphic 15" descr="Rocket outline">
            <a:extLst>
              <a:ext uri="{FF2B5EF4-FFF2-40B4-BE49-F238E27FC236}">
                <a16:creationId xmlns:a16="http://schemas.microsoft.com/office/drawing/2014/main" id="{B03F2460-C35E-D8E0-BB9C-6C0BBCCF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541717" y="1254782"/>
            <a:ext cx="746148" cy="746148"/>
          </a:xfrm>
          <a:prstGeom prst="rect">
            <a:avLst/>
          </a:prstGeom>
        </p:spPr>
      </p:pic>
      <p:pic>
        <p:nvPicPr>
          <p:cNvPr id="17" name="Graphic 16" descr="Rocket outline">
            <a:extLst>
              <a:ext uri="{FF2B5EF4-FFF2-40B4-BE49-F238E27FC236}">
                <a16:creationId xmlns:a16="http://schemas.microsoft.com/office/drawing/2014/main" id="{FCAE51DE-7DF5-7C7B-DFD5-6AB2365E8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3556771" y="3473252"/>
            <a:ext cx="746148" cy="7461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2632D-086F-5E18-9A63-3EE4FE821998}"/>
              </a:ext>
            </a:extLst>
          </p:cNvPr>
          <p:cNvCxnSpPr>
            <a:cxnSpLocks/>
          </p:cNvCxnSpPr>
          <p:nvPr/>
        </p:nvCxnSpPr>
        <p:spPr>
          <a:xfrm>
            <a:off x="1386892" y="1834102"/>
            <a:ext cx="2232608" cy="173459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F5C52F-5DDD-4685-70F4-9A9BB808B3C0}"/>
              </a:ext>
            </a:extLst>
          </p:cNvPr>
          <p:cNvSpPr txBox="1"/>
          <p:nvPr/>
        </p:nvSpPr>
        <p:spPr>
          <a:xfrm>
            <a:off x="1447800" y="2631490"/>
            <a:ext cx="12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Simulation</a:t>
            </a:r>
          </a:p>
        </p:txBody>
      </p:sp>
      <p:pic>
        <p:nvPicPr>
          <p:cNvPr id="23" name="Graphic 22" descr="Rocket outline">
            <a:extLst>
              <a:ext uri="{FF2B5EF4-FFF2-40B4-BE49-F238E27FC236}">
                <a16:creationId xmlns:a16="http://schemas.microsoft.com/office/drawing/2014/main" id="{7018B979-F3EA-AE18-9DAF-F91A834C5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4748687" y="1705862"/>
            <a:ext cx="746148" cy="74614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300C4-7A1E-A919-3DE4-833309447257}"/>
              </a:ext>
            </a:extLst>
          </p:cNvPr>
          <p:cNvCxnSpPr>
            <a:cxnSpLocks/>
          </p:cNvCxnSpPr>
          <p:nvPr/>
        </p:nvCxnSpPr>
        <p:spPr>
          <a:xfrm>
            <a:off x="1447800" y="1663700"/>
            <a:ext cx="3289300" cy="31750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F51F28-DCF8-1092-E52A-8ED761F9A56C}"/>
              </a:ext>
            </a:extLst>
          </p:cNvPr>
          <p:cNvSpPr txBox="1"/>
          <p:nvPr/>
        </p:nvSpPr>
        <p:spPr>
          <a:xfrm>
            <a:off x="2274986" y="1324513"/>
            <a:ext cx="1654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30878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8256C75F-A86A-B083-41E5-13574EBF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B06331-DD9A-D2F3-4370-E76F58E84A74}"/>
              </a:ext>
            </a:extLst>
          </p:cNvPr>
          <p:cNvSpPr txBox="1"/>
          <p:nvPr/>
        </p:nvSpPr>
        <p:spPr>
          <a:xfrm>
            <a:off x="1148204" y="52785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3016-4B21-7AF1-330B-B1CF6D20669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06193" y="54632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56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BA38C92E-0907-EC6D-DD91-6261A4BD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B5C1A44-7C9D-442E-B870-4856714230A3}"/>
              </a:ext>
            </a:extLst>
          </p:cNvPr>
          <p:cNvSpPr txBox="1"/>
          <p:nvPr/>
        </p:nvSpPr>
        <p:spPr>
          <a:xfrm>
            <a:off x="1148203" y="5278542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F01704-82AE-511E-0DC4-5870C47F3C7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8203" y="5463208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B1FDD5-F43B-5B98-D982-FB1398DCF47A}"/>
              </a:ext>
            </a:extLst>
          </p:cNvPr>
          <p:cNvSpPr txBox="1"/>
          <p:nvPr/>
        </p:nvSpPr>
        <p:spPr>
          <a:xfrm>
            <a:off x="952592" y="396231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43AF46-E5E7-855F-65AF-852583FD5A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52592" y="414698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E55701D-8E7A-9AEF-5B7D-994764820BEE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26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>
            <a:extLst>
              <a:ext uri="{FF2B5EF4-FFF2-40B4-BE49-F238E27FC236}">
                <a16:creationId xmlns:a16="http://schemas.microsoft.com/office/drawing/2014/main" id="{7EF483C0-0785-4F33-8050-B231B8A6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2214E5-24D4-44D9-EEE5-93C28591CDC0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E0D9C3-D07F-6B68-21CA-AF9EB601B05A}"/>
              </a:ext>
            </a:extLst>
          </p:cNvPr>
          <p:cNvSpPr/>
          <p:nvPr/>
        </p:nvSpPr>
        <p:spPr>
          <a:xfrm>
            <a:off x="7150099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72B2F-DB4F-D958-E1CE-412E3886C54B}"/>
              </a:ext>
            </a:extLst>
          </p:cNvPr>
          <p:cNvSpPr txBox="1"/>
          <p:nvPr/>
        </p:nvSpPr>
        <p:spPr>
          <a:xfrm>
            <a:off x="1693744" y="4667566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5D6C9-6C3C-D509-1A86-83099DCC32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93744" y="4852232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699879-DF31-6E56-8124-CF84669D54F0}"/>
              </a:ext>
            </a:extLst>
          </p:cNvPr>
          <p:cNvSpPr txBox="1"/>
          <p:nvPr/>
        </p:nvSpPr>
        <p:spPr>
          <a:xfrm>
            <a:off x="1311367" y="362424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DD9AA9-18CB-36F8-3B62-91C45095393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11367" y="380891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73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>
            <a:extLst>
              <a:ext uri="{FF2B5EF4-FFF2-40B4-BE49-F238E27FC236}">
                <a16:creationId xmlns:a16="http://schemas.microsoft.com/office/drawing/2014/main" id="{65FA9629-B830-CB8B-42FA-C57CD255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06DB517-E8CD-1774-D26F-119133826138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116B5-1DBD-C0EA-CB01-BB178BA0AD08}"/>
              </a:ext>
            </a:extLst>
          </p:cNvPr>
          <p:cNvSpPr/>
          <p:nvPr/>
        </p:nvSpPr>
        <p:spPr>
          <a:xfrm>
            <a:off x="7150099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05D1D-E05F-8F51-3FA0-26AA3065925B}"/>
              </a:ext>
            </a:extLst>
          </p:cNvPr>
          <p:cNvSpPr txBox="1"/>
          <p:nvPr/>
        </p:nvSpPr>
        <p:spPr>
          <a:xfrm>
            <a:off x="2049344" y="4392037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1E018-881B-A657-2A2B-B8D7DD839A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49344" y="4576703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4B938F-8A99-EFDC-B9E0-76294C1F80B8}"/>
              </a:ext>
            </a:extLst>
          </p:cNvPr>
          <p:cNvSpPr txBox="1"/>
          <p:nvPr/>
        </p:nvSpPr>
        <p:spPr>
          <a:xfrm>
            <a:off x="1463767" y="334484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6E77B-B73A-AC12-2F09-4025B144495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63767" y="352951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EADD71A-C5E0-CE09-7B5B-2EDB0C3EB7EF}"/>
              </a:ext>
            </a:extLst>
          </p:cNvPr>
          <p:cNvSpPr/>
          <p:nvPr/>
        </p:nvSpPr>
        <p:spPr>
          <a:xfrm>
            <a:off x="6910386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502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5320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C83BBB-03DB-1C42-B5B1-50B3EBC0B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1340028"/>
            <a:ext cx="11750040" cy="5517972"/>
          </a:xfrm>
        </p:spPr>
        <p:txBody>
          <a:bodyPr/>
          <a:lstStyle/>
          <a:p>
            <a:r>
              <a:rPr lang="en-CA" sz="2800" dirty="0"/>
              <a:t>I am</a:t>
            </a:r>
          </a:p>
          <a:p>
            <a:pPr lvl="1"/>
            <a:r>
              <a:rPr lang="en-CA" sz="2800" dirty="0"/>
              <a:t>a building science researcher</a:t>
            </a:r>
          </a:p>
          <a:p>
            <a:pPr lvl="1"/>
            <a:r>
              <a:rPr lang="en-CA" sz="2800" dirty="0"/>
              <a:t>a big fan of Bayesian/probabilistic modelling</a:t>
            </a:r>
          </a:p>
          <a:p>
            <a:pPr lvl="1"/>
            <a:r>
              <a:rPr lang="en-CA" sz="2800" dirty="0"/>
              <a:t>interested in learning/applying/developing new methodologies</a:t>
            </a:r>
          </a:p>
          <a:p>
            <a:pPr lvl="1"/>
            <a:endParaRPr lang="en-CA" sz="2800" dirty="0"/>
          </a:p>
          <a:p>
            <a:r>
              <a:rPr lang="en-CA" sz="2800" dirty="0"/>
              <a:t>I am not (yet)</a:t>
            </a:r>
          </a:p>
          <a:p>
            <a:pPr lvl="1"/>
            <a:r>
              <a:rPr lang="en-CA" sz="2800" dirty="0"/>
              <a:t>a Bayesian statistician</a:t>
            </a:r>
          </a:p>
          <a:p>
            <a:pPr lvl="1"/>
            <a:r>
              <a:rPr lang="en-CA" sz="2800" dirty="0"/>
              <a:t>a data science methodologist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AB8967-94CB-DDF8-6D5B-807F74C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</p:spTree>
    <p:extLst>
      <p:ext uri="{BB962C8B-B14F-4D97-AF65-F5344CB8AC3E}">
        <p14:creationId xmlns:p14="http://schemas.microsoft.com/office/powerpoint/2010/main" val="28799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9A5-494E-623E-E840-A5F010B50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87425"/>
            <a:ext cx="11971338" cy="5517972"/>
          </a:xfrm>
        </p:spPr>
        <p:txBody>
          <a:bodyPr/>
          <a:lstStyle/>
          <a:p>
            <a:pPr marL="0" indent="0" rtl="0">
              <a:buNone/>
            </a:pPr>
            <a:r>
              <a:rPr lang="en-CA" sz="2400" dirty="0">
                <a:effectLst/>
              </a:rPr>
              <a:t>This informal workshop will focus on introducing Bayesian modelling and probabilistic programming. The tentative topics covered in the 4-hour workshop include: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Measurement uncertainty and Bayesian estimation:</a:t>
            </a:r>
            <a:r>
              <a:rPr lang="en-CA" sz="2400" dirty="0"/>
              <a:t> My sensor shows 23 °C. What is the actual current temperature?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Bayesian linear regression</a:t>
            </a:r>
            <a:endParaRPr lang="en-CA" sz="2400" dirty="0"/>
          </a:p>
          <a:p>
            <a:pPr>
              <a:spcBef>
                <a:spcPts val="1800"/>
              </a:spcBef>
            </a:pPr>
            <a:r>
              <a:rPr lang="en-CA" sz="2400" b="1" dirty="0"/>
              <a:t>Latent/unobservable variables:</a:t>
            </a:r>
            <a:r>
              <a:rPr lang="en-CA" sz="2400" dirty="0"/>
              <a:t> Bayesian way of dealing with missing information.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Advanced Topics </a:t>
            </a:r>
            <a:r>
              <a:rPr lang="en-CA" sz="2400" dirty="0"/>
              <a:t>(if time allows)</a:t>
            </a:r>
            <a:r>
              <a:rPr lang="en-CA" sz="2400" b="1" dirty="0"/>
              <a:t>: </a:t>
            </a:r>
          </a:p>
          <a:p>
            <a:pPr lvl="1"/>
            <a:r>
              <a:rPr lang="en-CA" sz="2400" dirty="0"/>
              <a:t>Gaussian process regression</a:t>
            </a:r>
          </a:p>
          <a:p>
            <a:pPr lvl="1"/>
            <a:r>
              <a:rPr lang="en-CA" sz="2400" dirty="0"/>
              <a:t>Bayesian optimization</a:t>
            </a:r>
          </a:p>
          <a:p>
            <a:pPr lvl="1"/>
            <a:r>
              <a:rPr lang="en-CA" sz="2400" dirty="0"/>
              <a:t>Probabilistic deep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</p:spTree>
    <p:extLst>
      <p:ext uri="{BB962C8B-B14F-4D97-AF65-F5344CB8AC3E}">
        <p14:creationId xmlns:p14="http://schemas.microsoft.com/office/powerpoint/2010/main" val="38571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Measurement Uncertainty and Bayesian Estimation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4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FE8E2E-62ED-0264-655B-CDDD6535B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83038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82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Measuring room air temperature with a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407306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CE606F7-7DB7-1A77-AE6B-13726C46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83038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82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Measuring room air temperature with a temperature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E9F93-9F88-B420-BAD3-BA2C189317D7}"/>
              </a:ext>
            </a:extLst>
          </p:cNvPr>
          <p:cNvSpPr txBox="1"/>
          <p:nvPr/>
        </p:nvSpPr>
        <p:spPr>
          <a:xfrm>
            <a:off x="5918200" y="1955800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CA" sz="2400" dirty="0"/>
              <a:t>Perfect sensor!</a:t>
            </a:r>
          </a:p>
        </p:txBody>
      </p:sp>
    </p:spTree>
    <p:extLst>
      <p:ext uri="{BB962C8B-B14F-4D97-AF65-F5344CB8AC3E}">
        <p14:creationId xmlns:p14="http://schemas.microsoft.com/office/powerpoint/2010/main" val="233009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795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Accuracy (systematic error) and Precision (random error)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8FF2956-1B74-1020-9192-8BE5038B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92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A69690E-EC8D-3FC4-B1F3-BFC7ECD9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46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B689165-8DA9-0D68-8037-EA23E0FF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C70CA67-76A6-5EFB-BFE3-0EBB9FC2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439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ADDB5-CA81-912A-0C9B-94D04CA0583B}"/>
              </a:ext>
            </a:extLst>
          </p:cNvPr>
          <p:cNvSpPr txBox="1"/>
          <p:nvPr/>
        </p:nvSpPr>
        <p:spPr>
          <a:xfrm>
            <a:off x="615451" y="2241475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High Accuracy</a:t>
            </a:r>
          </a:p>
          <a:p>
            <a:pPr algn="ctr" latinLnBrk="0"/>
            <a:r>
              <a:rPr lang="en-CA" sz="2400" dirty="0"/>
              <a:t>High Precision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BBCDA-4DEC-AF06-B036-3FAE06708771}"/>
              </a:ext>
            </a:extLst>
          </p:cNvPr>
          <p:cNvSpPr txBox="1"/>
          <p:nvPr/>
        </p:nvSpPr>
        <p:spPr>
          <a:xfrm>
            <a:off x="3670322" y="2241475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High Accuracy</a:t>
            </a:r>
          </a:p>
          <a:p>
            <a:pPr algn="ctr" latinLnBrk="0"/>
            <a:r>
              <a:rPr lang="en-CA" sz="2400" dirty="0"/>
              <a:t>Low Precision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AF62F-2527-C041-694D-CCC3223D9302}"/>
              </a:ext>
            </a:extLst>
          </p:cNvPr>
          <p:cNvSpPr txBox="1"/>
          <p:nvPr/>
        </p:nvSpPr>
        <p:spPr>
          <a:xfrm>
            <a:off x="6713763" y="2241474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Low Accuracy</a:t>
            </a:r>
          </a:p>
          <a:p>
            <a:pPr algn="ctr" latinLnBrk="0"/>
            <a:r>
              <a:rPr lang="en-CA" sz="2400" dirty="0"/>
              <a:t>High Precision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6F312-94D5-73DA-58CC-CB10A68482BF}"/>
              </a:ext>
            </a:extLst>
          </p:cNvPr>
          <p:cNvSpPr txBox="1"/>
          <p:nvPr/>
        </p:nvSpPr>
        <p:spPr>
          <a:xfrm>
            <a:off x="9768634" y="2241473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Low Accuracy</a:t>
            </a:r>
          </a:p>
          <a:p>
            <a:pPr algn="ctr" latinLnBrk="0"/>
            <a:r>
              <a:rPr lang="en-CA" sz="2400" dirty="0"/>
              <a:t>Low Precision</a:t>
            </a:r>
          </a:p>
        </p:txBody>
      </p:sp>
    </p:spTree>
    <p:extLst>
      <p:ext uri="{BB962C8B-B14F-4D97-AF65-F5344CB8AC3E}">
        <p14:creationId xmlns:p14="http://schemas.microsoft.com/office/powerpoint/2010/main" val="9463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4317</TotalTime>
  <Words>1205</Words>
  <Application>Microsoft Office PowerPoint</Application>
  <PresentationFormat>Widescreen</PresentationFormat>
  <Paragraphs>209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Wingdings</vt:lpstr>
      <vt:lpstr>IIB Presentation</vt:lpstr>
      <vt:lpstr>2024 Bayesian Modelling Workshop</vt:lpstr>
      <vt:lpstr>Instructor – Seungjae Lee</vt:lpstr>
      <vt:lpstr>Instructor – Seungjae Lee</vt:lpstr>
      <vt:lpstr>Instructor – Seungjae Lee</vt:lpstr>
      <vt:lpstr>Workshop Outline</vt:lpstr>
      <vt:lpstr>PowerPoint Presentation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Bayesian Update</vt:lpstr>
      <vt:lpstr>Bayesian Update</vt:lpstr>
      <vt:lpstr>Bayesian Update</vt:lpstr>
      <vt:lpstr>Bayesian Update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32</cp:revision>
  <cp:lastPrinted>2023-12-11T17:41:59Z</cp:lastPrinted>
  <dcterms:created xsi:type="dcterms:W3CDTF">2019-12-19T12:24:54Z</dcterms:created>
  <dcterms:modified xsi:type="dcterms:W3CDTF">2024-07-29T21:47:43Z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