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4"/>
  </p:sldMasterIdLst>
  <p:notesMasterIdLst>
    <p:notesMasterId r:id="rId26"/>
  </p:notesMasterIdLst>
  <p:handoutMasterIdLst>
    <p:handoutMasterId r:id="rId27"/>
  </p:handoutMasterIdLst>
  <p:sldIdLst>
    <p:sldId id="411" r:id="rId5"/>
    <p:sldId id="491" r:id="rId6"/>
    <p:sldId id="454" r:id="rId7"/>
    <p:sldId id="493" r:id="rId8"/>
    <p:sldId id="494" r:id="rId9"/>
    <p:sldId id="497" r:id="rId10"/>
    <p:sldId id="498" r:id="rId11"/>
    <p:sldId id="495" r:id="rId12"/>
    <p:sldId id="496" r:id="rId13"/>
    <p:sldId id="492" r:id="rId14"/>
    <p:sldId id="455" r:id="rId15"/>
    <p:sldId id="499" r:id="rId16"/>
    <p:sldId id="490" r:id="rId17"/>
    <p:sldId id="508" r:id="rId18"/>
    <p:sldId id="501" r:id="rId19"/>
    <p:sldId id="505" r:id="rId20"/>
    <p:sldId id="510" r:id="rId21"/>
    <p:sldId id="507" r:id="rId22"/>
    <p:sldId id="509" r:id="rId23"/>
    <p:sldId id="396" r:id="rId24"/>
    <p:sldId id="502" r:id="rId2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진영" initials="고" lastIdx="1" clrIdx="0">
    <p:extLst>
      <p:ext uri="{19B8F6BF-5375-455C-9EA6-DF929625EA0E}">
        <p15:presenceInfo xmlns:p15="http://schemas.microsoft.com/office/powerpoint/2012/main" userId="고진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E16"/>
    <a:srgbClr val="2CA02C"/>
    <a:srgbClr val="0F6FC6"/>
    <a:srgbClr val="FF7F0E"/>
    <a:srgbClr val="0096FF"/>
    <a:srgbClr val="001C4E"/>
    <a:srgbClr val="FEFFFF"/>
    <a:srgbClr val="CDDAE9"/>
    <a:srgbClr val="027FA5"/>
    <a:srgbClr val="062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4C311-0DAC-7247-B120-49F50BB1C3B1}" v="615" dt="2024-07-16T03:38:40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2131" autoAdjust="0"/>
  </p:normalViewPr>
  <p:slideViewPr>
    <p:cSldViewPr snapToGrid="0">
      <p:cViewPr>
        <p:scale>
          <a:sx n="75" d="100"/>
          <a:sy n="75" d="100"/>
        </p:scale>
        <p:origin x="1878" y="58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oung Ko" userId="76e4a963-9504-4d56-beee-89ff49c7b1a1" providerId="ADAL" clId="{AEB4C311-0DAC-7247-B120-49F50BB1C3B1}"/>
    <pc:docChg chg="undo custSel addSld delSld modSld sldOrd">
      <pc:chgData name="Jinyoung Ko" userId="76e4a963-9504-4d56-beee-89ff49c7b1a1" providerId="ADAL" clId="{AEB4C311-0DAC-7247-B120-49F50BB1C3B1}" dt="2024-07-16T04:12:21.520" v="1094" actId="2696"/>
      <pc:docMkLst>
        <pc:docMk/>
      </pc:docMkLst>
      <pc:sldChg chg="modSp mod">
        <pc:chgData name="Jinyoung Ko" userId="76e4a963-9504-4d56-beee-89ff49c7b1a1" providerId="ADAL" clId="{AEB4C311-0DAC-7247-B120-49F50BB1C3B1}" dt="2024-07-15T03:38:32.203" v="133"/>
        <pc:sldMkLst>
          <pc:docMk/>
          <pc:sldMk cId="3659854408" sldId="402"/>
        </pc:sldMkLst>
        <pc:spChg chg="mod">
          <ac:chgData name="Jinyoung Ko" userId="76e4a963-9504-4d56-beee-89ff49c7b1a1" providerId="ADAL" clId="{AEB4C311-0DAC-7247-B120-49F50BB1C3B1}" dt="2024-07-15T03:38:32.203" v="133"/>
          <ac:spMkLst>
            <pc:docMk/>
            <pc:sldMk cId="3659854408" sldId="402"/>
            <ac:spMk id="20" creationId="{3ABFF919-2302-2F02-43F0-75DEF903F353}"/>
          </ac:spMkLst>
        </pc:spChg>
      </pc:sldChg>
      <pc:sldChg chg="modSp mod">
        <pc:chgData name="Jinyoung Ko" userId="76e4a963-9504-4d56-beee-89ff49c7b1a1" providerId="ADAL" clId="{AEB4C311-0DAC-7247-B120-49F50BB1C3B1}" dt="2024-07-15T04:31:49.287" v="235" actId="20577"/>
        <pc:sldMkLst>
          <pc:docMk/>
          <pc:sldMk cId="2862602214" sldId="410"/>
        </pc:sldMkLst>
        <pc:spChg chg="mod">
          <ac:chgData name="Jinyoung Ko" userId="76e4a963-9504-4d56-beee-89ff49c7b1a1" providerId="ADAL" clId="{AEB4C311-0DAC-7247-B120-49F50BB1C3B1}" dt="2024-07-15T04:31:49.287" v="235" actId="20577"/>
          <ac:spMkLst>
            <pc:docMk/>
            <pc:sldMk cId="2862602214" sldId="410"/>
            <ac:spMk id="3" creationId="{5529547D-6AF4-8BF1-EC09-FAE24142D4CF}"/>
          </ac:spMkLst>
        </pc:spChg>
      </pc:sldChg>
      <pc:sldChg chg="modSp mod">
        <pc:chgData name="Jinyoung Ko" userId="76e4a963-9504-4d56-beee-89ff49c7b1a1" providerId="ADAL" clId="{AEB4C311-0DAC-7247-B120-49F50BB1C3B1}" dt="2024-07-15T03:31:55.823" v="105" actId="113"/>
        <pc:sldMkLst>
          <pc:docMk/>
          <pc:sldMk cId="3276164734" sldId="411"/>
        </pc:sldMkLst>
        <pc:spChg chg="mod">
          <ac:chgData name="Jinyoung Ko" userId="76e4a963-9504-4d56-beee-89ff49c7b1a1" providerId="ADAL" clId="{AEB4C311-0DAC-7247-B120-49F50BB1C3B1}" dt="2024-07-15T03:31:55.823" v="105" actId="113"/>
          <ac:spMkLst>
            <pc:docMk/>
            <pc:sldMk cId="3276164734" sldId="411"/>
            <ac:spMk id="6" creationId="{0AAE8680-F7A9-A7A0-196C-F7BBBFE9F508}"/>
          </ac:spMkLst>
        </pc:spChg>
      </pc:sldChg>
      <pc:sldChg chg="modSp mod modAnim">
        <pc:chgData name="Jinyoung Ko" userId="76e4a963-9504-4d56-beee-89ff49c7b1a1" providerId="ADAL" clId="{AEB4C311-0DAC-7247-B120-49F50BB1C3B1}" dt="2024-07-15T03:39:45.762" v="166" actId="21"/>
        <pc:sldMkLst>
          <pc:docMk/>
          <pc:sldMk cId="3759799584" sldId="417"/>
        </pc:sldMkLst>
        <pc:spChg chg="mod">
          <ac:chgData name="Jinyoung Ko" userId="76e4a963-9504-4d56-beee-89ff49c7b1a1" providerId="ADAL" clId="{AEB4C311-0DAC-7247-B120-49F50BB1C3B1}" dt="2024-07-15T03:39:45.762" v="166" actId="21"/>
          <ac:spMkLst>
            <pc:docMk/>
            <pc:sldMk cId="3759799584" sldId="417"/>
            <ac:spMk id="3" creationId="{5529547D-6AF4-8BF1-EC09-FAE24142D4CF}"/>
          </ac:spMkLst>
        </pc:spChg>
      </pc:sldChg>
      <pc:sldChg chg="modSp mod">
        <pc:chgData name="Jinyoung Ko" userId="76e4a963-9504-4d56-beee-89ff49c7b1a1" providerId="ADAL" clId="{AEB4C311-0DAC-7247-B120-49F50BB1C3B1}" dt="2024-07-15T04:41:59.322" v="236" actId="1076"/>
        <pc:sldMkLst>
          <pc:docMk/>
          <pc:sldMk cId="3859718703" sldId="428"/>
        </pc:sldMkLst>
        <pc:spChg chg="mod">
          <ac:chgData name="Jinyoung Ko" userId="76e4a963-9504-4d56-beee-89ff49c7b1a1" providerId="ADAL" clId="{AEB4C311-0DAC-7247-B120-49F50BB1C3B1}" dt="2024-07-15T04:41:59.322" v="236" actId="1076"/>
          <ac:spMkLst>
            <pc:docMk/>
            <pc:sldMk cId="3859718703" sldId="428"/>
            <ac:spMk id="4" creationId="{31DFBD2C-71FA-C262-5594-59B90929A92A}"/>
          </ac:spMkLst>
        </pc:spChg>
      </pc:sldChg>
      <pc:sldChg chg="addSp delSp modSp mod delAnim modAnim">
        <pc:chgData name="Jinyoung Ko" userId="76e4a963-9504-4d56-beee-89ff49c7b1a1" providerId="ADAL" clId="{AEB4C311-0DAC-7247-B120-49F50BB1C3B1}" dt="2024-07-16T03:12:14.651" v="919" actId="207"/>
        <pc:sldMkLst>
          <pc:docMk/>
          <pc:sldMk cId="112689511" sldId="431"/>
        </pc:sldMkLst>
        <pc:spChg chg="mod">
          <ac:chgData name="Jinyoung Ko" userId="76e4a963-9504-4d56-beee-89ff49c7b1a1" providerId="ADAL" clId="{AEB4C311-0DAC-7247-B120-49F50BB1C3B1}" dt="2024-07-16T02:54:55.107" v="267" actId="20577"/>
          <ac:spMkLst>
            <pc:docMk/>
            <pc:sldMk cId="112689511" sldId="431"/>
            <ac:spMk id="2" creationId="{4C04AAD6-4F7F-E2B3-6653-E8C9FFB17AFA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3" creationId="{04A7D01A-1256-124A-7610-6D3BE08824AB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4" creationId="{E3271BD4-DCA6-1203-7099-82830F8B9397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5" creationId="{87DF06BD-1F80-78D4-8314-328F871ACA98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6" creationId="{9BC8E9C8-A2C7-2140-E257-FA9E4742445A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7" creationId="{8DEF349F-E255-C683-0CE0-15C12D382F1A}"/>
          </ac:spMkLst>
        </pc:spChg>
        <pc:spChg chg="mod">
          <ac:chgData name="Jinyoung Ko" userId="76e4a963-9504-4d56-beee-89ff49c7b1a1" providerId="ADAL" clId="{AEB4C311-0DAC-7247-B120-49F50BB1C3B1}" dt="2024-07-16T02:55:51.176" v="449" actId="14100"/>
          <ac:spMkLst>
            <pc:docMk/>
            <pc:sldMk cId="112689511" sldId="431"/>
            <ac:spMk id="8" creationId="{FEDF4F07-4110-032B-18C0-10BE1FD36EAC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9" creationId="{D495E0B3-8563-FBFD-E749-66985E2454D8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17" creationId="{356BBB2E-3F32-9FBD-8FA6-EF136A553B12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21" creationId="{08D3B83C-CEDF-9D6D-0BC0-075ED73E65F0}"/>
          </ac:spMkLst>
        </pc:spChg>
        <pc:spChg chg="add mod">
          <ac:chgData name="Jinyoung Ko" userId="76e4a963-9504-4d56-beee-89ff49c7b1a1" providerId="ADAL" clId="{AEB4C311-0DAC-7247-B120-49F50BB1C3B1}" dt="2024-07-16T03:08:53.853" v="840" actId="1076"/>
          <ac:spMkLst>
            <pc:docMk/>
            <pc:sldMk cId="112689511" sldId="431"/>
            <ac:spMk id="26" creationId="{719972A0-9C8E-9D0C-D5D0-882478D4196C}"/>
          </ac:spMkLst>
        </pc:spChg>
        <pc:spChg chg="add del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28" creationId="{5843B9B5-BBA7-8F53-746A-74FE61D95D73}"/>
          </ac:spMkLst>
        </pc:spChg>
        <pc:spChg chg="add del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29" creationId="{B6933671-403F-A39F-EBAA-4E9A5E631C54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0" creationId="{A1545AE6-7D13-349C-4F57-80579408E79D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1" creationId="{8018B00A-9F97-3A41-0741-80895AE55719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2" creationId="{35D6D33A-05BB-E651-3BE6-C2CA6FC2E3A9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6" creationId="{1CDBBA8A-D454-D1EE-E29A-B24CD0841C2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7" creationId="{4C93018E-C591-3D88-84E8-E8D3E1C52F45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8" creationId="{83EFA230-62B6-7EA9-1A65-8E59519820D9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9" creationId="{CE1D163D-4077-BA78-B804-F8489B7B9CF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58" creationId="{EADBF6AD-49B7-E5F0-C180-CE38DD14007A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59" creationId="{A7E5CB4F-0A8E-6EE2-E8C1-578951610A00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0" creationId="{698F4427-91C3-DD36-3F99-7DABA11A61F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1" creationId="{CCE78953-CCBA-290A-7EEB-946125A631D0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68" creationId="{DF02D879-9DF1-8556-0BE0-E8850D50718C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9" creationId="{4BFCF125-0DF1-F920-C82C-EF751383EF6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0" creationId="{0860617D-69CB-A125-06A5-786EDB65B59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1" creationId="{F21C8756-45EA-7410-3A97-CEC4269776A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2" creationId="{7493C7F2-294A-A62A-181E-19ED4D2B2FA1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8" creationId="{45BA4B6B-47A7-B43E-CA01-05776BB25951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9" creationId="{1D4AD087-1BF7-7895-76BB-03D143FF95F2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0" creationId="{F65DE12A-8E1E-E5B2-4FE9-1029039C472E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1" creationId="{A73D1FC5-8CA6-717D-A7B5-1FFAB05A2384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85" creationId="{83F69F06-02C3-92D4-15B2-E4ECC276E32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6" creationId="{B798ABCC-4532-672B-ABA6-B70B676E7B52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7" creationId="{CE1753CC-2485-D578-460D-EC7EC071DB50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8" creationId="{3400D9FC-467A-EFBD-2332-D9D7BE795141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89" creationId="{11926F5F-1C76-EECD-CE2B-B219ECE2A5F8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90" creationId="{661E7C0C-BF0D-5F2D-2BE3-012E6E7BB88E}"/>
          </ac:spMkLst>
        </pc:spChg>
        <pc:spChg chg="add mod">
          <ac:chgData name="Jinyoung Ko" userId="76e4a963-9504-4d56-beee-89ff49c7b1a1" providerId="ADAL" clId="{AEB4C311-0DAC-7247-B120-49F50BB1C3B1}" dt="2024-07-16T03:08:53.853" v="840" actId="1076"/>
          <ac:spMkLst>
            <pc:docMk/>
            <pc:sldMk cId="112689511" sldId="431"/>
            <ac:spMk id="91" creationId="{3B6781AA-8194-9A68-DB4C-2B7A5A27B513}"/>
          </ac:spMkLst>
        </pc:spChg>
        <pc:spChg chg="add mod">
          <ac:chgData name="Jinyoung Ko" userId="76e4a963-9504-4d56-beee-89ff49c7b1a1" providerId="ADAL" clId="{AEB4C311-0DAC-7247-B120-49F50BB1C3B1}" dt="2024-07-16T03:08:59.948" v="842" actId="14100"/>
          <ac:spMkLst>
            <pc:docMk/>
            <pc:sldMk cId="112689511" sldId="431"/>
            <ac:spMk id="92" creationId="{06F716C9-94D1-6297-EBC7-C70662F29BBC}"/>
          </ac:spMkLst>
        </pc:spChg>
        <pc:spChg chg="add mod">
          <ac:chgData name="Jinyoung Ko" userId="76e4a963-9504-4d56-beee-89ff49c7b1a1" providerId="ADAL" clId="{AEB4C311-0DAC-7247-B120-49F50BB1C3B1}" dt="2024-07-16T03:12:14.651" v="919" actId="207"/>
          <ac:spMkLst>
            <pc:docMk/>
            <pc:sldMk cId="112689511" sldId="431"/>
            <ac:spMk id="93" creationId="{DB895DA6-74CE-9727-919F-9B4E0BE6E20E}"/>
          </ac:spMkLst>
        </pc:sp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1" creationId="{94D32D9A-8D1F-2052-DF67-C3EF5E9DF0C0}"/>
          </ac:picMkLst>
        </pc:pic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2" creationId="{7CF27F23-C41E-3A7F-416A-2A9BBBF2572A}"/>
          </ac:picMkLst>
        </pc:pic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3" creationId="{4A0F7C17-7F5E-D0DC-D176-2BE9852AF6AB}"/>
          </ac:picMkLst>
        </pc:picChg>
        <pc:picChg chg="del">
          <ac:chgData name="Jinyoung Ko" userId="76e4a963-9504-4d56-beee-89ff49c7b1a1" providerId="ADAL" clId="{AEB4C311-0DAC-7247-B120-49F50BB1C3B1}" dt="2024-07-16T02:54:56.637" v="268" actId="21"/>
          <ac:picMkLst>
            <pc:docMk/>
            <pc:sldMk cId="112689511" sldId="431"/>
            <ac:picMk id="15" creationId="{041B8C6E-5FAC-42B3-63F5-31C714E1E5F5}"/>
          </ac:picMkLst>
        </pc:picChg>
        <pc:picChg chg="add del mod">
          <ac:chgData name="Jinyoung Ko" userId="76e4a963-9504-4d56-beee-89ff49c7b1a1" providerId="ADAL" clId="{AEB4C311-0DAC-7247-B120-49F50BB1C3B1}" dt="2024-07-16T03:04:04.529" v="761" actId="21"/>
          <ac:picMkLst>
            <pc:docMk/>
            <pc:sldMk cId="112689511" sldId="431"/>
            <ac:picMk id="27" creationId="{E4D954E3-C5DB-D3E8-930D-9403E8063383}"/>
          </ac:picMkLst>
        </pc:pic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14" creationId="{BCC59EA2-CCCD-70C4-8F88-C4DB8D8682CE}"/>
          </ac:cxnSpMkLst>
        </pc:cxn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16" creationId="{E6B932E4-CDD0-42CC-3491-0033E83CDC1C}"/>
          </ac:cxnSpMkLst>
        </pc:cxn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20" creationId="{5DDFDD36-59D2-E63E-AC3E-2FE940EBCE08}"/>
          </ac:cxnSpMkLst>
        </pc:cxnChg>
        <pc:cxnChg chg="add del mod">
          <ac:chgData name="Jinyoung Ko" userId="76e4a963-9504-4d56-beee-89ff49c7b1a1" providerId="ADAL" clId="{AEB4C311-0DAC-7247-B120-49F50BB1C3B1}" dt="2024-07-16T02:57:26.125" v="508" actId="21"/>
          <ac:cxnSpMkLst>
            <pc:docMk/>
            <pc:sldMk cId="112689511" sldId="431"/>
            <ac:cxnSpMk id="25" creationId="{EF0F6329-AD34-62FE-2E46-8407BBAEB7A8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1" creationId="{E0B3B92F-73A2-CB4F-8441-C07551F5ECC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3" creationId="{68AF5A91-53C7-DAFA-B29D-36A1D9F158E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6" creationId="{C348E2EA-691F-2C84-C08D-667594B8F520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9" creationId="{E262EEB0-DF86-BEF5-C51F-D5C0071C768E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52" creationId="{3E6450DC-76BE-BAA3-987F-FBB68C3F4697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55" creationId="{839650CB-8E52-F562-F4EA-37415809F67F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2" creationId="{FAF61BA0-F927-F976-6BBB-56E3162D4746}"/>
          </ac:cxnSpMkLst>
        </pc:cxnChg>
        <pc:cxnChg chg="add del mod">
          <ac:chgData name="Jinyoung Ko" userId="76e4a963-9504-4d56-beee-89ff49c7b1a1" providerId="ADAL" clId="{AEB4C311-0DAC-7247-B120-49F50BB1C3B1}" dt="2024-07-16T03:03:03.607" v="734" actId="21"/>
          <ac:cxnSpMkLst>
            <pc:docMk/>
            <pc:sldMk cId="112689511" sldId="431"/>
            <ac:cxnSpMk id="63" creationId="{9396E631-5E56-B0F9-949F-3FB2117219B6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4" creationId="{414E0ACB-03AF-94F3-EC43-91A28C062E90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5" creationId="{B85241E1-7702-5BDD-CB5C-4B8916CD8C5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6" creationId="{21A4424C-4A8A-CE19-9524-EFEA66E4C689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7" creationId="{F1F7ADF1-4D9C-BE67-8D88-28BD12FFD54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3" creationId="{9F9F3DC2-B7D3-9919-9BCE-9FBCA0FB5F45}"/>
          </ac:cxnSpMkLst>
        </pc:cxnChg>
        <pc:cxnChg chg="add del mod">
          <ac:chgData name="Jinyoung Ko" userId="76e4a963-9504-4d56-beee-89ff49c7b1a1" providerId="ADAL" clId="{AEB4C311-0DAC-7247-B120-49F50BB1C3B1}" dt="2024-07-16T03:03:19.286" v="740" actId="21"/>
          <ac:cxnSpMkLst>
            <pc:docMk/>
            <pc:sldMk cId="112689511" sldId="431"/>
            <ac:cxnSpMk id="74" creationId="{7A1AFA20-EB8C-AC25-8890-C7DA7310337D}"/>
          </ac:cxnSpMkLst>
        </pc:cxnChg>
        <pc:cxnChg chg="add del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5" creationId="{D05CBA2C-4996-3EEE-9EB3-996ABEF59D9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6" creationId="{050E2977-857C-9D26-5DD6-F338DA65CEA4}"/>
          </ac:cxnSpMkLst>
        </pc:cxnChg>
        <pc:cxnChg chg="add del mod">
          <ac:chgData name="Jinyoung Ko" userId="76e4a963-9504-4d56-beee-89ff49c7b1a1" providerId="ADAL" clId="{AEB4C311-0DAC-7247-B120-49F50BB1C3B1}" dt="2024-07-16T03:03:19.792" v="741" actId="21"/>
          <ac:cxnSpMkLst>
            <pc:docMk/>
            <pc:sldMk cId="112689511" sldId="431"/>
            <ac:cxnSpMk id="77" creationId="{412A6123-2C61-ADCB-3889-13C0581623B4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2" creationId="{2E63C975-55CA-4A60-2ABB-C94C4F78F97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3" creationId="{55170CA2-09C3-1ADD-A16D-AD8E96967E7D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4" creationId="{71E36737-2E1E-0A9A-C1F1-39605420B47F}"/>
          </ac:cxnSpMkLst>
        </pc:cxnChg>
      </pc:sldChg>
      <pc:sldChg chg="modSp mod modAnim">
        <pc:chgData name="Jinyoung Ko" userId="76e4a963-9504-4d56-beee-89ff49c7b1a1" providerId="ADAL" clId="{AEB4C311-0DAC-7247-B120-49F50BB1C3B1}" dt="2024-07-15T05:34:45.716" v="244"/>
        <pc:sldMkLst>
          <pc:docMk/>
          <pc:sldMk cId="1659357456" sldId="434"/>
        </pc:sldMkLst>
        <pc:spChg chg="mod">
          <ac:chgData name="Jinyoung Ko" userId="76e4a963-9504-4d56-beee-89ff49c7b1a1" providerId="ADAL" clId="{AEB4C311-0DAC-7247-B120-49F50BB1C3B1}" dt="2024-07-15T05:34:09.455" v="239" actId="1076"/>
          <ac:spMkLst>
            <pc:docMk/>
            <pc:sldMk cId="1659357456" sldId="434"/>
            <ac:spMk id="13" creationId="{E693BCCE-A439-5AF6-D9B2-7B444D418F5A}"/>
          </ac:spMkLst>
        </pc:spChg>
      </pc:sldChg>
      <pc:sldChg chg="modSp add del">
        <pc:chgData name="Jinyoung Ko" userId="76e4a963-9504-4d56-beee-89ff49c7b1a1" providerId="ADAL" clId="{AEB4C311-0DAC-7247-B120-49F50BB1C3B1}" dt="2024-07-16T04:12:21.520" v="1094" actId="2696"/>
        <pc:sldMkLst>
          <pc:docMk/>
          <pc:sldMk cId="1245664688" sldId="439"/>
        </pc:sldMkLst>
        <pc:spChg chg="mod">
          <ac:chgData name="Jinyoung Ko" userId="76e4a963-9504-4d56-beee-89ff49c7b1a1" providerId="ADAL" clId="{AEB4C311-0DAC-7247-B120-49F50BB1C3B1}" dt="2024-07-16T03:36:01.982" v="956" actId="115"/>
          <ac:spMkLst>
            <pc:docMk/>
            <pc:sldMk cId="1245664688" sldId="439"/>
            <ac:spMk id="6" creationId="{C652435B-1332-4460-20FA-EEAB56C839AC}"/>
          </ac:spMkLst>
        </pc:spChg>
      </pc:sldChg>
      <pc:sldChg chg="modSp mod">
        <pc:chgData name="Jinyoung Ko" userId="76e4a963-9504-4d56-beee-89ff49c7b1a1" providerId="ADAL" clId="{AEB4C311-0DAC-7247-B120-49F50BB1C3B1}" dt="2024-07-16T03:25:57.701" v="955" actId="20577"/>
        <pc:sldMkLst>
          <pc:docMk/>
          <pc:sldMk cId="2118465962" sldId="440"/>
        </pc:sldMkLst>
        <pc:spChg chg="mod">
          <ac:chgData name="Jinyoung Ko" userId="76e4a963-9504-4d56-beee-89ff49c7b1a1" providerId="ADAL" clId="{AEB4C311-0DAC-7247-B120-49F50BB1C3B1}" dt="2024-07-16T03:25:57.701" v="955" actId="20577"/>
          <ac:spMkLst>
            <pc:docMk/>
            <pc:sldMk cId="2118465962" sldId="440"/>
            <ac:spMk id="5" creationId="{207824E8-A399-9B18-8BCD-7B8E13A97997}"/>
          </ac:spMkLst>
        </pc:spChg>
      </pc:sldChg>
      <pc:sldChg chg="modSp mod">
        <pc:chgData name="Jinyoung Ko" userId="76e4a963-9504-4d56-beee-89ff49c7b1a1" providerId="ADAL" clId="{AEB4C311-0DAC-7247-B120-49F50BB1C3B1}" dt="2024-07-15T03:38:58.538" v="148" actId="1035"/>
        <pc:sldMkLst>
          <pc:docMk/>
          <pc:sldMk cId="753220891" sldId="448"/>
        </pc:sldMkLst>
        <pc:spChg chg="mod">
          <ac:chgData name="Jinyoung Ko" userId="76e4a963-9504-4d56-beee-89ff49c7b1a1" providerId="ADAL" clId="{AEB4C311-0DAC-7247-B120-49F50BB1C3B1}" dt="2024-07-15T03:38:49.612" v="143" actId="1035"/>
          <ac:spMkLst>
            <pc:docMk/>
            <pc:sldMk cId="753220891" sldId="448"/>
            <ac:spMk id="14" creationId="{AA80FCEF-E574-9CFB-8763-57D9EF2F47B3}"/>
          </ac:spMkLst>
        </pc:spChg>
        <pc:spChg chg="mod">
          <ac:chgData name="Jinyoung Ko" userId="76e4a963-9504-4d56-beee-89ff49c7b1a1" providerId="ADAL" clId="{AEB4C311-0DAC-7247-B120-49F50BB1C3B1}" dt="2024-07-15T03:38:58.538" v="148" actId="1035"/>
          <ac:spMkLst>
            <pc:docMk/>
            <pc:sldMk cId="753220891" sldId="448"/>
            <ac:spMk id="16" creationId="{90095183-3E49-8B24-FF83-476C9114CFDF}"/>
          </ac:spMkLst>
        </pc:spChg>
        <pc:spChg chg="mod">
          <ac:chgData name="Jinyoung Ko" userId="76e4a963-9504-4d56-beee-89ff49c7b1a1" providerId="ADAL" clId="{AEB4C311-0DAC-7247-B120-49F50BB1C3B1}" dt="2024-07-15T03:38:40.652" v="139" actId="1076"/>
          <ac:spMkLst>
            <pc:docMk/>
            <pc:sldMk cId="753220891" sldId="448"/>
            <ac:spMk id="18" creationId="{49D6E59E-3010-9683-309C-3EEAA9C807DA}"/>
          </ac:spMkLst>
        </pc:spChg>
      </pc:sldChg>
      <pc:sldChg chg="modSp mod modAnim">
        <pc:chgData name="Jinyoung Ko" userId="76e4a963-9504-4d56-beee-89ff49c7b1a1" providerId="ADAL" clId="{AEB4C311-0DAC-7247-B120-49F50BB1C3B1}" dt="2024-07-15T03:50:22.883" v="205" actId="14100"/>
        <pc:sldMkLst>
          <pc:docMk/>
          <pc:sldMk cId="2706090889" sldId="449"/>
        </pc:sldMkLst>
        <pc:spChg chg="mod">
          <ac:chgData name="Jinyoung Ko" userId="76e4a963-9504-4d56-beee-89ff49c7b1a1" providerId="ADAL" clId="{AEB4C311-0DAC-7247-B120-49F50BB1C3B1}" dt="2024-07-15T03:50:22.883" v="205" actId="14100"/>
          <ac:spMkLst>
            <pc:docMk/>
            <pc:sldMk cId="2706090889" sldId="449"/>
            <ac:spMk id="3" creationId="{BF230E0D-C1DF-A6FB-0E53-B23CA191A49F}"/>
          </ac:spMkLst>
        </pc:spChg>
        <pc:spChg chg="mod">
          <ac:chgData name="Jinyoung Ko" userId="76e4a963-9504-4d56-beee-89ff49c7b1a1" providerId="ADAL" clId="{AEB4C311-0DAC-7247-B120-49F50BB1C3B1}" dt="2024-07-15T03:40:15.977" v="171" actId="1076"/>
          <ac:spMkLst>
            <pc:docMk/>
            <pc:sldMk cId="2706090889" sldId="449"/>
            <ac:spMk id="4" creationId="{E43E1384-37A5-8BD8-F5EA-99DFB7431F8B}"/>
          </ac:spMkLst>
        </pc:spChg>
      </pc:sldChg>
      <pc:sldChg chg="modSp mod">
        <pc:chgData name="Jinyoung Ko" userId="76e4a963-9504-4d56-beee-89ff49c7b1a1" providerId="ADAL" clId="{AEB4C311-0DAC-7247-B120-49F50BB1C3B1}" dt="2024-07-15T03:47:59.368" v="192" actId="14100"/>
        <pc:sldMkLst>
          <pc:docMk/>
          <pc:sldMk cId="1608516036" sldId="453"/>
        </pc:sldMkLst>
        <pc:spChg chg="mod">
          <ac:chgData name="Jinyoung Ko" userId="76e4a963-9504-4d56-beee-89ff49c7b1a1" providerId="ADAL" clId="{AEB4C311-0DAC-7247-B120-49F50BB1C3B1}" dt="2024-07-15T03:47:59.368" v="192" actId="14100"/>
          <ac:spMkLst>
            <pc:docMk/>
            <pc:sldMk cId="1608516036" sldId="453"/>
            <ac:spMk id="33" creationId="{C4E83E34-C7C6-7029-B3C3-528781D2837B}"/>
          </ac:spMkLst>
        </pc:spChg>
        <pc:spChg chg="mod">
          <ac:chgData name="Jinyoung Ko" userId="76e4a963-9504-4d56-beee-89ff49c7b1a1" providerId="ADAL" clId="{AEB4C311-0DAC-7247-B120-49F50BB1C3B1}" dt="2024-07-15T03:47:50.118" v="191" actId="1076"/>
          <ac:spMkLst>
            <pc:docMk/>
            <pc:sldMk cId="1608516036" sldId="453"/>
            <ac:spMk id="35" creationId="{ED509972-D53B-E9A4-6FAE-DFF0D6530074}"/>
          </ac:spMkLst>
        </pc:spChg>
        <pc:cxnChg chg="mod">
          <ac:chgData name="Jinyoung Ko" userId="76e4a963-9504-4d56-beee-89ff49c7b1a1" providerId="ADAL" clId="{AEB4C311-0DAC-7247-B120-49F50BB1C3B1}" dt="2024-07-15T03:47:50.118" v="191" actId="1076"/>
          <ac:cxnSpMkLst>
            <pc:docMk/>
            <pc:sldMk cId="1608516036" sldId="453"/>
            <ac:cxnSpMk id="36" creationId="{2D9059AE-B3EA-CB48-080F-DF65F127376A}"/>
          </ac:cxnSpMkLst>
        </pc:cxnChg>
        <pc:cxnChg chg="mod">
          <ac:chgData name="Jinyoung Ko" userId="76e4a963-9504-4d56-beee-89ff49c7b1a1" providerId="ADAL" clId="{AEB4C311-0DAC-7247-B120-49F50BB1C3B1}" dt="2024-07-15T03:47:18.205" v="177" actId="14100"/>
          <ac:cxnSpMkLst>
            <pc:docMk/>
            <pc:sldMk cId="1608516036" sldId="453"/>
            <ac:cxnSpMk id="37" creationId="{ABEC9477-32CF-78B1-C117-8917CD7E087A}"/>
          </ac:cxnSpMkLst>
        </pc:cxnChg>
      </pc:sldChg>
      <pc:sldChg chg="ord">
        <pc:chgData name="Jinyoung Ko" userId="76e4a963-9504-4d56-beee-89ff49c7b1a1" providerId="ADAL" clId="{AEB4C311-0DAC-7247-B120-49F50BB1C3B1}" dt="2024-07-16T01:46:34.597" v="245" actId="20578"/>
        <pc:sldMkLst>
          <pc:docMk/>
          <pc:sldMk cId="3455944846" sldId="456"/>
        </pc:sldMkLst>
      </pc:sldChg>
      <pc:sldChg chg="modSp mod ord">
        <pc:chgData name="Jinyoung Ko" userId="76e4a963-9504-4d56-beee-89ff49c7b1a1" providerId="ADAL" clId="{AEB4C311-0DAC-7247-B120-49F50BB1C3B1}" dt="2024-07-16T03:14:33.838" v="920" actId="20578"/>
        <pc:sldMkLst>
          <pc:docMk/>
          <pc:sldMk cId="2156016088" sldId="457"/>
        </pc:sldMkLst>
        <pc:spChg chg="mod">
          <ac:chgData name="Jinyoung Ko" userId="76e4a963-9504-4d56-beee-89ff49c7b1a1" providerId="ADAL" clId="{AEB4C311-0DAC-7247-B120-49F50BB1C3B1}" dt="2024-07-14T20:07:46.051" v="97" actId="20577"/>
          <ac:spMkLst>
            <pc:docMk/>
            <pc:sldMk cId="2156016088" sldId="457"/>
            <ac:spMk id="8" creationId="{FEDF4F07-4110-032B-18C0-10BE1FD36EAC}"/>
          </ac:spMkLst>
        </pc:spChg>
        <pc:spChg chg="mod">
          <ac:chgData name="Jinyoung Ko" userId="76e4a963-9504-4d56-beee-89ff49c7b1a1" providerId="ADAL" clId="{AEB4C311-0DAC-7247-B120-49F50BB1C3B1}" dt="2024-07-14T20:07:57.994" v="98" actId="114"/>
          <ac:spMkLst>
            <pc:docMk/>
            <pc:sldMk cId="2156016088" sldId="457"/>
            <ac:spMk id="62" creationId="{827D8F8E-62C4-DC02-8AC5-559AFA39CE73}"/>
          </ac:spMkLst>
        </pc:spChg>
        <pc:spChg chg="mod">
          <ac:chgData name="Jinyoung Ko" userId="76e4a963-9504-4d56-beee-89ff49c7b1a1" providerId="ADAL" clId="{AEB4C311-0DAC-7247-B120-49F50BB1C3B1}" dt="2024-07-14T20:08:17.720" v="103" actId="1076"/>
          <ac:spMkLst>
            <pc:docMk/>
            <pc:sldMk cId="2156016088" sldId="457"/>
            <ac:spMk id="69" creationId="{49BCCBA0-C470-6E89-68BD-0CF2EE126982}"/>
          </ac:spMkLst>
        </pc:spChg>
      </pc:sldChg>
      <pc:sldChg chg="add">
        <pc:chgData name="Jinyoung Ko" userId="76e4a963-9504-4d56-beee-89ff49c7b1a1" providerId="ADAL" clId="{AEB4C311-0DAC-7247-B120-49F50BB1C3B1}" dt="2024-07-16T02:54:49.282" v="246"/>
        <pc:sldMkLst>
          <pc:docMk/>
          <pc:sldMk cId="562944818" sldId="458"/>
        </pc:sldMkLst>
      </pc:sldChg>
      <pc:sldChg chg="addSp delSp modSp add del mod ord addAnim delAnim modAnim">
        <pc:chgData name="Jinyoung Ko" userId="76e4a963-9504-4d56-beee-89ff49c7b1a1" providerId="ADAL" clId="{AEB4C311-0DAC-7247-B120-49F50BB1C3B1}" dt="2024-07-14T19:03:19.612" v="72" actId="2696"/>
        <pc:sldMkLst>
          <pc:docMk/>
          <pc:sldMk cId="961516839" sldId="458"/>
        </pc:sldMkLst>
        <pc:spChg chg="mod">
          <ac:chgData name="Jinyoung Ko" userId="76e4a963-9504-4d56-beee-89ff49c7b1a1" providerId="ADAL" clId="{AEB4C311-0DAC-7247-B120-49F50BB1C3B1}" dt="2024-07-14T19:02:47.073" v="70" actId="1076"/>
          <ac:spMkLst>
            <pc:docMk/>
            <pc:sldMk cId="961516839" sldId="458"/>
            <ac:spMk id="13" creationId="{E693BCCE-A439-5AF6-D9B2-7B444D418F5A}"/>
          </ac:spMkLst>
        </pc:spChg>
        <pc:spChg chg="mod">
          <ac:chgData name="Jinyoung Ko" userId="76e4a963-9504-4d56-beee-89ff49c7b1a1" providerId="ADAL" clId="{AEB4C311-0DAC-7247-B120-49F50BB1C3B1}" dt="2024-07-14T18:41:27.506" v="49" actId="1076"/>
          <ac:spMkLst>
            <pc:docMk/>
            <pc:sldMk cId="961516839" sldId="458"/>
            <ac:spMk id="65" creationId="{D8FAFA3B-9866-CCA0-7D39-EA9B65977608}"/>
          </ac:spMkLst>
        </pc:spChg>
        <pc:spChg chg="mod">
          <ac:chgData name="Jinyoung Ko" userId="76e4a963-9504-4d56-beee-89ff49c7b1a1" providerId="ADAL" clId="{AEB4C311-0DAC-7247-B120-49F50BB1C3B1}" dt="2024-07-14T18:40:06.978" v="32" actId="1076"/>
          <ac:spMkLst>
            <pc:docMk/>
            <pc:sldMk cId="961516839" sldId="458"/>
            <ac:spMk id="70" creationId="{A4BCAA8D-8B84-0E3F-EFA8-9A500EEE4D84}"/>
          </ac:spMkLst>
        </pc:spChg>
        <pc:spChg chg="mod">
          <ac:chgData name="Jinyoung Ko" userId="76e4a963-9504-4d56-beee-89ff49c7b1a1" providerId="ADAL" clId="{AEB4C311-0DAC-7247-B120-49F50BB1C3B1}" dt="2024-07-14T18:42:06.390" v="67" actId="1076"/>
          <ac:spMkLst>
            <pc:docMk/>
            <pc:sldMk cId="961516839" sldId="458"/>
            <ac:spMk id="72" creationId="{450A3982-EEE8-2913-D210-A489F6A40622}"/>
          </ac:spMkLst>
        </pc:spChg>
        <pc:spChg chg="mod">
          <ac:chgData name="Jinyoung Ko" userId="76e4a963-9504-4d56-beee-89ff49c7b1a1" providerId="ADAL" clId="{AEB4C311-0DAC-7247-B120-49F50BB1C3B1}" dt="2024-07-14T18:40:11.640" v="34" actId="1076"/>
          <ac:spMkLst>
            <pc:docMk/>
            <pc:sldMk cId="961516839" sldId="458"/>
            <ac:spMk id="73" creationId="{D7BB0881-8BF8-7C4F-78DD-1411E93396FD}"/>
          </ac:spMkLst>
        </pc:spChg>
        <pc:spChg chg="mod">
          <ac:chgData name="Jinyoung Ko" userId="76e4a963-9504-4d56-beee-89ff49c7b1a1" providerId="ADAL" clId="{AEB4C311-0DAC-7247-B120-49F50BB1C3B1}" dt="2024-07-14T18:40:09.774" v="33" actId="1076"/>
          <ac:spMkLst>
            <pc:docMk/>
            <pc:sldMk cId="961516839" sldId="458"/>
            <ac:spMk id="74" creationId="{957051B1-FED6-1094-CAD7-E4D45CCF453A}"/>
          </ac:spMkLst>
        </pc:spChg>
        <pc:spChg chg="mod">
          <ac:chgData name="Jinyoung Ko" userId="76e4a963-9504-4d56-beee-89ff49c7b1a1" providerId="ADAL" clId="{AEB4C311-0DAC-7247-B120-49F50BB1C3B1}" dt="2024-07-14T18:42:03.643" v="66" actId="1038"/>
          <ac:spMkLst>
            <pc:docMk/>
            <pc:sldMk cId="961516839" sldId="458"/>
            <ac:spMk id="75" creationId="{B1778E87-3B1C-9EF9-F67C-29511B615117}"/>
          </ac:spMkLst>
        </pc:spChg>
        <pc:picChg chg="add del">
          <ac:chgData name="Jinyoung Ko" userId="76e4a963-9504-4d56-beee-89ff49c7b1a1" providerId="ADAL" clId="{AEB4C311-0DAC-7247-B120-49F50BB1C3B1}" dt="2024-07-14T18:39:13.991" v="20" actId="21"/>
          <ac:picMkLst>
            <pc:docMk/>
            <pc:sldMk cId="961516839" sldId="458"/>
            <ac:picMk id="3" creationId="{84780F54-4E66-D467-DAE8-227466529BED}"/>
          </ac:picMkLst>
        </pc:picChg>
        <pc:picChg chg="add mod">
          <ac:chgData name="Jinyoung Ko" userId="76e4a963-9504-4d56-beee-89ff49c7b1a1" providerId="ADAL" clId="{AEB4C311-0DAC-7247-B120-49F50BB1C3B1}" dt="2024-07-14T18:41:21.592" v="47" actId="1037"/>
          <ac:picMkLst>
            <pc:docMk/>
            <pc:sldMk cId="961516839" sldId="458"/>
            <ac:picMk id="15" creationId="{2B7EE239-9703-CFE0-1625-2550D0407789}"/>
          </ac:picMkLst>
        </pc:picChg>
      </pc:sldChg>
      <pc:sldChg chg="addSp delSp modSp add mod addAnim delAnim modAnim">
        <pc:chgData name="Jinyoung Ko" userId="76e4a963-9504-4d56-beee-89ff49c7b1a1" providerId="ADAL" clId="{AEB4C311-0DAC-7247-B120-49F50BB1C3B1}" dt="2024-07-16T03:38:40.949" v="1091"/>
        <pc:sldMkLst>
          <pc:docMk/>
          <pc:sldMk cId="245434029" sldId="459"/>
        </pc:sldMkLst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3" creationId="{AEB233A1-D550-CE78-9E7B-AA0713FE7359}"/>
          </ac:spMkLst>
        </pc:spChg>
        <pc:spChg chg="mod">
          <ac:chgData name="Jinyoung Ko" userId="76e4a963-9504-4d56-beee-89ff49c7b1a1" providerId="ADAL" clId="{AEB4C311-0DAC-7247-B120-49F50BB1C3B1}" dt="2024-07-16T03:36:41.856" v="1003" actId="404"/>
          <ac:spMkLst>
            <pc:docMk/>
            <pc:sldMk cId="245434029" sldId="459"/>
            <ac:spMk id="5" creationId="{30E3D251-6278-2017-FB30-CB09D22094DE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9" creationId="{CD749911-F8F9-DA86-D16A-8D2AAAA2DCED}"/>
          </ac:spMkLst>
        </pc:spChg>
        <pc:spChg chg="add del mod">
          <ac:chgData name="Jinyoung Ko" userId="76e4a963-9504-4d56-beee-89ff49c7b1a1" providerId="ADAL" clId="{AEB4C311-0DAC-7247-B120-49F50BB1C3B1}" dt="2024-07-16T03:38:27.757" v="1088" actId="206"/>
          <ac:spMkLst>
            <pc:docMk/>
            <pc:sldMk cId="245434029" sldId="459"/>
            <ac:spMk id="10" creationId="{BC564C1C-59D6-3604-F556-333D36C42D46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3" creationId="{ABFEF383-B93E-68B7-9414-988D1DE29A38}"/>
          </ac:spMkLst>
        </pc:spChg>
        <pc:spChg chg="add del mod">
          <ac:chgData name="Jinyoung Ko" userId="76e4a963-9504-4d56-beee-89ff49c7b1a1" providerId="ADAL" clId="{AEB4C311-0DAC-7247-B120-49F50BB1C3B1}" dt="2024-07-16T03:38:33.014" v="1090" actId="21"/>
          <ac:spMkLst>
            <pc:docMk/>
            <pc:sldMk cId="245434029" sldId="459"/>
            <ac:spMk id="16" creationId="{3C1502D6-7E4C-4200-3BD1-D4867A386E8D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7" creationId="{696DF7EA-344D-D0FA-0915-51260E3031FC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8" creationId="{3CA1320A-7383-44B0-DF22-DCCE60F1DADC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9" creationId="{190C7244-F720-5018-2BF2-3B65F44EC919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21" creationId="{719411F1-D5D2-2012-AF33-E79B91EFC79F}"/>
          </ac:spMkLst>
        </pc:spChg>
        <pc:spChg chg="add del mod">
          <ac:chgData name="Jinyoung Ko" userId="76e4a963-9504-4d56-beee-89ff49c7b1a1" providerId="ADAL" clId="{AEB4C311-0DAC-7247-B120-49F50BB1C3B1}" dt="2024-07-16T03:38:30.335" v="1089" actId="21"/>
          <ac:spMkLst>
            <pc:docMk/>
            <pc:sldMk cId="245434029" sldId="459"/>
            <ac:spMk id="22" creationId="{CAF34742-3E4D-A8AC-6BE2-4C210D6651BD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23" creationId="{46016CF1-B908-3FC2-0E3F-025252941E71}"/>
          </ac:spMkLst>
        </pc:spChg>
        <pc:spChg chg="mod">
          <ac:chgData name="Jinyoung Ko" userId="76e4a963-9504-4d56-beee-89ff49c7b1a1" providerId="ADAL" clId="{AEB4C311-0DAC-7247-B120-49F50BB1C3B1}" dt="2024-07-16T03:37:19.589" v="1071" actId="404"/>
          <ac:spMkLst>
            <pc:docMk/>
            <pc:sldMk cId="245434029" sldId="459"/>
            <ac:spMk id="35" creationId="{AB2A3666-36DE-114C-967C-2ADC7335344F}"/>
          </ac:spMkLst>
        </pc:spChg>
        <pc:grpChg chg="add mod">
          <ac:chgData name="Jinyoung Ko" userId="76e4a963-9504-4d56-beee-89ff49c7b1a1" providerId="ADAL" clId="{AEB4C311-0DAC-7247-B120-49F50BB1C3B1}" dt="2024-07-16T03:38:02.167" v="1080" actId="164"/>
          <ac:grpSpMkLst>
            <pc:docMk/>
            <pc:sldMk cId="245434029" sldId="459"/>
            <ac:grpSpMk id="24" creationId="{606B0FE6-3539-DACC-F5A5-21A54AC12595}"/>
          </ac:grpSpMkLst>
        </pc:grp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11" creationId="{87715977-E0E4-6CE1-80B4-82B5827200C1}"/>
          </ac:cxnSpMkLst>
        </pc:cxn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12" creationId="{4015E54E-598B-28BB-CA86-97EC8108AB77}"/>
          </ac:cxnSpMkLst>
        </pc:cxnChg>
        <pc:cxnChg chg="add del mod">
          <ac:chgData name="Jinyoung Ko" userId="76e4a963-9504-4d56-beee-89ff49c7b1a1" providerId="ADAL" clId="{AEB4C311-0DAC-7247-B120-49F50BB1C3B1}" dt="2024-07-16T03:38:33.014" v="1090" actId="21"/>
          <ac:cxnSpMkLst>
            <pc:docMk/>
            <pc:sldMk cId="245434029" sldId="459"/>
            <ac:cxnSpMk id="14" creationId="{AF0BD879-54D7-65D3-4716-4FD92B77D8D1}"/>
          </ac:cxnSpMkLst>
        </pc:cxnChg>
        <pc:cxnChg chg="add del mod">
          <ac:chgData name="Jinyoung Ko" userId="76e4a963-9504-4d56-beee-89ff49c7b1a1" providerId="ADAL" clId="{AEB4C311-0DAC-7247-B120-49F50BB1C3B1}" dt="2024-07-16T03:38:33.014" v="1090" actId="21"/>
          <ac:cxnSpMkLst>
            <pc:docMk/>
            <pc:sldMk cId="245434029" sldId="459"/>
            <ac:cxnSpMk id="15" creationId="{3D4548D6-C043-3C3E-21C6-40F00E51EB38}"/>
          </ac:cxnSpMkLst>
        </pc:cxn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20" creationId="{881A7242-5ABD-CC13-AF60-D0A62EA238C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79B252-A127-4E13-E5AE-BA5900EE9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732A5-FA83-168F-9A39-34D6ECAD4B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E893B-3C1F-44D7-B6E5-3AAAE9780782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200B1-62B1-40EC-221C-90F382C17C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865A-D641-DD69-2E4F-E672E9781B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90C60-F4CA-469E-BF46-E9FFE1C01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10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6A12-5A3A-45CA-B803-C1829C2684E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F9F9F-DDB3-4232-A12B-3B89870F5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4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F9F9F-DDB3-4232-A12B-3B89870F57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F9F9F-DDB3-4232-A12B-3B89870F57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24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406"/>
            <a:ext cx="1051560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b="0" kern="1200" dirty="0">
                <a:solidFill>
                  <a:schemeClr val="accent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928067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b="0" kern="1200" dirty="0" smtClean="0">
                <a:solidFill>
                  <a:srgbClr val="027FA5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8116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96806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1BD395-53A6-5C94-D40E-5CC301A2D32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A5CB381D-FA77-0336-51CE-45242A701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4" name="Picture 3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0E9CA3E7-A19B-EB37-61A1-941F08CFC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A9AB9-55AB-2D54-8663-B0FC27B079C1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8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4"/>
            <a:ext cx="11750040" cy="408792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5080723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081284"/>
            <a:ext cx="11750675" cy="144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45E42-F472-1844-C499-FB2655EB4C40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32E85FCA-EAA5-2AB9-F4CC-EF5E61C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2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08793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08793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EEAE46-A5D4-D809-95A2-E59A41FBEDDB}"/>
              </a:ext>
            </a:extLst>
          </p:cNvPr>
          <p:cNvCxnSpPr/>
          <p:nvPr userDrawn="1"/>
        </p:nvCxnSpPr>
        <p:spPr>
          <a:xfrm>
            <a:off x="220662" y="5080723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32645AF-907E-69AE-9AB0-A1875F938B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081284"/>
            <a:ext cx="11750675" cy="144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FE261-E44D-65F8-4995-A1A8C0EF799C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28AF13C8-3D62-0A0B-2625-B425C6F7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3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3728306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4721092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4721092"/>
            <a:ext cx="11750675" cy="1800192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79F57-0F68-2636-F65F-A3CC5A8FA56E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E6F0F1DF-4ADC-A4C1-811A-75C9C517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91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3728303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3728303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491811-B71C-1315-9678-470334520D67}"/>
              </a:ext>
            </a:extLst>
          </p:cNvPr>
          <p:cNvCxnSpPr/>
          <p:nvPr userDrawn="1"/>
        </p:nvCxnSpPr>
        <p:spPr>
          <a:xfrm>
            <a:off x="220662" y="4721092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D3D79B59-A9F3-19C2-6125-FFD9C83A1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4721092"/>
            <a:ext cx="11750675" cy="1800192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FE230-06A6-4728-5FB1-A71072CC5C4B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1B50BC6B-6B92-4964-2FB2-69555AF4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93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03438"/>
            <a:ext cx="10515600" cy="880011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kern="1200" dirty="0">
                <a:solidFill>
                  <a:schemeClr val="accent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Thanks for listening presentation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3490256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accent2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4041967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Firstname.lastname@mail.utoronto.ca</a:t>
            </a:r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055B9E2-F1DC-231D-5D88-56CE0881EA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42A7599-ABAE-240E-5033-FE9EB3B635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11" name="Picture 10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43499CD9-47D1-D916-6730-EB8EFC6813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632C14-6569-CD3E-F1C8-20170C276525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9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406"/>
            <a:ext cx="1051560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kern="1200" dirty="0">
                <a:solidFill>
                  <a:srgbClr val="001C4E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928067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b="0" kern="1200" dirty="0" smtClean="0">
                <a:solidFill>
                  <a:srgbClr val="027FA5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8116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96806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510E-1000-3811-BF5F-583727C61B18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B478E-3253-4D7E-1676-6E289A5726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77074F15-DCC7-9D7D-9A34-0C32FACF87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6" name="Picture 5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24270FBC-47B9-EB8B-49F4-6F0001A3C9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581055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1004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b="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69329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8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510E-1000-3811-BF5F-583727C61B18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D3A817-B2F5-4A31-A75F-4821B75147B5}"/>
              </a:ext>
            </a:extLst>
          </p:cNvPr>
          <p:cNvSpPr/>
          <p:nvPr userDrawn="1"/>
        </p:nvSpPr>
        <p:spPr>
          <a:xfrm>
            <a:off x="238760" y="635195"/>
            <a:ext cx="11714480" cy="1398039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632738"/>
            <a:ext cx="1171448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3200" kern="1200" dirty="0">
                <a:solidFill>
                  <a:schemeClr val="bg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FD2A35-3ACD-DA0B-2ABF-6C2357CB5A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DFAE994C-6A7F-CB74-B30F-7EED3D3403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13" name="Picture 12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47AFFB80-1C49-E796-D575-B94F75DE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6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CB60AD-1088-2AB3-9AB2-72D767C7D02F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AE2A5-82FC-1CF2-8024-106ECC67BE0B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itle 11">
            <a:extLst>
              <a:ext uri="{FF2B5EF4-FFF2-40B4-BE49-F238E27FC236}">
                <a16:creationId xmlns:a16="http://schemas.microsoft.com/office/drawing/2014/main" id="{C20462D9-B7C7-3579-35BB-13965816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42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C599FD-199D-9FD3-41A4-E3914B056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B9915-E0E4-5FDF-D6F7-6BF1F896C402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160DC5-914B-C658-5AE5-F373AD93ABF0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3949A32A-3E63-C0F4-B311-DC9FCC30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15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477884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5785881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785881"/>
            <a:ext cx="11750675" cy="721157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B1141-7136-E195-A0C1-24760B8B73A1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2EB032DB-7C3E-A1DC-4DD4-0BFE0E79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34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778840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C599FD-199D-9FD3-41A4-E3914B056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778840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8EB6E-6D01-AD6D-E760-55AB725B8BB4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491C8AE-5339-6DDA-86CA-8FBE4A83806F}"/>
              </a:ext>
            </a:extLst>
          </p:cNvPr>
          <p:cNvCxnSpPr/>
          <p:nvPr userDrawn="1"/>
        </p:nvCxnSpPr>
        <p:spPr>
          <a:xfrm>
            <a:off x="220662" y="5785881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205A4BD8-C29C-8A81-180F-B2BAC603D3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785881"/>
            <a:ext cx="11750675" cy="721157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CFE15-75A7-B505-2482-04A30F04DA93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7FED9B0A-0145-62A9-C608-82437090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4"/>
            <a:ext cx="11750040" cy="439646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12872" y="5415279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872" y="5415279"/>
            <a:ext cx="11750675" cy="108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4EC4A-AB9A-BDEA-C540-C64C392481D1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75562D00-79D4-D031-D194-DFC8F705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28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39648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39648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38EE5D-508D-3057-ACAF-A22BDBCD41FD}"/>
              </a:ext>
            </a:extLst>
          </p:cNvPr>
          <p:cNvCxnSpPr/>
          <p:nvPr userDrawn="1"/>
        </p:nvCxnSpPr>
        <p:spPr>
          <a:xfrm>
            <a:off x="212872" y="5415279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13FC330-EADB-FD0F-B03B-31D0A22B69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872" y="5415279"/>
            <a:ext cx="11750675" cy="108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39B99-3D6F-342F-7E48-F5646F4277A9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A6E5A2F5-B94B-A4D6-A73C-C9D50520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4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187BAF-3B61-C868-6295-FD81DA2B0AF4}"/>
              </a:ext>
            </a:extLst>
          </p:cNvPr>
          <p:cNvSpPr/>
          <p:nvPr userDrawn="1"/>
        </p:nvSpPr>
        <p:spPr>
          <a:xfrm>
            <a:off x="4068000" y="6601522"/>
            <a:ext cx="4068000" cy="256478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B7494-A9C1-196A-DFD7-B98C57F5722A}"/>
              </a:ext>
            </a:extLst>
          </p:cNvPr>
          <p:cNvSpPr/>
          <p:nvPr userDrawn="1"/>
        </p:nvSpPr>
        <p:spPr>
          <a:xfrm>
            <a:off x="0" y="6601522"/>
            <a:ext cx="4068000" cy="25647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F7607-9502-DFCB-3B84-406167378C78}"/>
              </a:ext>
            </a:extLst>
          </p:cNvPr>
          <p:cNvSpPr txBox="1"/>
          <p:nvPr userDrawn="1"/>
        </p:nvSpPr>
        <p:spPr>
          <a:xfrm>
            <a:off x="4068000" y="6594649"/>
            <a:ext cx="4056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GB" sz="1200" kern="1200" dirty="0">
                <a:solidFill>
                  <a:schemeClr val="bg1"/>
                </a:solidFill>
                <a:latin typeface="+mj-lt"/>
                <a:ea typeface="Baskerville" panose="02020502070401020303" pitchFamily="18" charset="0"/>
                <a:cs typeface="+mn-cs"/>
              </a:rPr>
              <a:t>2024 Bayesian Modelling Workshop</a:t>
            </a:r>
            <a:endParaRPr lang="en-CA" sz="1200" kern="1200" dirty="0">
              <a:solidFill>
                <a:schemeClr val="bg1"/>
              </a:solidFill>
              <a:latin typeface="+mj-lt"/>
              <a:ea typeface="Baskerville" panose="02020502070401020303" pitchFamily="18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69AAE-C5CB-AA8E-0914-826D628E7AC8}"/>
              </a:ext>
            </a:extLst>
          </p:cNvPr>
          <p:cNvSpPr/>
          <p:nvPr userDrawn="1"/>
        </p:nvSpPr>
        <p:spPr>
          <a:xfrm>
            <a:off x="8136000" y="6601522"/>
            <a:ext cx="4068000" cy="25647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6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2" r:id="rId2"/>
    <p:sldLayoutId id="2147483690" r:id="rId3"/>
    <p:sldLayoutId id="2147483678" r:id="rId4"/>
    <p:sldLayoutId id="2147483677" r:id="rId5"/>
    <p:sldLayoutId id="2147483680" r:id="rId6"/>
    <p:sldLayoutId id="2147483679" r:id="rId7"/>
    <p:sldLayoutId id="2147483686" r:id="rId8"/>
    <p:sldLayoutId id="2147483687" r:id="rId9"/>
    <p:sldLayoutId id="2147483684" r:id="rId10"/>
    <p:sldLayoutId id="2147483685" r:id="rId11"/>
    <p:sldLayoutId id="2147483688" r:id="rId12"/>
    <p:sldLayoutId id="2147483689" r:id="rId13"/>
    <p:sldLayoutId id="2147483681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CA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69034-A97C-20DD-0619-A2B68EE79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63228" y="2853826"/>
            <a:ext cx="5865544" cy="383248"/>
          </a:xfrm>
        </p:spPr>
        <p:txBody>
          <a:bodyPr/>
          <a:lstStyle/>
          <a:p>
            <a:r>
              <a:rPr lang="en-CA" sz="2400" dirty="0"/>
              <a:t>Seungjae Lee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748A5-18F7-223F-029D-3D712CAAF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3228" y="3425496"/>
            <a:ext cx="5865544" cy="611859"/>
          </a:xfrm>
        </p:spPr>
        <p:txBody>
          <a:bodyPr/>
          <a:lstStyle/>
          <a:p>
            <a:r>
              <a:rPr lang="en-CA" sz="1800" dirty="0"/>
              <a:t>Department of Civil &amp; Mineral Engineering</a:t>
            </a:r>
          </a:p>
          <a:p>
            <a:r>
              <a:rPr lang="en-CA" sz="1800" dirty="0"/>
              <a:t>University of Toronto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AE8680-F7A9-A7A0-196C-F7BBBFE9F5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228" y="4443977"/>
            <a:ext cx="5865544" cy="383247"/>
          </a:xfrm>
        </p:spPr>
        <p:txBody>
          <a:bodyPr/>
          <a:lstStyle/>
          <a:p>
            <a:r>
              <a:rPr lang="en-CA" sz="2000" dirty="0"/>
              <a:t>July 30,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AE676-BA93-B03D-71DC-BB0C4E46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2024 Bayesian Modelling Workshop</a:t>
            </a:r>
            <a:endParaRPr lang="en-CA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6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970322"/>
                <a:ext cx="11731832" cy="564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sz="2400" b="1" dirty="0"/>
                  <a:t>Bayes’ theorem</a:t>
                </a:r>
              </a:p>
              <a:p>
                <a:pPr algn="ctr" latinLnBrk="0"/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A" sz="2400" b="0" dirty="0"/>
                  <a:t>     </a:t>
                </a:r>
                <a:r>
                  <a:rPr lang="en-CA" sz="2400" b="0" dirty="0">
                    <a:sym typeface="Wingdings" panose="05000000000000000000" pitchFamily="2" charset="2"/>
                  </a:rPr>
                  <a:t>    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endParaRPr lang="en-CA" sz="2400" dirty="0"/>
              </a:p>
              <a:p>
                <a:pPr latinLnBrk="0"/>
                <a:endParaRPr lang="en-CA" sz="2400" dirty="0"/>
              </a:p>
              <a:p>
                <a:pPr latinLnBrk="0"/>
                <a:r>
                  <a:rPr lang="en-CA" sz="2400" b="1" dirty="0"/>
                  <a:t>Bayesian modelling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  <m:e>
                          <m:r>
                            <a:rPr lang="en-CA" sz="24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 i="0" smtClean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  <m:e>
                              <m:r>
                                <a:rPr lang="en-CA" sz="2400" b="1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A" sz="2400" b="1" dirty="0"/>
              </a:p>
              <a:p>
                <a:pPr latinLnBrk="0"/>
                <a:endParaRPr lang="en-CA" sz="2400" dirty="0"/>
              </a:p>
              <a:p>
                <a:pPr marL="4310063" latinLnBrk="0"/>
                <a14:m>
                  <m:oMath xmlns:m="http://schemas.openxmlformats.org/officeDocument/2006/math">
                    <m:r>
                      <a:rPr lang="en-US" sz="2400" b="1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400" dirty="0"/>
                  <a:t>: Model parameters</a:t>
                </a:r>
              </a:p>
              <a:p>
                <a:pPr marL="4310063" latinLnBrk="0"/>
                <a14:m>
                  <m:oMath xmlns:m="http://schemas.openxmlformats.org/officeDocument/2006/math">
                    <m:r>
                      <a:rPr lang="en-US" sz="2400" b="1" smtClean="0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US" sz="2400" dirty="0"/>
                  <a:t>: Data</a:t>
                </a:r>
              </a:p>
              <a:p>
                <a:pPr marL="4310063" latinLnBrk="0"/>
                <a:endParaRPr lang="en-US" sz="2400" dirty="0"/>
              </a:p>
              <a:p>
                <a:pPr marL="895350" indent="-344488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Encode our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prior knowledge</a:t>
                </a:r>
              </a:p>
              <a:p>
                <a:pPr marL="895350" indent="-344488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Quantify the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model uncertainty</a:t>
                </a:r>
                <a:endParaRPr lang="en-US" sz="2000" dirty="0">
                  <a:solidFill>
                    <a:schemeClr val="accent2"/>
                  </a:solidFill>
                </a:endParaRPr>
              </a:p>
              <a:p>
                <a:pPr marL="895350" indent="-344488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Easily introduce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hidden (unobserved) variables</a:t>
                </a:r>
              </a:p>
              <a:p>
                <a:pPr marL="895350" indent="-344488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Seamlessly combine data from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heterogeneous sources</a:t>
                </a:r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970322"/>
                <a:ext cx="11731832" cy="5647893"/>
              </a:xfrm>
              <a:prstGeom prst="rect">
                <a:avLst/>
              </a:prstGeom>
              <a:blipFill>
                <a:blip r:embed="rId2"/>
                <a:stretch>
                  <a:fillRect l="-779" t="-755" b="-97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3F9EFFA-AAD5-B4B7-E530-EACEEFDA641C}"/>
              </a:ext>
            </a:extLst>
          </p:cNvPr>
          <p:cNvSpPr txBox="1"/>
          <p:nvPr/>
        </p:nvSpPr>
        <p:spPr>
          <a:xfrm>
            <a:off x="4559029" y="2101286"/>
            <a:ext cx="134203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latinLnBrk="0"/>
            <a:r>
              <a:rPr lang="en-CA" sz="2000" dirty="0"/>
              <a:t>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F96618-A332-25C4-4718-23B9EEC9E704}"/>
                  </a:ext>
                </a:extLst>
              </p:cNvPr>
              <p:cNvSpPr txBox="1"/>
              <p:nvPr/>
            </p:nvSpPr>
            <p:spPr>
              <a:xfrm>
                <a:off x="8473571" y="2587970"/>
                <a:ext cx="2744662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 latinLnBrk="0"/>
                <a:r>
                  <a:rPr lang="en-CA" sz="2000" dirty="0"/>
                  <a:t>Prior probability</a:t>
                </a:r>
              </a:p>
              <a:p>
                <a:pPr latinLnBrk="0"/>
                <a:r>
                  <a:rPr lang="en-CA" sz="2000" dirty="0"/>
                  <a:t>(prior knowledge on </a:t>
                </a:r>
                <a14:m>
                  <m:oMath xmlns:m="http://schemas.openxmlformats.org/officeDocument/2006/math">
                    <m:r>
                      <a:rPr lang="en-CA" sz="2000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CA" sz="20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F96618-A332-25C4-4718-23B9EEC9E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571" y="2587970"/>
                <a:ext cx="2744662" cy="707886"/>
              </a:xfrm>
              <a:prstGeom prst="rect">
                <a:avLst/>
              </a:prstGeom>
              <a:blipFill>
                <a:blip r:embed="rId3"/>
                <a:stretch>
                  <a:fillRect l="-1991" t="-3390" r="-1327" b="-144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D1DD-CEC5-431C-264A-521306A074FE}"/>
                  </a:ext>
                </a:extLst>
              </p:cNvPr>
              <p:cNvSpPr txBox="1"/>
              <p:nvPr/>
            </p:nvSpPr>
            <p:spPr>
              <a:xfrm>
                <a:off x="546642" y="3344889"/>
                <a:ext cx="3073277" cy="1015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 latinLnBrk="0"/>
                <a:r>
                  <a:rPr lang="en-CA" sz="2000" dirty="0"/>
                  <a:t>Posterior probability</a:t>
                </a:r>
              </a:p>
              <a:p>
                <a:pPr latinLnBrk="0"/>
                <a:r>
                  <a:rPr lang="en-CA" sz="2000" dirty="0"/>
                  <a:t>(updated knowledge on </a:t>
                </a:r>
                <a14:m>
                  <m:oMath xmlns:m="http://schemas.openxmlformats.org/officeDocument/2006/math">
                    <m:r>
                      <a:rPr lang="en-CA" sz="2000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br>
                  <a:rPr lang="en-CA" sz="2000" dirty="0"/>
                </a:br>
                <a:r>
                  <a:rPr lang="en-CA" sz="2000" dirty="0"/>
                  <a:t>after observing </a:t>
                </a:r>
                <a14:m>
                  <m:oMath xmlns:m="http://schemas.openxmlformats.org/officeDocument/2006/math">
                    <m:r>
                      <a:rPr lang="en-CA" sz="2000" b="1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en-CA" sz="20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CD1DD-CEC5-431C-264A-521306A07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42" y="3344889"/>
                <a:ext cx="3073277" cy="1015663"/>
              </a:xfrm>
              <a:prstGeom prst="rect">
                <a:avLst/>
              </a:prstGeom>
              <a:blipFill>
                <a:blip r:embed="rId4"/>
                <a:stretch>
                  <a:fillRect l="-1976" t="-2381" b="-101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0BDE7D-697B-715E-CD99-75C631FB19E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582096" y="2941913"/>
            <a:ext cx="891475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95AB6F-8420-E8F9-5A84-4A533E7FC1AC}"/>
              </a:ext>
            </a:extLst>
          </p:cNvPr>
          <p:cNvCxnSpPr>
            <a:cxnSpLocks/>
          </p:cNvCxnSpPr>
          <p:nvPr/>
        </p:nvCxnSpPr>
        <p:spPr>
          <a:xfrm>
            <a:off x="5526341" y="2501396"/>
            <a:ext cx="409819" cy="312202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2CED8F-CA4F-2EC2-9077-DA0C84F2090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619919" y="3344889"/>
            <a:ext cx="1000719" cy="507832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E8B6B3A-9138-50CA-B813-9B241CBB749D}"/>
              </a:ext>
            </a:extLst>
          </p:cNvPr>
          <p:cNvSpPr txBox="1"/>
          <p:nvPr/>
        </p:nvSpPr>
        <p:spPr>
          <a:xfrm>
            <a:off x="8269322" y="5883874"/>
            <a:ext cx="172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Flexible model structure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88BEEB-D0AE-8BB2-3D62-56F4E3A4E63A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906222" y="6031170"/>
            <a:ext cx="363100" cy="17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A770FE-448A-4EAB-0D66-6CF245E55822}"/>
              </a:ext>
            </a:extLst>
          </p:cNvPr>
          <p:cNvCxnSpPr>
            <a:cxnSpLocks/>
          </p:cNvCxnSpPr>
          <p:nvPr/>
        </p:nvCxnSpPr>
        <p:spPr>
          <a:xfrm flipH="1">
            <a:off x="7906222" y="6207040"/>
            <a:ext cx="363100" cy="154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27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59C869-075D-1E7B-8A3B-0E9B4D561151}"/>
                  </a:ext>
                </a:extLst>
              </p:cNvPr>
              <p:cNvSpPr txBox="1"/>
              <p:nvPr/>
            </p:nvSpPr>
            <p:spPr>
              <a:xfrm>
                <a:off x="1161536" y="3203547"/>
                <a:ext cx="6175022" cy="305518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Prior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CA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=1/100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A59C869-075D-1E7B-8A3B-0E9B4D561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36" y="3203547"/>
                <a:ext cx="6175022" cy="3055186"/>
              </a:xfrm>
              <a:prstGeom prst="rect">
                <a:avLst/>
              </a:prstGeom>
              <a:blipFill>
                <a:blip r:embed="rId2"/>
                <a:stretch>
                  <a:fillRect l="-2962" t="-25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8D8E9-27B1-C872-121F-95DF782346F6}"/>
                  </a:ext>
                </a:extLst>
              </p:cNvPr>
              <p:cNvSpPr txBox="1"/>
              <p:nvPr/>
            </p:nvSpPr>
            <p:spPr>
              <a:xfrm>
                <a:off x="1379883" y="945564"/>
                <a:ext cx="3962400" cy="100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  <m:e>
                          <m:r>
                            <a:rPr lang="en-CA" sz="28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 i="0" smtClean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</m:d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58D8E9-27B1-C872-121F-95DF78234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883" y="945564"/>
                <a:ext cx="3962400" cy="1001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EF61FE-F8B4-4A62-3218-DFDEA1A6C026}"/>
                  </a:ext>
                </a:extLst>
              </p:cNvPr>
              <p:cNvSpPr txBox="1"/>
              <p:nvPr/>
            </p:nvSpPr>
            <p:spPr>
              <a:xfrm>
                <a:off x="4973983" y="941633"/>
                <a:ext cx="3213100" cy="1085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𝐃</m:t>
                              </m:r>
                            </m:e>
                          </m:d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CA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1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  <m:e>
                                  <m:r>
                                    <a:rPr lang="en-CA" sz="2800" b="1">
                                      <a:latin typeface="Cambria Math" panose="02040503050406030204" pitchFamily="18" charset="0"/>
                                    </a:rPr>
                                    <m:t>𝐃</m:t>
                                  </m:r>
                                </m:e>
                              </m:d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b="1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CA" sz="2800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CA" sz="2800" b="1" i="0" smtClean="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EF61FE-F8B4-4A62-3218-DFDEA1A6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983" y="941633"/>
                <a:ext cx="3213100" cy="10851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6139F-00C7-A503-0CE1-076C44FF6ACC}"/>
                  </a:ext>
                </a:extLst>
              </p:cNvPr>
              <p:cNvSpPr txBox="1"/>
              <p:nvPr/>
            </p:nvSpPr>
            <p:spPr>
              <a:xfrm>
                <a:off x="7653683" y="1184293"/>
                <a:ext cx="32131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</m:d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36139F-00C7-A503-0CE1-076C44FF6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683" y="1184293"/>
                <a:ext cx="32131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B560493-4227-7A23-2861-ADDD38BE1122}"/>
              </a:ext>
            </a:extLst>
          </p:cNvPr>
          <p:cNvSpPr/>
          <p:nvPr/>
        </p:nvSpPr>
        <p:spPr>
          <a:xfrm>
            <a:off x="5513936" y="1507332"/>
            <a:ext cx="2519363" cy="435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551D6-E162-6DB2-8BFD-F5DE791497F0}"/>
              </a:ext>
            </a:extLst>
          </p:cNvPr>
          <p:cNvSpPr txBox="1"/>
          <p:nvPr/>
        </p:nvSpPr>
        <p:spPr>
          <a:xfrm>
            <a:off x="8187083" y="2101587"/>
            <a:ext cx="347242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latinLnBrk="0"/>
            <a:r>
              <a:rPr lang="en-CA" sz="2000" dirty="0"/>
              <a:t>Marginal likelihood</a:t>
            </a:r>
            <a:br>
              <a:rPr lang="en-CA" sz="2000" dirty="0"/>
            </a:br>
            <a:r>
              <a:rPr lang="en-CA" sz="2000" dirty="0"/>
              <a:t>(a.k.a., normalizing constant)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BD5A94-44F6-8556-4204-06971A4DF559}"/>
              </a:ext>
            </a:extLst>
          </p:cNvPr>
          <p:cNvCxnSpPr>
            <a:cxnSpLocks/>
          </p:cNvCxnSpPr>
          <p:nvPr/>
        </p:nvCxnSpPr>
        <p:spPr>
          <a:xfrm flipH="1" flipV="1">
            <a:off x="7445889" y="2012479"/>
            <a:ext cx="741194" cy="221207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B9C009-52ED-6211-20E7-61695258C4F2}"/>
                  </a:ext>
                </a:extLst>
              </p:cNvPr>
              <p:cNvSpPr txBox="1"/>
              <p:nvPr/>
            </p:nvSpPr>
            <p:spPr>
              <a:xfrm>
                <a:off x="6454438" y="3203547"/>
                <a:ext cx="6128424" cy="329730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Likelihood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800" b="1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prstClr val="black"/>
                  </a:solidFill>
                  <a:ea typeface="맑은 고딕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B9C009-52ED-6211-20E7-61695258C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38" y="3203547"/>
                <a:ext cx="6128424" cy="3297304"/>
              </a:xfrm>
              <a:prstGeom prst="rect">
                <a:avLst/>
              </a:prstGeom>
              <a:blipFill>
                <a:blip r:embed="rId6"/>
                <a:stretch>
                  <a:fillRect l="-2985" t="-24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06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1" grpId="0" animBg="1"/>
      <p:bldP spid="11" grpId="1" animBg="1"/>
      <p:bldP spid="12" grpId="0" animBg="1"/>
      <p:bldP spid="12" grpId="1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7AB667-1767-E732-78AA-9A2493F1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5E52A-FFB6-50DA-ED6F-F7264D30E7AB}"/>
              </a:ext>
            </a:extLst>
          </p:cNvPr>
          <p:cNvSpPr txBox="1"/>
          <p:nvPr/>
        </p:nvSpPr>
        <p:spPr>
          <a:xfrm>
            <a:off x="1797656" y="1448930"/>
            <a:ext cx="3066740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Least Squares</a:t>
            </a:r>
            <a:br>
              <a:rPr lang="en-CA" dirty="0"/>
            </a:br>
            <a:r>
              <a:rPr lang="en-CA" dirty="0"/>
              <a:t>(maximum-likelihood)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DD221-2DA9-DFA6-3629-77E296C1E96E}"/>
              </a:ext>
            </a:extLst>
          </p:cNvPr>
          <p:cNvSpPr txBox="1"/>
          <p:nvPr/>
        </p:nvSpPr>
        <p:spPr>
          <a:xfrm>
            <a:off x="7904951" y="1617700"/>
            <a:ext cx="3066740" cy="477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Bayesian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3A2CF23-AE2C-2D89-E473-D66464CEB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8787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21C472-B90F-0BB8-7F55-866F6E9A7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208787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9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D6960C-A5A1-ED38-BB28-96C44F479047}"/>
              </a:ext>
            </a:extLst>
          </p:cNvPr>
          <p:cNvGrpSpPr/>
          <p:nvPr/>
        </p:nvGrpSpPr>
        <p:grpSpPr>
          <a:xfrm>
            <a:off x="8179273" y="1526751"/>
            <a:ext cx="3912208" cy="3631372"/>
            <a:chOff x="100519" y="1526751"/>
            <a:chExt cx="3912208" cy="3631372"/>
          </a:xfrm>
        </p:grpSpPr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79180CA0-70F1-4B72-B7B9-D0AEF65C2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19" y="2248875"/>
              <a:ext cx="3912208" cy="29092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C0131B8-81BB-4445-B9D2-433B4C6096A8}"/>
                </a:ext>
              </a:extLst>
            </p:cNvPr>
            <p:cNvSpPr txBox="1"/>
            <p:nvPr/>
          </p:nvSpPr>
          <p:spPr>
            <a:xfrm>
              <a:off x="747069" y="1526751"/>
              <a:ext cx="3066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0"/>
              <a:r>
                <a:rPr lang="en-CA" dirty="0" err="1"/>
                <a:t>Subsubset</a:t>
              </a:r>
              <a:endParaRPr lang="en-CA" dirty="0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5FED8F-6FED-A712-55A7-7DF14EBF9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" y="2248875"/>
            <a:ext cx="3912208" cy="29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BA29917-78E2-2F68-457C-43B86E59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" y="2249323"/>
            <a:ext cx="3911606" cy="2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E81A1D-E257-CACB-E6E6-229535C73438}"/>
              </a:ext>
            </a:extLst>
          </p:cNvPr>
          <p:cNvSpPr txBox="1"/>
          <p:nvPr/>
        </p:nvSpPr>
        <p:spPr>
          <a:xfrm>
            <a:off x="774095" y="1526751"/>
            <a:ext cx="3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Full dataset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E018AB-9098-0888-E71F-CA19398C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FC8A91E-2923-23E2-CF07-82E186AF9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896" y="2248875"/>
            <a:ext cx="3912208" cy="29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88114-DEFC-6232-3773-F278F71B6B15}"/>
              </a:ext>
            </a:extLst>
          </p:cNvPr>
          <p:cNvSpPr txBox="1"/>
          <p:nvPr/>
        </p:nvSpPr>
        <p:spPr>
          <a:xfrm>
            <a:off x="4800260" y="1526751"/>
            <a:ext cx="3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Subset</a:t>
            </a:r>
          </a:p>
        </p:txBody>
      </p:sp>
    </p:spTree>
    <p:extLst>
      <p:ext uri="{BB962C8B-B14F-4D97-AF65-F5344CB8AC3E}">
        <p14:creationId xmlns:p14="http://schemas.microsoft.com/office/powerpoint/2010/main" val="53311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8AAB601-898C-0DA6-F5A8-390A3273C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9" y="2248875"/>
            <a:ext cx="3911605" cy="2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BCAC976-E767-B2FE-6BB0-60E9FFA3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499" y="2249323"/>
            <a:ext cx="3911605" cy="2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2461D6D-87E4-BFB2-DAC6-3BCC25B28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876" y="2249323"/>
            <a:ext cx="3911605" cy="2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0131B8-81BB-4445-B9D2-433B4C6096A8}"/>
              </a:ext>
            </a:extLst>
          </p:cNvPr>
          <p:cNvSpPr txBox="1"/>
          <p:nvPr/>
        </p:nvSpPr>
        <p:spPr>
          <a:xfrm>
            <a:off x="8825823" y="1526751"/>
            <a:ext cx="3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 err="1"/>
              <a:t>Subsubset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81A1D-E257-CACB-E6E6-229535C73438}"/>
              </a:ext>
            </a:extLst>
          </p:cNvPr>
          <p:cNvSpPr txBox="1"/>
          <p:nvPr/>
        </p:nvSpPr>
        <p:spPr>
          <a:xfrm>
            <a:off x="774095" y="1526751"/>
            <a:ext cx="3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Full dataset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E018AB-9098-0888-E71F-CA19398C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88114-DEFC-6232-3773-F278F71B6B15}"/>
              </a:ext>
            </a:extLst>
          </p:cNvPr>
          <p:cNvSpPr txBox="1"/>
          <p:nvPr/>
        </p:nvSpPr>
        <p:spPr>
          <a:xfrm>
            <a:off x="4800260" y="1526751"/>
            <a:ext cx="306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Subset</a:t>
            </a:r>
          </a:p>
        </p:txBody>
      </p:sp>
    </p:spTree>
    <p:extLst>
      <p:ext uri="{BB962C8B-B14F-4D97-AF65-F5344CB8AC3E}">
        <p14:creationId xmlns:p14="http://schemas.microsoft.com/office/powerpoint/2010/main" val="400421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912874-BF27-D2F1-7A67-AF342501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67DA486-BE35-DD92-C266-1BA130A1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14" y="1780770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DFCEB65-6F66-475D-1781-59742DDBC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461" y="1780770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0CD7FC-F410-6825-BB3E-78DABEB5B900}"/>
              </a:ext>
            </a:extLst>
          </p:cNvPr>
          <p:cNvSpPr txBox="1"/>
          <p:nvPr/>
        </p:nvSpPr>
        <p:spPr>
          <a:xfrm>
            <a:off x="1797656" y="1020913"/>
            <a:ext cx="3066740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Least Squares</a:t>
            </a:r>
            <a:br>
              <a:rPr lang="en-CA" dirty="0"/>
            </a:br>
            <a:r>
              <a:rPr lang="en-CA" dirty="0"/>
              <a:t>(maximum-likelihood)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2E999-F2F2-9A1A-F706-F9F90287B802}"/>
              </a:ext>
            </a:extLst>
          </p:cNvPr>
          <p:cNvSpPr txBox="1"/>
          <p:nvPr/>
        </p:nvSpPr>
        <p:spPr>
          <a:xfrm>
            <a:off x="7904951" y="1189683"/>
            <a:ext cx="3066740" cy="477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Bayesian</a:t>
            </a:r>
          </a:p>
        </p:txBody>
      </p:sp>
    </p:spTree>
    <p:extLst>
      <p:ext uri="{BB962C8B-B14F-4D97-AF65-F5344CB8AC3E}">
        <p14:creationId xmlns:p14="http://schemas.microsoft.com/office/powerpoint/2010/main" val="27207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7380D9-7D28-C1D6-2009-48FD4823F6DC}"/>
                  </a:ext>
                </a:extLst>
              </p:cNvPr>
              <p:cNvSpPr txBox="1"/>
              <p:nvPr/>
            </p:nvSpPr>
            <p:spPr>
              <a:xfrm>
                <a:off x="1161536" y="1977862"/>
                <a:ext cx="6175022" cy="305518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Prior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CA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=1/100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7380D9-7D28-C1D6-2009-48FD4823F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36" y="1977862"/>
                <a:ext cx="6175022" cy="3055186"/>
              </a:xfrm>
              <a:prstGeom prst="rect">
                <a:avLst/>
              </a:prstGeom>
              <a:blipFill>
                <a:blip r:embed="rId2"/>
                <a:stretch>
                  <a:fillRect l="-2962" t="-23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3F349B-C4B6-3874-D906-BF7C21A242F1}"/>
                  </a:ext>
                </a:extLst>
              </p:cNvPr>
              <p:cNvSpPr txBox="1"/>
              <p:nvPr/>
            </p:nvSpPr>
            <p:spPr>
              <a:xfrm>
                <a:off x="6454438" y="1977862"/>
                <a:ext cx="6128424" cy="329730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Likelihood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800" b="1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prstClr val="black"/>
                  </a:solidFill>
                  <a:ea typeface="맑은 고딕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3F349B-C4B6-3874-D906-BF7C21A24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38" y="1977862"/>
                <a:ext cx="6128424" cy="3297304"/>
              </a:xfrm>
              <a:prstGeom prst="rect">
                <a:avLst/>
              </a:prstGeom>
              <a:blipFill>
                <a:blip r:embed="rId3"/>
                <a:stretch>
                  <a:fillRect l="-2985" t="-22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05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3FA151-0DD9-D53E-86CD-48181427D36F}"/>
                  </a:ext>
                </a:extLst>
              </p:cNvPr>
              <p:cNvSpPr txBox="1"/>
              <p:nvPr/>
            </p:nvSpPr>
            <p:spPr>
              <a:xfrm>
                <a:off x="6454438" y="1977862"/>
                <a:ext cx="6128424" cy="329730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Likelihood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e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28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2800" b="1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2800" b="1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2800" dirty="0"/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28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2800" dirty="0">
                  <a:solidFill>
                    <a:prstClr val="black"/>
                  </a:solidFill>
                  <a:ea typeface="맑은 고딕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3FA151-0DD9-D53E-86CD-48181427D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38" y="1977862"/>
                <a:ext cx="6128424" cy="3297304"/>
              </a:xfrm>
              <a:prstGeom prst="rect">
                <a:avLst/>
              </a:prstGeom>
              <a:blipFill>
                <a:blip r:embed="rId2"/>
                <a:stretch>
                  <a:fillRect l="-2985" t="-22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93E7AC-8C3D-2CD1-AEB8-F5F9BD11CD6A}"/>
                  </a:ext>
                </a:extLst>
              </p:cNvPr>
              <p:cNvSpPr txBox="1"/>
              <p:nvPr/>
            </p:nvSpPr>
            <p:spPr>
              <a:xfrm>
                <a:off x="1161536" y="1977862"/>
                <a:ext cx="6175022" cy="3581356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latinLnBrk="0">
                  <a:spcAft>
                    <a:spcPts val="1200"/>
                  </a:spcAft>
                </a:pPr>
                <a:r>
                  <a:rPr lang="en-CA" sz="2800" b="1" dirty="0">
                    <a:ea typeface="Cambria Math" panose="02040503050406030204" pitchFamily="18" charset="0"/>
                  </a:rPr>
                  <a:t>Prior</a:t>
                </a:r>
              </a:p>
              <a:p>
                <a:pPr latinLnBrk="0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𝛉</m:t>
                        </m:r>
                      </m:e>
                    </m:d>
                    <m:r>
                      <a:rPr lang="en-CA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CA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CA" sz="2800" b="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trike="sngStrike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trike="sngStrike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trike="sngStrike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 strike="sngStrike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trike="sngStrike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b="0" i="1" strike="sngStrike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CA" sz="2800" i="1" strike="sngStrik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2800" i="1" strike="sngStrike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 strike="sngStrike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 strike="sngStrike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b="0" i="1" strike="sngStrike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2800" b="0" i="1" strike="sngStrike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2800" i="1" strike="sngStrike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trike="sngStrike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</m:oMath>
                  </m:oMathPara>
                </a14:m>
                <a:endParaRPr lang="en-CA" sz="2800" i="1" strike="sngStrike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CA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=1/100</m:t>
                          </m:r>
                        </m:e>
                      </m:d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  <a:p>
                <a:pPr latinLnBrk="0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=1/100</m:t>
                      </m:r>
                      <m:r>
                        <a:rPr lang="en-CA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93E7AC-8C3D-2CD1-AEB8-F5F9BD11C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536" y="1977862"/>
                <a:ext cx="6175022" cy="3581356"/>
              </a:xfrm>
              <a:prstGeom prst="rect">
                <a:avLst/>
              </a:prstGeom>
              <a:blipFill>
                <a:blip r:embed="rId3"/>
                <a:stretch>
                  <a:fillRect l="-2962" t="-20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7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316D3D-5518-C4FB-6B80-F86FA9C0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EC11F-8B16-3E97-1FE4-566C84870325}"/>
              </a:ext>
            </a:extLst>
          </p:cNvPr>
          <p:cNvSpPr txBox="1"/>
          <p:nvPr/>
        </p:nvSpPr>
        <p:spPr>
          <a:xfrm>
            <a:off x="1362286" y="1373576"/>
            <a:ext cx="3990317" cy="80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Bayesian</a:t>
            </a:r>
          </a:p>
          <a:p>
            <a:pPr algn="ctr" latinLnBrk="0"/>
            <a:r>
              <a:rPr lang="en-CA" dirty="0"/>
              <a:t>Without informative prior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390E1-1430-6CBD-4C03-BD64D4DA9222}"/>
              </a:ext>
            </a:extLst>
          </p:cNvPr>
          <p:cNvSpPr txBox="1"/>
          <p:nvPr/>
        </p:nvSpPr>
        <p:spPr>
          <a:xfrm>
            <a:off x="7088834" y="1453739"/>
            <a:ext cx="472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Bayesian</a:t>
            </a:r>
          </a:p>
          <a:p>
            <a:pPr algn="ctr" latinLnBrk="0"/>
            <a:r>
              <a:rPr lang="en-CA" dirty="0"/>
              <a:t>With informative prior (positive correlation)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804D3B89-9179-A5D7-5294-3C117393D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189331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53C0B870-5F85-C163-B4A1-67AEB8E53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89331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7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F3AC6-33B7-677E-184D-680EA3D13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681" y="2740025"/>
            <a:ext cx="9672638" cy="1958975"/>
          </a:xfrm>
        </p:spPr>
        <p:txBody>
          <a:bodyPr/>
          <a:lstStyle/>
          <a:p>
            <a:pPr marL="0" indent="0" algn="ctr">
              <a:buNone/>
            </a:pPr>
            <a:r>
              <a:rPr lang="en-CA" sz="4000" b="1" dirty="0"/>
              <a:t>Exercise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3DFC7-97EB-DF39-C6ED-6234061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645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ADB9A5-494E-623E-E840-A5F010B50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0492" y="1300842"/>
            <a:ext cx="9367838" cy="471895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CA" sz="2800" b="1" strike="sngStrike" dirty="0"/>
              <a:t>Measurement uncertainty and Bayesian estimation</a:t>
            </a:r>
            <a:endParaRPr lang="en-CA" sz="2800" strike="sngStrike" dirty="0"/>
          </a:p>
          <a:p>
            <a:pPr>
              <a:spcBef>
                <a:spcPts val="1800"/>
              </a:spcBef>
            </a:pPr>
            <a:r>
              <a:rPr lang="en-CA" sz="2800" b="1" dirty="0"/>
              <a:t>Bayesian linear regression</a:t>
            </a:r>
            <a:endParaRPr lang="en-CA" sz="2800" dirty="0"/>
          </a:p>
          <a:p>
            <a:pPr>
              <a:spcBef>
                <a:spcPts val="1800"/>
              </a:spcBef>
            </a:pPr>
            <a:r>
              <a:rPr lang="en-CA" sz="2800" b="1" dirty="0"/>
              <a:t>Latent/unobservable variables</a:t>
            </a:r>
            <a:endParaRPr lang="en-CA" sz="2800" dirty="0"/>
          </a:p>
          <a:p>
            <a:pPr>
              <a:spcBef>
                <a:spcPts val="1800"/>
              </a:spcBef>
            </a:pPr>
            <a:r>
              <a:rPr lang="en-CA" sz="2800" b="1" dirty="0"/>
              <a:t>Advanced Topics </a:t>
            </a:r>
            <a:r>
              <a:rPr lang="en-CA" sz="2800" dirty="0"/>
              <a:t>(if time allows)</a:t>
            </a:r>
            <a:r>
              <a:rPr lang="en-CA" sz="2800" b="1" dirty="0"/>
              <a:t>: </a:t>
            </a:r>
          </a:p>
          <a:p>
            <a:pPr lvl="1"/>
            <a:r>
              <a:rPr lang="en-CA" sz="2800" dirty="0"/>
              <a:t>Gaussian process regression</a:t>
            </a:r>
          </a:p>
          <a:p>
            <a:pPr lvl="1"/>
            <a:r>
              <a:rPr lang="en-CA" sz="2800" dirty="0"/>
              <a:t>Bayesian optimization</a:t>
            </a:r>
          </a:p>
          <a:p>
            <a:pPr lvl="1"/>
            <a:r>
              <a:rPr lang="en-CA" sz="2800" dirty="0"/>
              <a:t>Probabilistic deep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2352B-413D-EDD8-F391-B348E44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Workshop Outline</a:t>
            </a:r>
          </a:p>
        </p:txBody>
      </p:sp>
    </p:spTree>
    <p:extLst>
      <p:ext uri="{BB962C8B-B14F-4D97-AF65-F5344CB8AC3E}">
        <p14:creationId xmlns:p14="http://schemas.microsoft.com/office/powerpoint/2010/main" val="911742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E93-5D9E-57A6-4D61-08FB343D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9E792-64BF-FF8C-5B34-D3FE1A1CD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Seungjae Lee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781B-C0B0-F1DF-D001-A1C9BF40F8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sjae.lee@utoronto.ca</a:t>
            </a:r>
          </a:p>
        </p:txBody>
      </p:sp>
    </p:spTree>
    <p:extLst>
      <p:ext uri="{BB962C8B-B14F-4D97-AF65-F5344CB8AC3E}">
        <p14:creationId xmlns:p14="http://schemas.microsoft.com/office/powerpoint/2010/main" val="3080338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E0B23E-4FD6-3008-7F3D-2790C555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Linear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F4322-1A12-5C06-1553-03548A6494C6}"/>
              </a:ext>
            </a:extLst>
          </p:cNvPr>
          <p:cNvSpPr txBox="1"/>
          <p:nvPr/>
        </p:nvSpPr>
        <p:spPr>
          <a:xfrm>
            <a:off x="829876" y="1542761"/>
            <a:ext cx="10773410" cy="4236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spcAft>
                <a:spcPts val="2400"/>
              </a:spcAft>
            </a:pPr>
            <a:r>
              <a:rPr lang="en-US" sz="3600" dirty="0"/>
              <a:t>Estimation/Training/Inference Methods</a:t>
            </a:r>
          </a:p>
          <a:p>
            <a:pPr marL="742950" lvl="1" indent="-285750" latinLnBrk="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Analytical solution</a:t>
            </a:r>
          </a:p>
          <a:p>
            <a:pPr marL="742950" lvl="1" indent="-285750" latinLnBrk="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Sampling (e.g., Markov chain Monte Carlo)</a:t>
            </a:r>
          </a:p>
          <a:p>
            <a:pPr marL="742950" lvl="1" indent="-285750" latinLnBrk="0">
              <a:lnSpc>
                <a:spcPct val="150000"/>
              </a:lnSpc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Variational inference</a:t>
            </a:r>
          </a:p>
        </p:txBody>
      </p:sp>
    </p:spTree>
    <p:extLst>
      <p:ext uri="{BB962C8B-B14F-4D97-AF65-F5344CB8AC3E}">
        <p14:creationId xmlns:p14="http://schemas.microsoft.com/office/powerpoint/2010/main" val="239204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F3AC6-33B7-677E-184D-680EA3D13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681" y="2740025"/>
            <a:ext cx="9672638" cy="1958975"/>
          </a:xfrm>
        </p:spPr>
        <p:txBody>
          <a:bodyPr/>
          <a:lstStyle/>
          <a:p>
            <a:pPr marL="0" indent="0" algn="ctr">
              <a:buNone/>
            </a:pPr>
            <a:r>
              <a:rPr lang="en-CA" sz="4000" b="1" dirty="0"/>
              <a:t>Linear Regression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3DFC7-97EB-DF39-C6ED-6234061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747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0CEF15-1E0C-112A-3903-8995D90A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Forward vs Inverse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016E35-D1B3-0993-5EE1-9D1B5134C1AF}"/>
                  </a:ext>
                </a:extLst>
              </p:cNvPr>
              <p:cNvSpPr txBox="1"/>
              <p:nvPr/>
            </p:nvSpPr>
            <p:spPr>
              <a:xfrm>
                <a:off x="4239124" y="2426501"/>
                <a:ext cx="3713751" cy="815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4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4800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acc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48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4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4800" b="1" i="0" smtClean="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lang="en-CA" sz="4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016E35-D1B3-0993-5EE1-9D1B5134C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124" y="2426501"/>
                <a:ext cx="3713751" cy="815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9FF5D7B-3550-7D81-B1BB-1374025F5D8A}"/>
              </a:ext>
            </a:extLst>
          </p:cNvPr>
          <p:cNvSpPr txBox="1"/>
          <p:nvPr/>
        </p:nvSpPr>
        <p:spPr>
          <a:xfrm>
            <a:off x="2170952" y="2218186"/>
            <a:ext cx="1753099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Predicted outputs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15616-C161-19A5-1072-4E63CCD7A228}"/>
              </a:ext>
            </a:extLst>
          </p:cNvPr>
          <p:cNvSpPr txBox="1"/>
          <p:nvPr/>
        </p:nvSpPr>
        <p:spPr>
          <a:xfrm>
            <a:off x="5772149" y="4094002"/>
            <a:ext cx="1753099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Model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2356CB-24E6-3937-A6A8-A792C02547F3}"/>
              </a:ext>
            </a:extLst>
          </p:cNvPr>
          <p:cNvCxnSpPr/>
          <p:nvPr/>
        </p:nvCxnSpPr>
        <p:spPr>
          <a:xfrm>
            <a:off x="5753098" y="3251634"/>
            <a:ext cx="17530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2C4C61-6A3B-06B4-0B11-7C375CA5CCE2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6648698" y="3327834"/>
            <a:ext cx="1" cy="76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60BB22-7230-B103-F371-89CB7D7EE86A}"/>
              </a:ext>
            </a:extLst>
          </p:cNvPr>
          <p:cNvCxnSpPr>
            <a:cxnSpLocks/>
          </p:cNvCxnSpPr>
          <p:nvPr/>
        </p:nvCxnSpPr>
        <p:spPr>
          <a:xfrm>
            <a:off x="3695700" y="2628833"/>
            <a:ext cx="809625" cy="26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FF0B64-A4BD-9609-12A3-D80632D4E6C7}"/>
              </a:ext>
            </a:extLst>
          </p:cNvPr>
          <p:cNvSpPr txBox="1"/>
          <p:nvPr/>
        </p:nvSpPr>
        <p:spPr>
          <a:xfrm>
            <a:off x="6514601" y="1290039"/>
            <a:ext cx="1753099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Inputs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3B3E0F-787D-1AD0-4DA4-CE4BE85CB6D4}"/>
              </a:ext>
            </a:extLst>
          </p:cNvPr>
          <p:cNvCxnSpPr>
            <a:cxnSpLocks/>
          </p:cNvCxnSpPr>
          <p:nvPr/>
        </p:nvCxnSpPr>
        <p:spPr>
          <a:xfrm flipH="1">
            <a:off x="6562725" y="1732428"/>
            <a:ext cx="528388" cy="92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A392C5-5F36-F3CE-ADAA-0872FC974628}"/>
              </a:ext>
            </a:extLst>
          </p:cNvPr>
          <p:cNvSpPr txBox="1"/>
          <p:nvPr/>
        </p:nvSpPr>
        <p:spPr>
          <a:xfrm>
            <a:off x="7886700" y="1925401"/>
            <a:ext cx="2361451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Model coefficients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5C5A0A-B248-F208-D6AA-7DCEF0E7B269}"/>
              </a:ext>
            </a:extLst>
          </p:cNvPr>
          <p:cNvCxnSpPr>
            <a:cxnSpLocks/>
          </p:cNvCxnSpPr>
          <p:nvPr/>
        </p:nvCxnSpPr>
        <p:spPr>
          <a:xfrm flipH="1">
            <a:off x="7343775" y="2370601"/>
            <a:ext cx="923925" cy="39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545686-D157-A657-03F4-9CD3FA52B762}"/>
              </a:ext>
            </a:extLst>
          </p:cNvPr>
          <p:cNvSpPr txBox="1"/>
          <p:nvPr/>
        </p:nvSpPr>
        <p:spPr>
          <a:xfrm>
            <a:off x="1725443" y="1210234"/>
            <a:ext cx="4694812" cy="743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600"/>
              </a:spcAft>
            </a:pPr>
            <a:r>
              <a:rPr lang="en-CA" sz="2000" dirty="0"/>
              <a:t>Functional form,</a:t>
            </a:r>
            <a:br>
              <a:rPr lang="en-CA" sz="2000" dirty="0"/>
            </a:br>
            <a:r>
              <a:rPr lang="en-CA" sz="2000" dirty="0"/>
              <a:t>Model structure/architecture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5856B2-03E1-ABEE-2F87-532AD7F769B1}"/>
              </a:ext>
            </a:extLst>
          </p:cNvPr>
          <p:cNvCxnSpPr>
            <a:cxnSpLocks/>
          </p:cNvCxnSpPr>
          <p:nvPr/>
        </p:nvCxnSpPr>
        <p:spPr>
          <a:xfrm>
            <a:off x="5162301" y="1663284"/>
            <a:ext cx="666999" cy="904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003F9D-360A-5F1C-F585-E0D0A4EC8B58}"/>
                  </a:ext>
                </a:extLst>
              </p:cNvPr>
              <p:cNvSpPr txBox="1"/>
              <p:nvPr/>
            </p:nvSpPr>
            <p:spPr>
              <a:xfrm>
                <a:off x="244268" y="4686566"/>
                <a:ext cx="11731832" cy="1762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55600" indent="-344488" latinLnBrk="0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400" b="1" dirty="0"/>
                  <a:t>Forward modelling</a:t>
                </a:r>
                <a:r>
                  <a:rPr lang="en-US" sz="2400" dirty="0"/>
                  <a:t>: You prescribe the coefficients </a:t>
                </a:r>
                <a14:m>
                  <m:oMath xmlns:m="http://schemas.openxmlformats.org/officeDocument/2006/math">
                    <m:r>
                      <a:rPr lang="en-CA" sz="2400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400" dirty="0"/>
                  <a:t> before seeing the inputs </a:t>
                </a:r>
                <a14:m>
                  <m:oMath xmlns:m="http://schemas.openxmlformats.org/officeDocument/2006/math">
                    <m:r>
                      <a:rPr lang="en-CA" sz="24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dirty="0"/>
                  <a:t> and outputs </a:t>
                </a:r>
                <a14:m>
                  <m:oMath xmlns:m="http://schemas.openxmlformats.org/officeDocument/2006/math">
                    <m:r>
                      <a:rPr lang="en-CA" sz="2400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US" sz="2400" b="1" dirty="0">
                  <a:solidFill>
                    <a:schemeClr val="accent2"/>
                  </a:solidFill>
                </a:endParaRPr>
              </a:p>
              <a:p>
                <a:pPr marL="355600" indent="-344488" latinLnBrk="0">
                  <a:lnSpc>
                    <a:spcPct val="110000"/>
                  </a:lnSpc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400" b="1" dirty="0"/>
                  <a:t>Inverse modelling</a:t>
                </a:r>
                <a:r>
                  <a:rPr lang="en-US" sz="2400" dirty="0"/>
                  <a:t>: You estimate the coefficients </a:t>
                </a:r>
                <a14:m>
                  <m:oMath xmlns:m="http://schemas.openxmlformats.org/officeDocument/2006/math">
                    <m:r>
                      <a:rPr lang="en-CA" sz="2400" b="1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2400" dirty="0"/>
                  <a:t> based on </a:t>
                </a:r>
                <a:r>
                  <a:rPr lang="en-CA" sz="2400" dirty="0"/>
                  <a:t>the inputs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CA" sz="2400" dirty="0"/>
                  <a:t> and outputs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CA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003F9D-360A-5F1C-F585-E0D0A4EC8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4686566"/>
                <a:ext cx="11731832" cy="1762790"/>
              </a:xfrm>
              <a:prstGeom prst="rect">
                <a:avLst/>
              </a:prstGeom>
              <a:blipFill>
                <a:blip r:embed="rId3"/>
                <a:stretch>
                  <a:fillRect l="-571" t="-2076" b="-72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55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1D007-ACFF-BC32-BF28-742190E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Review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E1F6EEB-CC93-6272-4597-903C82BD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725613"/>
            <a:ext cx="53816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DDB47D-B504-CAB0-8B17-4D9FB11999BA}"/>
                  </a:ext>
                </a:extLst>
              </p:cNvPr>
              <p:cNvSpPr txBox="1"/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latinLnBrk="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CA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36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DDB47D-B504-CAB0-8B17-4D9FB1199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22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1D007-ACFF-BC32-BF28-742190E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Review – Least Squares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E1F6EEB-CC93-6272-4597-903C82BD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725613"/>
            <a:ext cx="53816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10E174-4819-00A5-4C76-C8A3E456DA33}"/>
                  </a:ext>
                </a:extLst>
              </p:cNvPr>
              <p:cNvSpPr txBox="1"/>
              <p:nvPr/>
            </p:nvSpPr>
            <p:spPr>
              <a:xfrm>
                <a:off x="6329965" y="2679998"/>
                <a:ext cx="6175022" cy="33625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3200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lim>
                          </m:limLow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32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𝛉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CA" sz="3200" i="1" dirty="0">
                  <a:latin typeface="Cambria Math" panose="02040503050406030204" pitchFamily="18" charset="0"/>
                </a:endParaRPr>
              </a:p>
              <a:p>
                <a:pPr latinLnBrk="0"/>
                <a:endParaRPr lang="en-CA" sz="3200" i="1" dirty="0">
                  <a:latin typeface="Cambria Math" panose="02040503050406030204" pitchFamily="18" charset="0"/>
                </a:endParaRPr>
              </a:p>
              <a:p>
                <a:pPr latinLnBrk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sz="32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CA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CA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CA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CA" sz="3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sz="3200" b="1" dirty="0"/>
              </a:p>
              <a:p>
                <a:pPr latinLnBrk="0">
                  <a:spcAft>
                    <a:spcPts val="1800"/>
                  </a:spcAft>
                </a:pPr>
                <a:endParaRPr lang="en-CA" sz="32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10E174-4819-00A5-4C76-C8A3E456D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5" y="2679998"/>
                <a:ext cx="6175022" cy="33625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408AA-926C-08C9-2C9B-51C2CAF1FA3F}"/>
                  </a:ext>
                </a:extLst>
              </p:cNvPr>
              <p:cNvSpPr txBox="1"/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latinLnBrk="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CA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36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408AA-926C-08C9-2C9B-51C2CAF1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20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1D007-ACFF-BC32-BF28-742190E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Review – Maximum Likelihood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E1F6EEB-CC93-6272-4597-903C82BD6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1725613"/>
            <a:ext cx="53816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10E174-4819-00A5-4C76-C8A3E456DA33}"/>
                  </a:ext>
                </a:extLst>
              </p:cNvPr>
              <p:cNvSpPr txBox="1"/>
              <p:nvPr/>
            </p:nvSpPr>
            <p:spPr>
              <a:xfrm>
                <a:off x="6329965" y="2679998"/>
                <a:ext cx="6175022" cy="3666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acc>
                      <m:r>
                        <a:rPr lang="en-CA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CA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sz="32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lim>
                          </m:limLow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3200" b="1" i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e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sz="3200" i="1" dirty="0">
                  <a:latin typeface="Cambria Math" panose="02040503050406030204" pitchFamily="18" charset="0"/>
                </a:endParaRPr>
              </a:p>
              <a:p>
                <a:pPr latinLnBrk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200" b="1" i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e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3200" b="1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CA" sz="32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CA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CA" sz="32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3200" b="1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A" sz="3200" b="1" dirty="0"/>
              </a:p>
              <a:p>
                <a:pPr latinLnBrk="0"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32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3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en-CA" sz="3200" b="1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CA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CA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CA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CA" sz="3200" b="1" dirty="0"/>
              </a:p>
              <a:p>
                <a:pPr latinLnBrk="0">
                  <a:spcAft>
                    <a:spcPts val="1800"/>
                  </a:spcAft>
                </a:pPr>
                <a:endParaRPr lang="en-CA" sz="32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10E174-4819-00A5-4C76-C8A3E456D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5" y="2679998"/>
                <a:ext cx="6175022" cy="3666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408AA-926C-08C9-2C9B-51C2CAF1FA3F}"/>
                  </a:ext>
                </a:extLst>
              </p:cNvPr>
              <p:cNvSpPr txBox="1"/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latinLnBrk="0">
                  <a:lnSpc>
                    <a:spcPct val="15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m:rPr>
                          <m:aln/>
                        </m:rP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lang="en-CA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CA" sz="3600" b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m:rPr>
                          <m:aln/>
                        </m:rP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CA" sz="3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CA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2408AA-926C-08C9-2C9B-51C2CAF1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965" y="1271642"/>
                <a:ext cx="5760436" cy="907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18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1D007-ACFF-BC32-BF28-742190E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AF1CCA-CF71-13CA-DF47-247AC7753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343025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7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61D007-ACFF-BC32-BF28-742190E3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Linear Regression Review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DE65FF6-6CEC-7459-DCF0-F3E09212A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8" y="1343025"/>
            <a:ext cx="561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401336"/>
      </p:ext>
    </p:extLst>
  </p:cSld>
  <p:clrMapOvr>
    <a:masterClrMapping/>
  </p:clrMapOvr>
</p:sld>
</file>

<file path=ppt/theme/theme1.xml><?xml version="1.0" encoding="utf-8"?>
<a:theme xmlns:a="http://schemas.openxmlformats.org/drawingml/2006/main" name="IIB Presentation">
  <a:themeElements>
    <a:clrScheme name="UT - edited">
      <a:dk1>
        <a:srgbClr val="000000"/>
      </a:dk1>
      <a:lt1>
        <a:srgbClr val="FEFFFF"/>
      </a:lt1>
      <a:dk2>
        <a:srgbClr val="929292"/>
      </a:dk2>
      <a:lt2>
        <a:srgbClr val="FEFFFF"/>
      </a:lt2>
      <a:accent1>
        <a:srgbClr val="002554"/>
      </a:accent1>
      <a:accent2>
        <a:srgbClr val="0E6EC6"/>
      </a:accent2>
      <a:accent3>
        <a:srgbClr val="FF7E0F"/>
      </a:accent3>
      <a:accent4>
        <a:srgbClr val="F9CA22"/>
      </a:accent4>
      <a:accent5>
        <a:srgbClr val="CF222B"/>
      </a:accent5>
      <a:accent6>
        <a:srgbClr val="77C4D4"/>
      </a:accent6>
      <a:hlink>
        <a:srgbClr val="00B0F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/>
          </a:solidFill>
        </a:ln>
      </a:spPr>
      <a:bodyPr rtlCol="0" anchor="ctr"/>
      <a:lstStyle>
        <a:defPPr algn="ctr" latinLnBrk="0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marL="457200" indent="-457200" algn="l" latinLnBrk="0">
          <a:buFont typeface="Arial" panose="020B0604020202020204" pitchFamily="34" charset="0"/>
          <a:buChar char="•"/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17C783DC76484FB8EE4E2E915C826D" ma:contentTypeVersion="14" ma:contentTypeDescription="새 문서를 만듭니다." ma:contentTypeScope="" ma:versionID="5970496cfac6c8ed8dd979ecb5c5ac3e">
  <xsd:schema xmlns:xsd="http://www.w3.org/2001/XMLSchema" xmlns:xs="http://www.w3.org/2001/XMLSchema" xmlns:p="http://schemas.microsoft.com/office/2006/metadata/properties" xmlns:ns2="a777d6bd-13f9-427d-90d8-3493e6e6135a" xmlns:ns3="21cea1b5-b8b8-49a7-ad55-9815503a2de3" targetNamespace="http://schemas.microsoft.com/office/2006/metadata/properties" ma:root="true" ma:fieldsID="b3948081e9c420d0af992ef9601bf8ae" ns2:_="" ns3:_="">
    <xsd:import namespace="a777d6bd-13f9-427d-90d8-3493e6e6135a"/>
    <xsd:import namespace="21cea1b5-b8b8-49a7-ad55-9815503a2d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7d6bd-13f9-427d-90d8-3493e6e61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이미지 태그" ma:readOnly="false" ma:fieldId="{5cf76f15-5ced-4ddc-b409-7134ff3c332f}" ma:taxonomyMulti="true" ma:sspId="fe164b29-4069-4387-b6aa-f01f2a1f4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ea1b5-b8b8-49a7-ad55-9815503a2de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de36991e-8389-40b7-b6ac-3475d54b53c7}" ma:internalName="TaxCatchAll" ma:showField="CatchAllData" ma:web="21cea1b5-b8b8-49a7-ad55-9815503a2d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1cea1b5-b8b8-49a7-ad55-9815503a2de3" xsi:nil="true"/>
    <lcf76f155ced4ddcb4097134ff3c332f xmlns="a777d6bd-13f9-427d-90d8-3493e6e6135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BCF156-7021-46E7-A8A5-2912D27111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5F35C7-3041-4C40-AE9D-9C5AA7725281}">
  <ds:schemaRefs>
    <ds:schemaRef ds:uri="21cea1b5-b8b8-49a7-ad55-9815503a2de3"/>
    <ds:schemaRef ds:uri="a777d6bd-13f9-427d-90d8-3493e6e613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46BB44E-DDA9-4A4E-8422-24BFBB7878E2}">
  <ds:schemaRefs>
    <ds:schemaRef ds:uri="http://purl.org/dc/elements/1.1/"/>
    <ds:schemaRef ds:uri="http://purl.org/dc/terms/"/>
    <ds:schemaRef ds:uri="http://schemas.microsoft.com/office/2006/documentManagement/types"/>
    <ds:schemaRef ds:uri="a777d6bd-13f9-427d-90d8-3493e6e6135a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1cea1b5-b8b8-49a7-ad55-9815503a2de3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5373</TotalTime>
  <Words>534</Words>
  <Application>Microsoft Office PowerPoint</Application>
  <PresentationFormat>Widescreen</PresentationFormat>
  <Paragraphs>122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Calibri</vt:lpstr>
      <vt:lpstr>Cambria Math</vt:lpstr>
      <vt:lpstr>Wingdings</vt:lpstr>
      <vt:lpstr>IIB Presentation</vt:lpstr>
      <vt:lpstr>2024 Bayesian Modelling Workshop</vt:lpstr>
      <vt:lpstr>Workshop Outline</vt:lpstr>
      <vt:lpstr>PowerPoint Presentation</vt:lpstr>
      <vt:lpstr>Forward vs Inverse Modelling</vt:lpstr>
      <vt:lpstr>Linear Regression Review</vt:lpstr>
      <vt:lpstr>Linear Regression Review – Least Squares</vt:lpstr>
      <vt:lpstr>Linear Regression Review – Maximum Likelihood </vt:lpstr>
      <vt:lpstr>Linear Regression Review</vt:lpstr>
      <vt:lpstr>Linear Regression Review</vt:lpstr>
      <vt:lpstr>Bayesian Modelling</vt:lpstr>
      <vt:lpstr>Bayesian Linear Regression</vt:lpstr>
      <vt:lpstr>Bayesian Linear Regression</vt:lpstr>
      <vt:lpstr>Bayesian Linear Regression</vt:lpstr>
      <vt:lpstr>Bayesian Linear Regression</vt:lpstr>
      <vt:lpstr>Bayesian Linear Regression</vt:lpstr>
      <vt:lpstr>Bayesian Linear Regression</vt:lpstr>
      <vt:lpstr>Bayesian Linear Regression</vt:lpstr>
      <vt:lpstr>Bayesian Linear Regression</vt:lpstr>
      <vt:lpstr>PowerPoint Presentation</vt:lpstr>
      <vt:lpstr>Thank you</vt:lpstr>
      <vt:lpstr>Bayesian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진영</dc:creator>
  <cp:lastModifiedBy>Seungjae Lee</cp:lastModifiedBy>
  <cp:revision>38</cp:revision>
  <cp:lastPrinted>2023-12-11T17:41:59Z</cp:lastPrinted>
  <dcterms:created xsi:type="dcterms:W3CDTF">2019-12-19T12:24:54Z</dcterms:created>
  <dcterms:modified xsi:type="dcterms:W3CDTF">2024-07-30T00:28:00Z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0x0101007917C783DC76484FB8EE4E2E915C826D</vt:lpwstr>
  </property>
</Properties>
</file>