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4"/>
  </p:sldMasterIdLst>
  <p:notesMasterIdLst>
    <p:notesMasterId r:id="rId22"/>
  </p:notesMasterIdLst>
  <p:handoutMasterIdLst>
    <p:handoutMasterId r:id="rId23"/>
  </p:handoutMasterIdLst>
  <p:sldIdLst>
    <p:sldId id="411" r:id="rId5"/>
    <p:sldId id="491" r:id="rId6"/>
    <p:sldId id="493" r:id="rId7"/>
    <p:sldId id="850" r:id="rId8"/>
    <p:sldId id="847" r:id="rId9"/>
    <p:sldId id="851" r:id="rId10"/>
    <p:sldId id="848" r:id="rId11"/>
    <p:sldId id="853" r:id="rId12"/>
    <p:sldId id="852" r:id="rId13"/>
    <p:sldId id="854" r:id="rId14"/>
    <p:sldId id="561" r:id="rId15"/>
    <p:sldId id="855" r:id="rId16"/>
    <p:sldId id="856" r:id="rId17"/>
    <p:sldId id="857" r:id="rId18"/>
    <p:sldId id="858" r:id="rId19"/>
    <p:sldId id="509" r:id="rId20"/>
    <p:sldId id="396" r:id="rId2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진영" initials="고" lastIdx="1" clrIdx="0">
    <p:extLst>
      <p:ext uri="{19B8F6BF-5375-455C-9EA6-DF929625EA0E}">
        <p15:presenceInfo xmlns:p15="http://schemas.microsoft.com/office/powerpoint/2012/main" userId="고진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4E16"/>
    <a:srgbClr val="2CA02C"/>
    <a:srgbClr val="0F6FC6"/>
    <a:srgbClr val="FF7F0E"/>
    <a:srgbClr val="0096FF"/>
    <a:srgbClr val="001C4E"/>
    <a:srgbClr val="FEFFFF"/>
    <a:srgbClr val="CDDAE9"/>
    <a:srgbClr val="027FA5"/>
    <a:srgbClr val="062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B4C311-0DAC-7247-B120-49F50BB1C3B1}" v="615" dt="2024-07-16T03:38:40.9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8015" autoAdjust="0"/>
  </p:normalViewPr>
  <p:slideViewPr>
    <p:cSldViewPr snapToGrid="0">
      <p:cViewPr>
        <p:scale>
          <a:sx n="75" d="100"/>
          <a:sy n="75" d="100"/>
        </p:scale>
        <p:origin x="1044" y="48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young Ko" userId="76e4a963-9504-4d56-beee-89ff49c7b1a1" providerId="ADAL" clId="{AEB4C311-0DAC-7247-B120-49F50BB1C3B1}"/>
    <pc:docChg chg="undo custSel addSld delSld modSld sldOrd">
      <pc:chgData name="Jinyoung Ko" userId="76e4a963-9504-4d56-beee-89ff49c7b1a1" providerId="ADAL" clId="{AEB4C311-0DAC-7247-B120-49F50BB1C3B1}" dt="2024-07-16T04:12:21.520" v="1094" actId="2696"/>
      <pc:docMkLst>
        <pc:docMk/>
      </pc:docMkLst>
      <pc:sldChg chg="modSp mod">
        <pc:chgData name="Jinyoung Ko" userId="76e4a963-9504-4d56-beee-89ff49c7b1a1" providerId="ADAL" clId="{AEB4C311-0DAC-7247-B120-49F50BB1C3B1}" dt="2024-07-15T03:38:32.203" v="133"/>
        <pc:sldMkLst>
          <pc:docMk/>
          <pc:sldMk cId="3659854408" sldId="402"/>
        </pc:sldMkLst>
        <pc:spChg chg="mod">
          <ac:chgData name="Jinyoung Ko" userId="76e4a963-9504-4d56-beee-89ff49c7b1a1" providerId="ADAL" clId="{AEB4C311-0DAC-7247-B120-49F50BB1C3B1}" dt="2024-07-15T03:38:32.203" v="133"/>
          <ac:spMkLst>
            <pc:docMk/>
            <pc:sldMk cId="3659854408" sldId="402"/>
            <ac:spMk id="20" creationId="{3ABFF919-2302-2F02-43F0-75DEF903F353}"/>
          </ac:spMkLst>
        </pc:spChg>
      </pc:sldChg>
      <pc:sldChg chg="modSp mod">
        <pc:chgData name="Jinyoung Ko" userId="76e4a963-9504-4d56-beee-89ff49c7b1a1" providerId="ADAL" clId="{AEB4C311-0DAC-7247-B120-49F50BB1C3B1}" dt="2024-07-15T04:31:49.287" v="235" actId="20577"/>
        <pc:sldMkLst>
          <pc:docMk/>
          <pc:sldMk cId="2862602214" sldId="410"/>
        </pc:sldMkLst>
        <pc:spChg chg="mod">
          <ac:chgData name="Jinyoung Ko" userId="76e4a963-9504-4d56-beee-89ff49c7b1a1" providerId="ADAL" clId="{AEB4C311-0DAC-7247-B120-49F50BB1C3B1}" dt="2024-07-15T04:31:49.287" v="235" actId="20577"/>
          <ac:spMkLst>
            <pc:docMk/>
            <pc:sldMk cId="2862602214" sldId="410"/>
            <ac:spMk id="3" creationId="{5529547D-6AF4-8BF1-EC09-FAE24142D4CF}"/>
          </ac:spMkLst>
        </pc:spChg>
      </pc:sldChg>
      <pc:sldChg chg="modSp mod">
        <pc:chgData name="Jinyoung Ko" userId="76e4a963-9504-4d56-beee-89ff49c7b1a1" providerId="ADAL" clId="{AEB4C311-0DAC-7247-B120-49F50BB1C3B1}" dt="2024-07-15T03:31:55.823" v="105" actId="113"/>
        <pc:sldMkLst>
          <pc:docMk/>
          <pc:sldMk cId="3276164734" sldId="411"/>
        </pc:sldMkLst>
        <pc:spChg chg="mod">
          <ac:chgData name="Jinyoung Ko" userId="76e4a963-9504-4d56-beee-89ff49c7b1a1" providerId="ADAL" clId="{AEB4C311-0DAC-7247-B120-49F50BB1C3B1}" dt="2024-07-15T03:31:55.823" v="105" actId="113"/>
          <ac:spMkLst>
            <pc:docMk/>
            <pc:sldMk cId="3276164734" sldId="411"/>
            <ac:spMk id="6" creationId="{0AAE8680-F7A9-A7A0-196C-F7BBBFE9F508}"/>
          </ac:spMkLst>
        </pc:spChg>
      </pc:sldChg>
      <pc:sldChg chg="modSp mod modAnim">
        <pc:chgData name="Jinyoung Ko" userId="76e4a963-9504-4d56-beee-89ff49c7b1a1" providerId="ADAL" clId="{AEB4C311-0DAC-7247-B120-49F50BB1C3B1}" dt="2024-07-15T03:39:45.762" v="166" actId="21"/>
        <pc:sldMkLst>
          <pc:docMk/>
          <pc:sldMk cId="3759799584" sldId="417"/>
        </pc:sldMkLst>
        <pc:spChg chg="mod">
          <ac:chgData name="Jinyoung Ko" userId="76e4a963-9504-4d56-beee-89ff49c7b1a1" providerId="ADAL" clId="{AEB4C311-0DAC-7247-B120-49F50BB1C3B1}" dt="2024-07-15T03:39:45.762" v="166" actId="21"/>
          <ac:spMkLst>
            <pc:docMk/>
            <pc:sldMk cId="3759799584" sldId="417"/>
            <ac:spMk id="3" creationId="{5529547D-6AF4-8BF1-EC09-FAE24142D4CF}"/>
          </ac:spMkLst>
        </pc:spChg>
      </pc:sldChg>
      <pc:sldChg chg="modSp mod">
        <pc:chgData name="Jinyoung Ko" userId="76e4a963-9504-4d56-beee-89ff49c7b1a1" providerId="ADAL" clId="{AEB4C311-0DAC-7247-B120-49F50BB1C3B1}" dt="2024-07-15T04:41:59.322" v="236" actId="1076"/>
        <pc:sldMkLst>
          <pc:docMk/>
          <pc:sldMk cId="3859718703" sldId="428"/>
        </pc:sldMkLst>
        <pc:spChg chg="mod">
          <ac:chgData name="Jinyoung Ko" userId="76e4a963-9504-4d56-beee-89ff49c7b1a1" providerId="ADAL" clId="{AEB4C311-0DAC-7247-B120-49F50BB1C3B1}" dt="2024-07-15T04:41:59.322" v="236" actId="1076"/>
          <ac:spMkLst>
            <pc:docMk/>
            <pc:sldMk cId="3859718703" sldId="428"/>
            <ac:spMk id="4" creationId="{31DFBD2C-71FA-C262-5594-59B90929A92A}"/>
          </ac:spMkLst>
        </pc:spChg>
      </pc:sldChg>
      <pc:sldChg chg="addSp delSp modSp mod delAnim modAnim">
        <pc:chgData name="Jinyoung Ko" userId="76e4a963-9504-4d56-beee-89ff49c7b1a1" providerId="ADAL" clId="{AEB4C311-0DAC-7247-B120-49F50BB1C3B1}" dt="2024-07-16T03:12:14.651" v="919" actId="207"/>
        <pc:sldMkLst>
          <pc:docMk/>
          <pc:sldMk cId="112689511" sldId="431"/>
        </pc:sldMkLst>
        <pc:spChg chg="mod">
          <ac:chgData name="Jinyoung Ko" userId="76e4a963-9504-4d56-beee-89ff49c7b1a1" providerId="ADAL" clId="{AEB4C311-0DAC-7247-B120-49F50BB1C3B1}" dt="2024-07-16T02:54:55.107" v="267" actId="20577"/>
          <ac:spMkLst>
            <pc:docMk/>
            <pc:sldMk cId="112689511" sldId="431"/>
            <ac:spMk id="2" creationId="{4C04AAD6-4F7F-E2B3-6653-E8C9FFB17AFA}"/>
          </ac:spMkLst>
        </pc:spChg>
        <pc:spChg chg="del">
          <ac:chgData name="Jinyoung Ko" userId="76e4a963-9504-4d56-beee-89ff49c7b1a1" providerId="ADAL" clId="{AEB4C311-0DAC-7247-B120-49F50BB1C3B1}" dt="2024-07-16T02:54:58.276" v="269" actId="21"/>
          <ac:spMkLst>
            <pc:docMk/>
            <pc:sldMk cId="112689511" sldId="431"/>
            <ac:spMk id="3" creationId="{04A7D01A-1256-124A-7610-6D3BE08824AB}"/>
          </ac:spMkLst>
        </pc:spChg>
        <pc:spChg chg="del">
          <ac:chgData name="Jinyoung Ko" userId="76e4a963-9504-4d56-beee-89ff49c7b1a1" providerId="ADAL" clId="{AEB4C311-0DAC-7247-B120-49F50BB1C3B1}" dt="2024-07-16T02:54:58.276" v="269" actId="21"/>
          <ac:spMkLst>
            <pc:docMk/>
            <pc:sldMk cId="112689511" sldId="431"/>
            <ac:spMk id="4" creationId="{E3271BD4-DCA6-1203-7099-82830F8B9397}"/>
          </ac:spMkLst>
        </pc:spChg>
        <pc:spChg chg="add mod">
          <ac:chgData name="Jinyoung Ko" userId="76e4a963-9504-4d56-beee-89ff49c7b1a1" providerId="ADAL" clId="{AEB4C311-0DAC-7247-B120-49F50BB1C3B1}" dt="2024-07-16T02:56:59.874" v="498" actId="1076"/>
          <ac:spMkLst>
            <pc:docMk/>
            <pc:sldMk cId="112689511" sldId="431"/>
            <ac:spMk id="5" creationId="{87DF06BD-1F80-78D4-8314-328F871ACA98}"/>
          </ac:spMkLst>
        </pc:spChg>
        <pc:spChg chg="add mod">
          <ac:chgData name="Jinyoung Ko" userId="76e4a963-9504-4d56-beee-89ff49c7b1a1" providerId="ADAL" clId="{AEB4C311-0DAC-7247-B120-49F50BB1C3B1}" dt="2024-07-16T02:56:59.874" v="498" actId="1076"/>
          <ac:spMkLst>
            <pc:docMk/>
            <pc:sldMk cId="112689511" sldId="431"/>
            <ac:spMk id="6" creationId="{9BC8E9C8-A2C7-2140-E257-FA9E4742445A}"/>
          </ac:spMkLst>
        </pc:spChg>
        <pc:spChg chg="add mod">
          <ac:chgData name="Jinyoung Ko" userId="76e4a963-9504-4d56-beee-89ff49c7b1a1" providerId="ADAL" clId="{AEB4C311-0DAC-7247-B120-49F50BB1C3B1}" dt="2024-07-16T02:56:59.874" v="498" actId="1076"/>
          <ac:spMkLst>
            <pc:docMk/>
            <pc:sldMk cId="112689511" sldId="431"/>
            <ac:spMk id="7" creationId="{8DEF349F-E255-C683-0CE0-15C12D382F1A}"/>
          </ac:spMkLst>
        </pc:spChg>
        <pc:spChg chg="mod">
          <ac:chgData name="Jinyoung Ko" userId="76e4a963-9504-4d56-beee-89ff49c7b1a1" providerId="ADAL" clId="{AEB4C311-0DAC-7247-B120-49F50BB1C3B1}" dt="2024-07-16T02:55:51.176" v="449" actId="14100"/>
          <ac:spMkLst>
            <pc:docMk/>
            <pc:sldMk cId="112689511" sldId="431"/>
            <ac:spMk id="8" creationId="{FEDF4F07-4110-032B-18C0-10BE1FD36EAC}"/>
          </ac:spMkLst>
        </pc:spChg>
        <pc:spChg chg="add mod">
          <ac:chgData name="Jinyoung Ko" userId="76e4a963-9504-4d56-beee-89ff49c7b1a1" providerId="ADAL" clId="{AEB4C311-0DAC-7247-B120-49F50BB1C3B1}" dt="2024-07-16T02:56:59.874" v="498" actId="1076"/>
          <ac:spMkLst>
            <pc:docMk/>
            <pc:sldMk cId="112689511" sldId="431"/>
            <ac:spMk id="9" creationId="{D495E0B3-8563-FBFD-E749-66985E2454D8}"/>
          </ac:spMkLst>
        </pc:spChg>
        <pc:spChg chg="del">
          <ac:chgData name="Jinyoung Ko" userId="76e4a963-9504-4d56-beee-89ff49c7b1a1" providerId="ADAL" clId="{AEB4C311-0DAC-7247-B120-49F50BB1C3B1}" dt="2024-07-16T02:54:58.276" v="269" actId="21"/>
          <ac:spMkLst>
            <pc:docMk/>
            <pc:sldMk cId="112689511" sldId="431"/>
            <ac:spMk id="17" creationId="{356BBB2E-3F32-9FBD-8FA6-EF136A553B12}"/>
          </ac:spMkLst>
        </pc:spChg>
        <pc:spChg chg="del">
          <ac:chgData name="Jinyoung Ko" userId="76e4a963-9504-4d56-beee-89ff49c7b1a1" providerId="ADAL" clId="{AEB4C311-0DAC-7247-B120-49F50BB1C3B1}" dt="2024-07-16T02:54:58.276" v="269" actId="21"/>
          <ac:spMkLst>
            <pc:docMk/>
            <pc:sldMk cId="112689511" sldId="431"/>
            <ac:spMk id="21" creationId="{08D3B83C-CEDF-9D6D-0BC0-075ED73E65F0}"/>
          </ac:spMkLst>
        </pc:spChg>
        <pc:spChg chg="add mod">
          <ac:chgData name="Jinyoung Ko" userId="76e4a963-9504-4d56-beee-89ff49c7b1a1" providerId="ADAL" clId="{AEB4C311-0DAC-7247-B120-49F50BB1C3B1}" dt="2024-07-16T03:08:53.853" v="840" actId="1076"/>
          <ac:spMkLst>
            <pc:docMk/>
            <pc:sldMk cId="112689511" sldId="431"/>
            <ac:spMk id="26" creationId="{719972A0-9C8E-9D0C-D5D0-882478D4196C}"/>
          </ac:spMkLst>
        </pc:spChg>
        <pc:spChg chg="add del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28" creationId="{5843B9B5-BBA7-8F53-746A-74FE61D95D73}"/>
          </ac:spMkLst>
        </pc:spChg>
        <pc:spChg chg="add del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29" creationId="{B6933671-403F-A39F-EBAA-4E9A5E631C54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30" creationId="{A1545AE6-7D13-349C-4F57-80579408E79D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31" creationId="{8018B00A-9F97-3A41-0741-80895AE55719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32" creationId="{35D6D33A-05BB-E651-3BE6-C2CA6FC2E3A9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36" creationId="{1CDBBA8A-D454-D1EE-E29A-B24CD0841C24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37" creationId="{4C93018E-C591-3D88-84E8-E8D3E1C52F45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38" creationId="{83EFA230-62B6-7EA9-1A65-8E59519820D9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39" creationId="{CE1D163D-4077-BA78-B804-F8489B7B9CFB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58" creationId="{EADBF6AD-49B7-E5F0-C180-CE38DD14007A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59" creationId="{A7E5CB4F-0A8E-6EE2-E8C1-578951610A00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60" creationId="{698F4427-91C3-DD36-3F99-7DABA11A61F4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61" creationId="{CCE78953-CCBA-290A-7EEB-946125A631D0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68" creationId="{DF02D879-9DF1-8556-0BE0-E8850D50718C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69" creationId="{4BFCF125-0DF1-F920-C82C-EF751383EF6B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70" creationId="{0860617D-69CB-A125-06A5-786EDB65B594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71" creationId="{F21C8756-45EA-7410-3A97-CEC4269776AB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72" creationId="{7493C7F2-294A-A62A-181E-19ED4D2B2FA1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78" creationId="{45BA4B6B-47A7-B43E-CA01-05776BB25951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79" creationId="{1D4AD087-1BF7-7895-76BB-03D143FF95F2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80" creationId="{F65DE12A-8E1E-E5B2-4FE9-1029039C472E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81" creationId="{A73D1FC5-8CA6-717D-A7B5-1FFAB05A2384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85" creationId="{83F69F06-02C3-92D4-15B2-E4ECC276E324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86" creationId="{B798ABCC-4532-672B-ABA6-B70B676E7B52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87" creationId="{CE1753CC-2485-D578-460D-EC7EC071DB50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88" creationId="{3400D9FC-467A-EFBD-2332-D9D7BE795141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89" creationId="{11926F5F-1C76-EECD-CE2B-B219ECE2A5F8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90" creationId="{661E7C0C-BF0D-5F2D-2BE3-012E6E7BB88E}"/>
          </ac:spMkLst>
        </pc:spChg>
        <pc:spChg chg="add mod">
          <ac:chgData name="Jinyoung Ko" userId="76e4a963-9504-4d56-beee-89ff49c7b1a1" providerId="ADAL" clId="{AEB4C311-0DAC-7247-B120-49F50BB1C3B1}" dt="2024-07-16T03:08:53.853" v="840" actId="1076"/>
          <ac:spMkLst>
            <pc:docMk/>
            <pc:sldMk cId="112689511" sldId="431"/>
            <ac:spMk id="91" creationId="{3B6781AA-8194-9A68-DB4C-2B7A5A27B513}"/>
          </ac:spMkLst>
        </pc:spChg>
        <pc:spChg chg="add mod">
          <ac:chgData name="Jinyoung Ko" userId="76e4a963-9504-4d56-beee-89ff49c7b1a1" providerId="ADAL" clId="{AEB4C311-0DAC-7247-B120-49F50BB1C3B1}" dt="2024-07-16T03:08:59.948" v="842" actId="14100"/>
          <ac:spMkLst>
            <pc:docMk/>
            <pc:sldMk cId="112689511" sldId="431"/>
            <ac:spMk id="92" creationId="{06F716C9-94D1-6297-EBC7-C70662F29BBC}"/>
          </ac:spMkLst>
        </pc:spChg>
        <pc:spChg chg="add mod">
          <ac:chgData name="Jinyoung Ko" userId="76e4a963-9504-4d56-beee-89ff49c7b1a1" providerId="ADAL" clId="{AEB4C311-0DAC-7247-B120-49F50BB1C3B1}" dt="2024-07-16T03:12:14.651" v="919" actId="207"/>
          <ac:spMkLst>
            <pc:docMk/>
            <pc:sldMk cId="112689511" sldId="431"/>
            <ac:spMk id="93" creationId="{DB895DA6-74CE-9727-919F-9B4E0BE6E20E}"/>
          </ac:spMkLst>
        </pc:spChg>
        <pc:picChg chg="del">
          <ac:chgData name="Jinyoung Ko" userId="76e4a963-9504-4d56-beee-89ff49c7b1a1" providerId="ADAL" clId="{AEB4C311-0DAC-7247-B120-49F50BB1C3B1}" dt="2024-07-16T02:54:58.276" v="269" actId="21"/>
          <ac:picMkLst>
            <pc:docMk/>
            <pc:sldMk cId="112689511" sldId="431"/>
            <ac:picMk id="11" creationId="{94D32D9A-8D1F-2052-DF67-C3EF5E9DF0C0}"/>
          </ac:picMkLst>
        </pc:picChg>
        <pc:picChg chg="del">
          <ac:chgData name="Jinyoung Ko" userId="76e4a963-9504-4d56-beee-89ff49c7b1a1" providerId="ADAL" clId="{AEB4C311-0DAC-7247-B120-49F50BB1C3B1}" dt="2024-07-16T02:54:58.276" v="269" actId="21"/>
          <ac:picMkLst>
            <pc:docMk/>
            <pc:sldMk cId="112689511" sldId="431"/>
            <ac:picMk id="12" creationId="{7CF27F23-C41E-3A7F-416A-2A9BBBF2572A}"/>
          </ac:picMkLst>
        </pc:picChg>
        <pc:picChg chg="del">
          <ac:chgData name="Jinyoung Ko" userId="76e4a963-9504-4d56-beee-89ff49c7b1a1" providerId="ADAL" clId="{AEB4C311-0DAC-7247-B120-49F50BB1C3B1}" dt="2024-07-16T02:54:58.276" v="269" actId="21"/>
          <ac:picMkLst>
            <pc:docMk/>
            <pc:sldMk cId="112689511" sldId="431"/>
            <ac:picMk id="13" creationId="{4A0F7C17-7F5E-D0DC-D176-2BE9852AF6AB}"/>
          </ac:picMkLst>
        </pc:picChg>
        <pc:picChg chg="del">
          <ac:chgData name="Jinyoung Ko" userId="76e4a963-9504-4d56-beee-89ff49c7b1a1" providerId="ADAL" clId="{AEB4C311-0DAC-7247-B120-49F50BB1C3B1}" dt="2024-07-16T02:54:56.637" v="268" actId="21"/>
          <ac:picMkLst>
            <pc:docMk/>
            <pc:sldMk cId="112689511" sldId="431"/>
            <ac:picMk id="15" creationId="{041B8C6E-5FAC-42B3-63F5-31C714E1E5F5}"/>
          </ac:picMkLst>
        </pc:picChg>
        <pc:picChg chg="add del mod">
          <ac:chgData name="Jinyoung Ko" userId="76e4a963-9504-4d56-beee-89ff49c7b1a1" providerId="ADAL" clId="{AEB4C311-0DAC-7247-B120-49F50BB1C3B1}" dt="2024-07-16T03:04:04.529" v="761" actId="21"/>
          <ac:picMkLst>
            <pc:docMk/>
            <pc:sldMk cId="112689511" sldId="431"/>
            <ac:picMk id="27" creationId="{E4D954E3-C5DB-D3E8-930D-9403E8063383}"/>
          </ac:picMkLst>
        </pc:picChg>
        <pc:cxnChg chg="add mod">
          <ac:chgData name="Jinyoung Ko" userId="76e4a963-9504-4d56-beee-89ff49c7b1a1" providerId="ADAL" clId="{AEB4C311-0DAC-7247-B120-49F50BB1C3B1}" dt="2024-07-16T02:56:59.874" v="498" actId="1076"/>
          <ac:cxnSpMkLst>
            <pc:docMk/>
            <pc:sldMk cId="112689511" sldId="431"/>
            <ac:cxnSpMk id="14" creationId="{BCC59EA2-CCCD-70C4-8F88-C4DB8D8682CE}"/>
          </ac:cxnSpMkLst>
        </pc:cxnChg>
        <pc:cxnChg chg="add mod">
          <ac:chgData name="Jinyoung Ko" userId="76e4a963-9504-4d56-beee-89ff49c7b1a1" providerId="ADAL" clId="{AEB4C311-0DAC-7247-B120-49F50BB1C3B1}" dt="2024-07-16T02:56:59.874" v="498" actId="1076"/>
          <ac:cxnSpMkLst>
            <pc:docMk/>
            <pc:sldMk cId="112689511" sldId="431"/>
            <ac:cxnSpMk id="16" creationId="{E6B932E4-CDD0-42CC-3491-0033E83CDC1C}"/>
          </ac:cxnSpMkLst>
        </pc:cxnChg>
        <pc:cxnChg chg="add mod">
          <ac:chgData name="Jinyoung Ko" userId="76e4a963-9504-4d56-beee-89ff49c7b1a1" providerId="ADAL" clId="{AEB4C311-0DAC-7247-B120-49F50BB1C3B1}" dt="2024-07-16T02:56:59.874" v="498" actId="1076"/>
          <ac:cxnSpMkLst>
            <pc:docMk/>
            <pc:sldMk cId="112689511" sldId="431"/>
            <ac:cxnSpMk id="20" creationId="{5DDFDD36-59D2-E63E-AC3E-2FE940EBCE08}"/>
          </ac:cxnSpMkLst>
        </pc:cxnChg>
        <pc:cxnChg chg="add del mod">
          <ac:chgData name="Jinyoung Ko" userId="76e4a963-9504-4d56-beee-89ff49c7b1a1" providerId="ADAL" clId="{AEB4C311-0DAC-7247-B120-49F50BB1C3B1}" dt="2024-07-16T02:57:26.125" v="508" actId="21"/>
          <ac:cxnSpMkLst>
            <pc:docMk/>
            <pc:sldMk cId="112689511" sldId="431"/>
            <ac:cxnSpMk id="25" creationId="{EF0F6329-AD34-62FE-2E46-8407BBAEB7A8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41" creationId="{E0B3B92F-73A2-CB4F-8441-C07551F5ECCC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43" creationId="{68AF5A91-53C7-DAFA-B29D-36A1D9F158EC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46" creationId="{C348E2EA-691F-2C84-C08D-667594B8F520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49" creationId="{E262EEB0-DF86-BEF5-C51F-D5C0071C768E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52" creationId="{3E6450DC-76BE-BAA3-987F-FBB68C3F4697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55" creationId="{839650CB-8E52-F562-F4EA-37415809F67F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62" creationId="{FAF61BA0-F927-F976-6BBB-56E3162D4746}"/>
          </ac:cxnSpMkLst>
        </pc:cxnChg>
        <pc:cxnChg chg="add del mod">
          <ac:chgData name="Jinyoung Ko" userId="76e4a963-9504-4d56-beee-89ff49c7b1a1" providerId="ADAL" clId="{AEB4C311-0DAC-7247-B120-49F50BB1C3B1}" dt="2024-07-16T03:03:03.607" v="734" actId="21"/>
          <ac:cxnSpMkLst>
            <pc:docMk/>
            <pc:sldMk cId="112689511" sldId="431"/>
            <ac:cxnSpMk id="63" creationId="{9396E631-5E56-B0F9-949F-3FB2117219B6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64" creationId="{414E0ACB-03AF-94F3-EC43-91A28C062E90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65" creationId="{B85241E1-7702-5BDD-CB5C-4B8916CD8C53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66" creationId="{21A4424C-4A8A-CE19-9524-EFEA66E4C689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67" creationId="{F1F7ADF1-4D9C-BE67-8D88-28BD12FFD543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73" creationId="{9F9F3DC2-B7D3-9919-9BCE-9FBCA0FB5F45}"/>
          </ac:cxnSpMkLst>
        </pc:cxnChg>
        <pc:cxnChg chg="add del mod">
          <ac:chgData name="Jinyoung Ko" userId="76e4a963-9504-4d56-beee-89ff49c7b1a1" providerId="ADAL" clId="{AEB4C311-0DAC-7247-B120-49F50BB1C3B1}" dt="2024-07-16T03:03:19.286" v="740" actId="21"/>
          <ac:cxnSpMkLst>
            <pc:docMk/>
            <pc:sldMk cId="112689511" sldId="431"/>
            <ac:cxnSpMk id="74" creationId="{7A1AFA20-EB8C-AC25-8890-C7DA7310337D}"/>
          </ac:cxnSpMkLst>
        </pc:cxnChg>
        <pc:cxnChg chg="add del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75" creationId="{D05CBA2C-4996-3EEE-9EB3-996ABEF59D9C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76" creationId="{050E2977-857C-9D26-5DD6-F338DA65CEA4}"/>
          </ac:cxnSpMkLst>
        </pc:cxnChg>
        <pc:cxnChg chg="add del mod">
          <ac:chgData name="Jinyoung Ko" userId="76e4a963-9504-4d56-beee-89ff49c7b1a1" providerId="ADAL" clId="{AEB4C311-0DAC-7247-B120-49F50BB1C3B1}" dt="2024-07-16T03:03:19.792" v="741" actId="21"/>
          <ac:cxnSpMkLst>
            <pc:docMk/>
            <pc:sldMk cId="112689511" sldId="431"/>
            <ac:cxnSpMk id="77" creationId="{412A6123-2C61-ADCB-3889-13C0581623B4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82" creationId="{2E63C975-55CA-4A60-2ABB-C94C4F78F973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83" creationId="{55170CA2-09C3-1ADD-A16D-AD8E96967E7D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84" creationId="{71E36737-2E1E-0A9A-C1F1-39605420B47F}"/>
          </ac:cxnSpMkLst>
        </pc:cxnChg>
      </pc:sldChg>
      <pc:sldChg chg="modSp mod modAnim">
        <pc:chgData name="Jinyoung Ko" userId="76e4a963-9504-4d56-beee-89ff49c7b1a1" providerId="ADAL" clId="{AEB4C311-0DAC-7247-B120-49F50BB1C3B1}" dt="2024-07-15T05:34:45.716" v="244"/>
        <pc:sldMkLst>
          <pc:docMk/>
          <pc:sldMk cId="1659357456" sldId="434"/>
        </pc:sldMkLst>
        <pc:spChg chg="mod">
          <ac:chgData name="Jinyoung Ko" userId="76e4a963-9504-4d56-beee-89ff49c7b1a1" providerId="ADAL" clId="{AEB4C311-0DAC-7247-B120-49F50BB1C3B1}" dt="2024-07-15T05:34:09.455" v="239" actId="1076"/>
          <ac:spMkLst>
            <pc:docMk/>
            <pc:sldMk cId="1659357456" sldId="434"/>
            <ac:spMk id="13" creationId="{E693BCCE-A439-5AF6-D9B2-7B444D418F5A}"/>
          </ac:spMkLst>
        </pc:spChg>
      </pc:sldChg>
      <pc:sldChg chg="modSp add del">
        <pc:chgData name="Jinyoung Ko" userId="76e4a963-9504-4d56-beee-89ff49c7b1a1" providerId="ADAL" clId="{AEB4C311-0DAC-7247-B120-49F50BB1C3B1}" dt="2024-07-16T04:12:21.520" v="1094" actId="2696"/>
        <pc:sldMkLst>
          <pc:docMk/>
          <pc:sldMk cId="1245664688" sldId="439"/>
        </pc:sldMkLst>
        <pc:spChg chg="mod">
          <ac:chgData name="Jinyoung Ko" userId="76e4a963-9504-4d56-beee-89ff49c7b1a1" providerId="ADAL" clId="{AEB4C311-0DAC-7247-B120-49F50BB1C3B1}" dt="2024-07-16T03:36:01.982" v="956" actId="115"/>
          <ac:spMkLst>
            <pc:docMk/>
            <pc:sldMk cId="1245664688" sldId="439"/>
            <ac:spMk id="6" creationId="{C652435B-1332-4460-20FA-EEAB56C839AC}"/>
          </ac:spMkLst>
        </pc:spChg>
      </pc:sldChg>
      <pc:sldChg chg="modSp mod">
        <pc:chgData name="Jinyoung Ko" userId="76e4a963-9504-4d56-beee-89ff49c7b1a1" providerId="ADAL" clId="{AEB4C311-0DAC-7247-B120-49F50BB1C3B1}" dt="2024-07-16T03:25:57.701" v="955" actId="20577"/>
        <pc:sldMkLst>
          <pc:docMk/>
          <pc:sldMk cId="2118465962" sldId="440"/>
        </pc:sldMkLst>
        <pc:spChg chg="mod">
          <ac:chgData name="Jinyoung Ko" userId="76e4a963-9504-4d56-beee-89ff49c7b1a1" providerId="ADAL" clId="{AEB4C311-0DAC-7247-B120-49F50BB1C3B1}" dt="2024-07-16T03:25:57.701" v="955" actId="20577"/>
          <ac:spMkLst>
            <pc:docMk/>
            <pc:sldMk cId="2118465962" sldId="440"/>
            <ac:spMk id="5" creationId="{207824E8-A399-9B18-8BCD-7B8E13A97997}"/>
          </ac:spMkLst>
        </pc:spChg>
      </pc:sldChg>
      <pc:sldChg chg="modSp mod">
        <pc:chgData name="Jinyoung Ko" userId="76e4a963-9504-4d56-beee-89ff49c7b1a1" providerId="ADAL" clId="{AEB4C311-0DAC-7247-B120-49F50BB1C3B1}" dt="2024-07-15T03:38:58.538" v="148" actId="1035"/>
        <pc:sldMkLst>
          <pc:docMk/>
          <pc:sldMk cId="753220891" sldId="448"/>
        </pc:sldMkLst>
        <pc:spChg chg="mod">
          <ac:chgData name="Jinyoung Ko" userId="76e4a963-9504-4d56-beee-89ff49c7b1a1" providerId="ADAL" clId="{AEB4C311-0DAC-7247-B120-49F50BB1C3B1}" dt="2024-07-15T03:38:49.612" v="143" actId="1035"/>
          <ac:spMkLst>
            <pc:docMk/>
            <pc:sldMk cId="753220891" sldId="448"/>
            <ac:spMk id="14" creationId="{AA80FCEF-E574-9CFB-8763-57D9EF2F47B3}"/>
          </ac:spMkLst>
        </pc:spChg>
        <pc:spChg chg="mod">
          <ac:chgData name="Jinyoung Ko" userId="76e4a963-9504-4d56-beee-89ff49c7b1a1" providerId="ADAL" clId="{AEB4C311-0DAC-7247-B120-49F50BB1C3B1}" dt="2024-07-15T03:38:58.538" v="148" actId="1035"/>
          <ac:spMkLst>
            <pc:docMk/>
            <pc:sldMk cId="753220891" sldId="448"/>
            <ac:spMk id="16" creationId="{90095183-3E49-8B24-FF83-476C9114CFDF}"/>
          </ac:spMkLst>
        </pc:spChg>
        <pc:spChg chg="mod">
          <ac:chgData name="Jinyoung Ko" userId="76e4a963-9504-4d56-beee-89ff49c7b1a1" providerId="ADAL" clId="{AEB4C311-0DAC-7247-B120-49F50BB1C3B1}" dt="2024-07-15T03:38:40.652" v="139" actId="1076"/>
          <ac:spMkLst>
            <pc:docMk/>
            <pc:sldMk cId="753220891" sldId="448"/>
            <ac:spMk id="18" creationId="{49D6E59E-3010-9683-309C-3EEAA9C807DA}"/>
          </ac:spMkLst>
        </pc:spChg>
      </pc:sldChg>
      <pc:sldChg chg="modSp mod modAnim">
        <pc:chgData name="Jinyoung Ko" userId="76e4a963-9504-4d56-beee-89ff49c7b1a1" providerId="ADAL" clId="{AEB4C311-0DAC-7247-B120-49F50BB1C3B1}" dt="2024-07-15T03:50:22.883" v="205" actId="14100"/>
        <pc:sldMkLst>
          <pc:docMk/>
          <pc:sldMk cId="2706090889" sldId="449"/>
        </pc:sldMkLst>
        <pc:spChg chg="mod">
          <ac:chgData name="Jinyoung Ko" userId="76e4a963-9504-4d56-beee-89ff49c7b1a1" providerId="ADAL" clId="{AEB4C311-0DAC-7247-B120-49F50BB1C3B1}" dt="2024-07-15T03:50:22.883" v="205" actId="14100"/>
          <ac:spMkLst>
            <pc:docMk/>
            <pc:sldMk cId="2706090889" sldId="449"/>
            <ac:spMk id="3" creationId="{BF230E0D-C1DF-A6FB-0E53-B23CA191A49F}"/>
          </ac:spMkLst>
        </pc:spChg>
        <pc:spChg chg="mod">
          <ac:chgData name="Jinyoung Ko" userId="76e4a963-9504-4d56-beee-89ff49c7b1a1" providerId="ADAL" clId="{AEB4C311-0DAC-7247-B120-49F50BB1C3B1}" dt="2024-07-15T03:40:15.977" v="171" actId="1076"/>
          <ac:spMkLst>
            <pc:docMk/>
            <pc:sldMk cId="2706090889" sldId="449"/>
            <ac:spMk id="4" creationId="{E43E1384-37A5-8BD8-F5EA-99DFB7431F8B}"/>
          </ac:spMkLst>
        </pc:spChg>
      </pc:sldChg>
      <pc:sldChg chg="modSp mod">
        <pc:chgData name="Jinyoung Ko" userId="76e4a963-9504-4d56-beee-89ff49c7b1a1" providerId="ADAL" clId="{AEB4C311-0DAC-7247-B120-49F50BB1C3B1}" dt="2024-07-15T03:47:59.368" v="192" actId="14100"/>
        <pc:sldMkLst>
          <pc:docMk/>
          <pc:sldMk cId="1608516036" sldId="453"/>
        </pc:sldMkLst>
        <pc:spChg chg="mod">
          <ac:chgData name="Jinyoung Ko" userId="76e4a963-9504-4d56-beee-89ff49c7b1a1" providerId="ADAL" clId="{AEB4C311-0DAC-7247-B120-49F50BB1C3B1}" dt="2024-07-15T03:47:59.368" v="192" actId="14100"/>
          <ac:spMkLst>
            <pc:docMk/>
            <pc:sldMk cId="1608516036" sldId="453"/>
            <ac:spMk id="33" creationId="{C4E83E34-C7C6-7029-B3C3-528781D2837B}"/>
          </ac:spMkLst>
        </pc:spChg>
        <pc:spChg chg="mod">
          <ac:chgData name="Jinyoung Ko" userId="76e4a963-9504-4d56-beee-89ff49c7b1a1" providerId="ADAL" clId="{AEB4C311-0DAC-7247-B120-49F50BB1C3B1}" dt="2024-07-15T03:47:50.118" v="191" actId="1076"/>
          <ac:spMkLst>
            <pc:docMk/>
            <pc:sldMk cId="1608516036" sldId="453"/>
            <ac:spMk id="35" creationId="{ED509972-D53B-E9A4-6FAE-DFF0D6530074}"/>
          </ac:spMkLst>
        </pc:spChg>
        <pc:cxnChg chg="mod">
          <ac:chgData name="Jinyoung Ko" userId="76e4a963-9504-4d56-beee-89ff49c7b1a1" providerId="ADAL" clId="{AEB4C311-0DAC-7247-B120-49F50BB1C3B1}" dt="2024-07-15T03:47:50.118" v="191" actId="1076"/>
          <ac:cxnSpMkLst>
            <pc:docMk/>
            <pc:sldMk cId="1608516036" sldId="453"/>
            <ac:cxnSpMk id="36" creationId="{2D9059AE-B3EA-CB48-080F-DF65F127376A}"/>
          </ac:cxnSpMkLst>
        </pc:cxnChg>
        <pc:cxnChg chg="mod">
          <ac:chgData name="Jinyoung Ko" userId="76e4a963-9504-4d56-beee-89ff49c7b1a1" providerId="ADAL" clId="{AEB4C311-0DAC-7247-B120-49F50BB1C3B1}" dt="2024-07-15T03:47:18.205" v="177" actId="14100"/>
          <ac:cxnSpMkLst>
            <pc:docMk/>
            <pc:sldMk cId="1608516036" sldId="453"/>
            <ac:cxnSpMk id="37" creationId="{ABEC9477-32CF-78B1-C117-8917CD7E087A}"/>
          </ac:cxnSpMkLst>
        </pc:cxnChg>
      </pc:sldChg>
      <pc:sldChg chg="ord">
        <pc:chgData name="Jinyoung Ko" userId="76e4a963-9504-4d56-beee-89ff49c7b1a1" providerId="ADAL" clId="{AEB4C311-0DAC-7247-B120-49F50BB1C3B1}" dt="2024-07-16T01:46:34.597" v="245" actId="20578"/>
        <pc:sldMkLst>
          <pc:docMk/>
          <pc:sldMk cId="3455944846" sldId="456"/>
        </pc:sldMkLst>
      </pc:sldChg>
      <pc:sldChg chg="modSp mod ord">
        <pc:chgData name="Jinyoung Ko" userId="76e4a963-9504-4d56-beee-89ff49c7b1a1" providerId="ADAL" clId="{AEB4C311-0DAC-7247-B120-49F50BB1C3B1}" dt="2024-07-16T03:14:33.838" v="920" actId="20578"/>
        <pc:sldMkLst>
          <pc:docMk/>
          <pc:sldMk cId="2156016088" sldId="457"/>
        </pc:sldMkLst>
        <pc:spChg chg="mod">
          <ac:chgData name="Jinyoung Ko" userId="76e4a963-9504-4d56-beee-89ff49c7b1a1" providerId="ADAL" clId="{AEB4C311-0DAC-7247-B120-49F50BB1C3B1}" dt="2024-07-14T20:07:46.051" v="97" actId="20577"/>
          <ac:spMkLst>
            <pc:docMk/>
            <pc:sldMk cId="2156016088" sldId="457"/>
            <ac:spMk id="8" creationId="{FEDF4F07-4110-032B-18C0-10BE1FD36EAC}"/>
          </ac:spMkLst>
        </pc:spChg>
        <pc:spChg chg="mod">
          <ac:chgData name="Jinyoung Ko" userId="76e4a963-9504-4d56-beee-89ff49c7b1a1" providerId="ADAL" clId="{AEB4C311-0DAC-7247-B120-49F50BB1C3B1}" dt="2024-07-14T20:07:57.994" v="98" actId="114"/>
          <ac:spMkLst>
            <pc:docMk/>
            <pc:sldMk cId="2156016088" sldId="457"/>
            <ac:spMk id="62" creationId="{827D8F8E-62C4-DC02-8AC5-559AFA39CE73}"/>
          </ac:spMkLst>
        </pc:spChg>
        <pc:spChg chg="mod">
          <ac:chgData name="Jinyoung Ko" userId="76e4a963-9504-4d56-beee-89ff49c7b1a1" providerId="ADAL" clId="{AEB4C311-0DAC-7247-B120-49F50BB1C3B1}" dt="2024-07-14T20:08:17.720" v="103" actId="1076"/>
          <ac:spMkLst>
            <pc:docMk/>
            <pc:sldMk cId="2156016088" sldId="457"/>
            <ac:spMk id="69" creationId="{49BCCBA0-C470-6E89-68BD-0CF2EE126982}"/>
          </ac:spMkLst>
        </pc:spChg>
      </pc:sldChg>
      <pc:sldChg chg="add">
        <pc:chgData name="Jinyoung Ko" userId="76e4a963-9504-4d56-beee-89ff49c7b1a1" providerId="ADAL" clId="{AEB4C311-0DAC-7247-B120-49F50BB1C3B1}" dt="2024-07-16T02:54:49.282" v="246"/>
        <pc:sldMkLst>
          <pc:docMk/>
          <pc:sldMk cId="562944818" sldId="458"/>
        </pc:sldMkLst>
      </pc:sldChg>
      <pc:sldChg chg="addSp delSp modSp add del mod ord addAnim delAnim modAnim">
        <pc:chgData name="Jinyoung Ko" userId="76e4a963-9504-4d56-beee-89ff49c7b1a1" providerId="ADAL" clId="{AEB4C311-0DAC-7247-B120-49F50BB1C3B1}" dt="2024-07-14T19:03:19.612" v="72" actId="2696"/>
        <pc:sldMkLst>
          <pc:docMk/>
          <pc:sldMk cId="961516839" sldId="458"/>
        </pc:sldMkLst>
        <pc:spChg chg="mod">
          <ac:chgData name="Jinyoung Ko" userId="76e4a963-9504-4d56-beee-89ff49c7b1a1" providerId="ADAL" clId="{AEB4C311-0DAC-7247-B120-49F50BB1C3B1}" dt="2024-07-14T19:02:47.073" v="70" actId="1076"/>
          <ac:spMkLst>
            <pc:docMk/>
            <pc:sldMk cId="961516839" sldId="458"/>
            <ac:spMk id="13" creationId="{E693BCCE-A439-5AF6-D9B2-7B444D418F5A}"/>
          </ac:spMkLst>
        </pc:spChg>
        <pc:spChg chg="mod">
          <ac:chgData name="Jinyoung Ko" userId="76e4a963-9504-4d56-beee-89ff49c7b1a1" providerId="ADAL" clId="{AEB4C311-0DAC-7247-B120-49F50BB1C3B1}" dt="2024-07-14T18:41:27.506" v="49" actId="1076"/>
          <ac:spMkLst>
            <pc:docMk/>
            <pc:sldMk cId="961516839" sldId="458"/>
            <ac:spMk id="65" creationId="{D8FAFA3B-9866-CCA0-7D39-EA9B65977608}"/>
          </ac:spMkLst>
        </pc:spChg>
        <pc:spChg chg="mod">
          <ac:chgData name="Jinyoung Ko" userId="76e4a963-9504-4d56-beee-89ff49c7b1a1" providerId="ADAL" clId="{AEB4C311-0DAC-7247-B120-49F50BB1C3B1}" dt="2024-07-14T18:40:06.978" v="32" actId="1076"/>
          <ac:spMkLst>
            <pc:docMk/>
            <pc:sldMk cId="961516839" sldId="458"/>
            <ac:spMk id="70" creationId="{A4BCAA8D-8B84-0E3F-EFA8-9A500EEE4D84}"/>
          </ac:spMkLst>
        </pc:spChg>
        <pc:spChg chg="mod">
          <ac:chgData name="Jinyoung Ko" userId="76e4a963-9504-4d56-beee-89ff49c7b1a1" providerId="ADAL" clId="{AEB4C311-0DAC-7247-B120-49F50BB1C3B1}" dt="2024-07-14T18:42:06.390" v="67" actId="1076"/>
          <ac:spMkLst>
            <pc:docMk/>
            <pc:sldMk cId="961516839" sldId="458"/>
            <ac:spMk id="72" creationId="{450A3982-EEE8-2913-D210-A489F6A40622}"/>
          </ac:spMkLst>
        </pc:spChg>
        <pc:spChg chg="mod">
          <ac:chgData name="Jinyoung Ko" userId="76e4a963-9504-4d56-beee-89ff49c7b1a1" providerId="ADAL" clId="{AEB4C311-0DAC-7247-B120-49F50BB1C3B1}" dt="2024-07-14T18:40:11.640" v="34" actId="1076"/>
          <ac:spMkLst>
            <pc:docMk/>
            <pc:sldMk cId="961516839" sldId="458"/>
            <ac:spMk id="73" creationId="{D7BB0881-8BF8-7C4F-78DD-1411E93396FD}"/>
          </ac:spMkLst>
        </pc:spChg>
        <pc:spChg chg="mod">
          <ac:chgData name="Jinyoung Ko" userId="76e4a963-9504-4d56-beee-89ff49c7b1a1" providerId="ADAL" clId="{AEB4C311-0DAC-7247-B120-49F50BB1C3B1}" dt="2024-07-14T18:40:09.774" v="33" actId="1076"/>
          <ac:spMkLst>
            <pc:docMk/>
            <pc:sldMk cId="961516839" sldId="458"/>
            <ac:spMk id="74" creationId="{957051B1-FED6-1094-CAD7-E4D45CCF453A}"/>
          </ac:spMkLst>
        </pc:spChg>
        <pc:spChg chg="mod">
          <ac:chgData name="Jinyoung Ko" userId="76e4a963-9504-4d56-beee-89ff49c7b1a1" providerId="ADAL" clId="{AEB4C311-0DAC-7247-B120-49F50BB1C3B1}" dt="2024-07-14T18:42:03.643" v="66" actId="1038"/>
          <ac:spMkLst>
            <pc:docMk/>
            <pc:sldMk cId="961516839" sldId="458"/>
            <ac:spMk id="75" creationId="{B1778E87-3B1C-9EF9-F67C-29511B615117}"/>
          </ac:spMkLst>
        </pc:spChg>
        <pc:picChg chg="add del">
          <ac:chgData name="Jinyoung Ko" userId="76e4a963-9504-4d56-beee-89ff49c7b1a1" providerId="ADAL" clId="{AEB4C311-0DAC-7247-B120-49F50BB1C3B1}" dt="2024-07-14T18:39:13.991" v="20" actId="21"/>
          <ac:picMkLst>
            <pc:docMk/>
            <pc:sldMk cId="961516839" sldId="458"/>
            <ac:picMk id="3" creationId="{84780F54-4E66-D467-DAE8-227466529BED}"/>
          </ac:picMkLst>
        </pc:picChg>
        <pc:picChg chg="add mod">
          <ac:chgData name="Jinyoung Ko" userId="76e4a963-9504-4d56-beee-89ff49c7b1a1" providerId="ADAL" clId="{AEB4C311-0DAC-7247-B120-49F50BB1C3B1}" dt="2024-07-14T18:41:21.592" v="47" actId="1037"/>
          <ac:picMkLst>
            <pc:docMk/>
            <pc:sldMk cId="961516839" sldId="458"/>
            <ac:picMk id="15" creationId="{2B7EE239-9703-CFE0-1625-2550D0407789}"/>
          </ac:picMkLst>
        </pc:picChg>
      </pc:sldChg>
      <pc:sldChg chg="addSp delSp modSp add mod addAnim delAnim modAnim">
        <pc:chgData name="Jinyoung Ko" userId="76e4a963-9504-4d56-beee-89ff49c7b1a1" providerId="ADAL" clId="{AEB4C311-0DAC-7247-B120-49F50BB1C3B1}" dt="2024-07-16T03:38:40.949" v="1091"/>
        <pc:sldMkLst>
          <pc:docMk/>
          <pc:sldMk cId="245434029" sldId="459"/>
        </pc:sldMkLst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3" creationId="{AEB233A1-D550-CE78-9E7B-AA0713FE7359}"/>
          </ac:spMkLst>
        </pc:spChg>
        <pc:spChg chg="mod">
          <ac:chgData name="Jinyoung Ko" userId="76e4a963-9504-4d56-beee-89ff49c7b1a1" providerId="ADAL" clId="{AEB4C311-0DAC-7247-B120-49F50BB1C3B1}" dt="2024-07-16T03:36:41.856" v="1003" actId="404"/>
          <ac:spMkLst>
            <pc:docMk/>
            <pc:sldMk cId="245434029" sldId="459"/>
            <ac:spMk id="5" creationId="{30E3D251-6278-2017-FB30-CB09D22094DE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9" creationId="{CD749911-F8F9-DA86-D16A-8D2AAAA2DCED}"/>
          </ac:spMkLst>
        </pc:spChg>
        <pc:spChg chg="add del mod">
          <ac:chgData name="Jinyoung Ko" userId="76e4a963-9504-4d56-beee-89ff49c7b1a1" providerId="ADAL" clId="{AEB4C311-0DAC-7247-B120-49F50BB1C3B1}" dt="2024-07-16T03:38:27.757" v="1088" actId="206"/>
          <ac:spMkLst>
            <pc:docMk/>
            <pc:sldMk cId="245434029" sldId="459"/>
            <ac:spMk id="10" creationId="{BC564C1C-59D6-3604-F556-333D36C42D46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13" creationId="{ABFEF383-B93E-68B7-9414-988D1DE29A38}"/>
          </ac:spMkLst>
        </pc:spChg>
        <pc:spChg chg="add del mod">
          <ac:chgData name="Jinyoung Ko" userId="76e4a963-9504-4d56-beee-89ff49c7b1a1" providerId="ADAL" clId="{AEB4C311-0DAC-7247-B120-49F50BB1C3B1}" dt="2024-07-16T03:38:33.014" v="1090" actId="21"/>
          <ac:spMkLst>
            <pc:docMk/>
            <pc:sldMk cId="245434029" sldId="459"/>
            <ac:spMk id="16" creationId="{3C1502D6-7E4C-4200-3BD1-D4867A386E8D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17" creationId="{696DF7EA-344D-D0FA-0915-51260E3031FC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18" creationId="{3CA1320A-7383-44B0-DF22-DCCE60F1DADC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19" creationId="{190C7244-F720-5018-2BF2-3B65F44EC919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21" creationId="{719411F1-D5D2-2012-AF33-E79B91EFC79F}"/>
          </ac:spMkLst>
        </pc:spChg>
        <pc:spChg chg="add del mod">
          <ac:chgData name="Jinyoung Ko" userId="76e4a963-9504-4d56-beee-89ff49c7b1a1" providerId="ADAL" clId="{AEB4C311-0DAC-7247-B120-49F50BB1C3B1}" dt="2024-07-16T03:38:30.335" v="1089" actId="21"/>
          <ac:spMkLst>
            <pc:docMk/>
            <pc:sldMk cId="245434029" sldId="459"/>
            <ac:spMk id="22" creationId="{CAF34742-3E4D-A8AC-6BE2-4C210D6651BD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23" creationId="{46016CF1-B908-3FC2-0E3F-025252941E71}"/>
          </ac:spMkLst>
        </pc:spChg>
        <pc:spChg chg="mod">
          <ac:chgData name="Jinyoung Ko" userId="76e4a963-9504-4d56-beee-89ff49c7b1a1" providerId="ADAL" clId="{AEB4C311-0DAC-7247-B120-49F50BB1C3B1}" dt="2024-07-16T03:37:19.589" v="1071" actId="404"/>
          <ac:spMkLst>
            <pc:docMk/>
            <pc:sldMk cId="245434029" sldId="459"/>
            <ac:spMk id="35" creationId="{AB2A3666-36DE-114C-967C-2ADC7335344F}"/>
          </ac:spMkLst>
        </pc:spChg>
        <pc:grpChg chg="add mod">
          <ac:chgData name="Jinyoung Ko" userId="76e4a963-9504-4d56-beee-89ff49c7b1a1" providerId="ADAL" clId="{AEB4C311-0DAC-7247-B120-49F50BB1C3B1}" dt="2024-07-16T03:38:02.167" v="1080" actId="164"/>
          <ac:grpSpMkLst>
            <pc:docMk/>
            <pc:sldMk cId="245434029" sldId="459"/>
            <ac:grpSpMk id="24" creationId="{606B0FE6-3539-DACC-F5A5-21A54AC12595}"/>
          </ac:grpSpMkLst>
        </pc:grpChg>
        <pc:cxnChg chg="add mod">
          <ac:chgData name="Jinyoung Ko" userId="76e4a963-9504-4d56-beee-89ff49c7b1a1" providerId="ADAL" clId="{AEB4C311-0DAC-7247-B120-49F50BB1C3B1}" dt="2024-07-16T03:38:02.167" v="1080" actId="164"/>
          <ac:cxnSpMkLst>
            <pc:docMk/>
            <pc:sldMk cId="245434029" sldId="459"/>
            <ac:cxnSpMk id="11" creationId="{87715977-E0E4-6CE1-80B4-82B5827200C1}"/>
          </ac:cxnSpMkLst>
        </pc:cxnChg>
        <pc:cxnChg chg="add mod">
          <ac:chgData name="Jinyoung Ko" userId="76e4a963-9504-4d56-beee-89ff49c7b1a1" providerId="ADAL" clId="{AEB4C311-0DAC-7247-B120-49F50BB1C3B1}" dt="2024-07-16T03:38:02.167" v="1080" actId="164"/>
          <ac:cxnSpMkLst>
            <pc:docMk/>
            <pc:sldMk cId="245434029" sldId="459"/>
            <ac:cxnSpMk id="12" creationId="{4015E54E-598B-28BB-CA86-97EC8108AB77}"/>
          </ac:cxnSpMkLst>
        </pc:cxnChg>
        <pc:cxnChg chg="add del mod">
          <ac:chgData name="Jinyoung Ko" userId="76e4a963-9504-4d56-beee-89ff49c7b1a1" providerId="ADAL" clId="{AEB4C311-0DAC-7247-B120-49F50BB1C3B1}" dt="2024-07-16T03:38:33.014" v="1090" actId="21"/>
          <ac:cxnSpMkLst>
            <pc:docMk/>
            <pc:sldMk cId="245434029" sldId="459"/>
            <ac:cxnSpMk id="14" creationId="{AF0BD879-54D7-65D3-4716-4FD92B77D8D1}"/>
          </ac:cxnSpMkLst>
        </pc:cxnChg>
        <pc:cxnChg chg="add del mod">
          <ac:chgData name="Jinyoung Ko" userId="76e4a963-9504-4d56-beee-89ff49c7b1a1" providerId="ADAL" clId="{AEB4C311-0DAC-7247-B120-49F50BB1C3B1}" dt="2024-07-16T03:38:33.014" v="1090" actId="21"/>
          <ac:cxnSpMkLst>
            <pc:docMk/>
            <pc:sldMk cId="245434029" sldId="459"/>
            <ac:cxnSpMk id="15" creationId="{3D4548D6-C043-3C3E-21C6-40F00E51EB38}"/>
          </ac:cxnSpMkLst>
        </pc:cxnChg>
        <pc:cxnChg chg="add mod">
          <ac:chgData name="Jinyoung Ko" userId="76e4a963-9504-4d56-beee-89ff49c7b1a1" providerId="ADAL" clId="{AEB4C311-0DAC-7247-B120-49F50BB1C3B1}" dt="2024-07-16T03:38:02.167" v="1080" actId="164"/>
          <ac:cxnSpMkLst>
            <pc:docMk/>
            <pc:sldMk cId="245434029" sldId="459"/>
            <ac:cxnSpMk id="20" creationId="{881A7242-5ABD-CC13-AF60-D0A62EA238CA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79B252-A127-4E13-E5AE-BA5900EE9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732A5-FA83-168F-9A39-34D6ECAD4B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E893B-3C1F-44D7-B6E5-3AAAE9780782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200B1-62B1-40EC-221C-90F382C17C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E865A-D641-DD69-2E4F-E672E9781B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90C60-F4CA-469E-BF46-E9FFE1C01E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210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86A12-5A3A-45CA-B803-C1829C2684E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F9F9F-DDB3-4232-A12B-3B89870F5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49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F9F9F-DDB3-4232-A12B-3B89870F57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9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F9F9F-DDB3-4232-A12B-3B89870F575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246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0" lang="en-CA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CA" sz="1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1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CA" sz="12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CA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CA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0" lang="en-CA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2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2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CA" sz="12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CA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CA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sz="12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𝒩(</a:t>
                </a:r>
                <a:r>
                  <a:rPr kumimoji="0" lang="en-CA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𝐱_</a:t>
                </a:r>
                <a:r>
                  <a:rPr kumimoji="0" lang="en-CA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kumimoji="0" lang="en-CA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│</a:t>
                </a:r>
                <a:r>
                  <a:rPr kumimoji="0" lang="en-CA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𝜇_1,𝜎_1^2 )</a:t>
                </a:r>
                <a:endParaRPr lang="en-CA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𝒩(</a:t>
                </a:r>
                <a:r>
                  <a:rPr lang="en-CA" sz="1200" b="1" i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𝐱_</a:t>
                </a:r>
                <a:r>
                  <a:rPr lang="en-CA" sz="1200" b="0" i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CA" sz="1200" b="1" i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│</a:t>
                </a:r>
                <a:r>
                  <a:rPr kumimoji="0" lang="en-CA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𝜇_2,𝜎_2^2 )</a:t>
                </a:r>
                <a:endParaRPr lang="en-CA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sz="1200" dirty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28F5F-5C48-4AA6-8674-EC89DFB6054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96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0" lang="en-CA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CA" sz="1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1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CA" sz="12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CA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CA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0" lang="en-CA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2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2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CA" sz="12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CA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CA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sz="12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𝒩(</a:t>
                </a:r>
                <a:r>
                  <a:rPr kumimoji="0" lang="en-CA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𝐱_</a:t>
                </a:r>
                <a:r>
                  <a:rPr kumimoji="0" lang="en-CA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kumimoji="0" lang="en-CA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│</a:t>
                </a:r>
                <a:r>
                  <a:rPr kumimoji="0" lang="en-CA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𝜇_1,𝜎_1^2 )</a:t>
                </a:r>
                <a:endParaRPr lang="en-CA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𝒩(</a:t>
                </a:r>
                <a:r>
                  <a:rPr lang="en-CA" sz="1200" b="1" i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𝐱_</a:t>
                </a:r>
                <a:r>
                  <a:rPr lang="en-CA" sz="1200" b="0" i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CA" sz="1200" b="1" i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│</a:t>
                </a:r>
                <a:r>
                  <a:rPr kumimoji="0" lang="en-CA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𝜇_2,𝜎_2^2 )</a:t>
                </a:r>
                <a:endParaRPr lang="en-CA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sz="1200" dirty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28F5F-5C48-4AA6-8674-EC89DFB6054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820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28F5F-5C48-4AA6-8674-EC89DFB605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784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B8E0DE-6C55-6201-2FCC-AB5B586C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406"/>
            <a:ext cx="10515600" cy="1398039"/>
          </a:xfrm>
          <a:prstGeom prst="rect">
            <a:avLst/>
          </a:prstGeom>
          <a:noFill/>
        </p:spPr>
        <p:txBody>
          <a:bodyPr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4800" b="0" kern="1200" dirty="0">
                <a:solidFill>
                  <a:schemeClr val="accent1"/>
                </a:solidFill>
                <a:latin typeface="+mn-lt"/>
                <a:ea typeface="Baskerville" panose="02020502070401020303" pitchFamily="18" charset="0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7F39F-D3A1-1603-229D-EE904FC2F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3228" y="2928067"/>
            <a:ext cx="5865544" cy="383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b="0" kern="1200" dirty="0" smtClean="0">
                <a:solidFill>
                  <a:srgbClr val="027FA5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</a:t>
            </a:r>
            <a:r>
              <a:rPr lang="en-GB" err="1"/>
              <a:t>Lastname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A3C0C70-692F-597B-9C05-E86E10969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3228" y="3381163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Supervisor: </a:t>
            </a:r>
            <a:r>
              <a:rPr lang="en-GB" err="1"/>
              <a:t>Dr.</a:t>
            </a:r>
            <a:r>
              <a:rPr lang="en-GB"/>
              <a:t> Seungjae Lee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7A822FB-C7E1-146F-2EA3-50A078B87F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3228" y="3968060"/>
            <a:ext cx="5865544" cy="61185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Civil and Mineral Engineering</a:t>
            </a:r>
          </a:p>
          <a:p>
            <a:pPr lvl="0"/>
            <a:r>
              <a:rPr lang="en-GB"/>
              <a:t>University of Toronto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C94EFDA-A243-FD5C-2FF4-AC94A2EE6D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3228" y="4711771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Dec. 11, 2023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81BD395-53A6-5C94-D40E-5CC301A2D32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0" t="28674" r="9999" b="28674"/>
          <a:stretch/>
        </p:blipFill>
        <p:spPr bwMode="auto">
          <a:xfrm>
            <a:off x="1329268" y="5388678"/>
            <a:ext cx="254265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A5CB381D-FA77-0336-51CE-45242A701F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9834" r="3421" b="10910"/>
          <a:stretch/>
        </p:blipFill>
        <p:spPr>
          <a:xfrm>
            <a:off x="4593236" y="5388677"/>
            <a:ext cx="3178186" cy="900000"/>
          </a:xfrm>
          <a:prstGeom prst="rect">
            <a:avLst/>
          </a:prstGeom>
        </p:spPr>
      </p:pic>
      <p:pic>
        <p:nvPicPr>
          <p:cNvPr id="4" name="Picture 3" descr="A blue and black rectangles with black dots&#10;&#10;Description automatically generated">
            <a:extLst>
              <a:ext uri="{FF2B5EF4-FFF2-40B4-BE49-F238E27FC236}">
                <a16:creationId xmlns:a16="http://schemas.microsoft.com/office/drawing/2014/main" id="{0E9CA3E7-A19B-EB37-61A1-941F08CFCA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2663"/>
          <a:stretch/>
        </p:blipFill>
        <p:spPr>
          <a:xfrm>
            <a:off x="8492738" y="5388677"/>
            <a:ext cx="2369993" cy="9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EA9AB9-55AB-2D54-8663-B0FC27B079C1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48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eferenc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4"/>
            <a:ext cx="11750040" cy="408792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7D9579-C027-2C0B-9F2A-B4A5F8A8C823}"/>
              </a:ext>
            </a:extLst>
          </p:cNvPr>
          <p:cNvCxnSpPr/>
          <p:nvPr userDrawn="1"/>
        </p:nvCxnSpPr>
        <p:spPr>
          <a:xfrm>
            <a:off x="220662" y="5080723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E47F9A-DAA7-6544-C1C2-6B03287C1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5081284"/>
            <a:ext cx="11750675" cy="144000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45E42-F472-1844-C499-FB2655EB4C40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32E85FCA-EAA5-2AB9-F4CC-EF5E61C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22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referenc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9D099B61-3EAD-1879-C139-15FBC4C3D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408793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C882C4-A495-4FA8-21B0-0BCFDE7504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408793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EEAE46-A5D4-D809-95A2-E59A41FBEDDB}"/>
              </a:ext>
            </a:extLst>
          </p:cNvPr>
          <p:cNvCxnSpPr/>
          <p:nvPr userDrawn="1"/>
        </p:nvCxnSpPr>
        <p:spPr>
          <a:xfrm>
            <a:off x="220662" y="5080723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32645AF-907E-69AE-9AB0-A1875F938B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5081284"/>
            <a:ext cx="11750675" cy="144000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8FE261-E44D-65F8-4995-A1A8C0EF799C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28AF13C8-3D62-0A0B-2625-B425C6F7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033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eferenc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11750040" cy="3728306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7D9579-C027-2C0B-9F2A-B4A5F8A8C823}"/>
              </a:ext>
            </a:extLst>
          </p:cNvPr>
          <p:cNvCxnSpPr/>
          <p:nvPr userDrawn="1"/>
        </p:nvCxnSpPr>
        <p:spPr>
          <a:xfrm>
            <a:off x="220662" y="4721092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E47F9A-DAA7-6544-C1C2-6B03287C1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4721092"/>
            <a:ext cx="11750675" cy="1800192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579F57-0F68-2636-F65F-A3CC5A8FA56E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E6F0F1DF-4ADC-A4C1-811A-75C9C517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2916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referenc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9D099B61-3EAD-1879-C139-15FBC4C3D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3728303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C882C4-A495-4FA8-21B0-0BCFDE7504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3728303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491811-B71C-1315-9678-470334520D67}"/>
              </a:ext>
            </a:extLst>
          </p:cNvPr>
          <p:cNvCxnSpPr/>
          <p:nvPr userDrawn="1"/>
        </p:nvCxnSpPr>
        <p:spPr>
          <a:xfrm>
            <a:off x="220662" y="4721092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D3D79B59-A9F3-19C2-6125-FFD9C83A1B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4721092"/>
            <a:ext cx="11750675" cy="1800192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6FE230-06A6-4728-5FB1-A71072CC5C4B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Title 11">
            <a:extLst>
              <a:ext uri="{FF2B5EF4-FFF2-40B4-BE49-F238E27FC236}">
                <a16:creationId xmlns:a16="http://schemas.microsoft.com/office/drawing/2014/main" id="{1B50BC6B-6B92-4964-2FB2-69555AF4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5893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B8E0DE-6C55-6201-2FCC-AB5B586CA1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03438"/>
            <a:ext cx="10515600" cy="880011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4800" kern="1200" dirty="0">
                <a:solidFill>
                  <a:schemeClr val="accent1"/>
                </a:solidFill>
                <a:latin typeface="+mn-lt"/>
                <a:ea typeface="Baskerville" panose="02020502070401020303" pitchFamily="18" charset="0"/>
                <a:cs typeface="+mj-cs"/>
              </a:defRPr>
            </a:lvl1pPr>
          </a:lstStyle>
          <a:p>
            <a:r>
              <a:rPr lang="en-GB"/>
              <a:t>Thanks for listening presentation</a:t>
            </a:r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7F39F-D3A1-1603-229D-EE904FC2F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3228" y="3490256"/>
            <a:ext cx="5865544" cy="383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accent2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</a:t>
            </a:r>
            <a:r>
              <a:rPr lang="en-GB" err="1"/>
              <a:t>Lastname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A3C0C70-692F-597B-9C05-E86E10969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3228" y="4041967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Firstname.lastname@mail.utoronto.ca</a:t>
            </a:r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055B9E2-F1DC-231D-5D88-56CE0881EA0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0" t="28674" r="9999" b="28674"/>
          <a:stretch/>
        </p:blipFill>
        <p:spPr bwMode="auto">
          <a:xfrm>
            <a:off x="1329268" y="5388678"/>
            <a:ext cx="254265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ue and black logo&#10;&#10;Description automatically generated">
            <a:extLst>
              <a:ext uri="{FF2B5EF4-FFF2-40B4-BE49-F238E27FC236}">
                <a16:creationId xmlns:a16="http://schemas.microsoft.com/office/drawing/2014/main" id="{742A7599-ABAE-240E-5033-FE9EB3B635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9834" r="3421" b="10910"/>
          <a:stretch/>
        </p:blipFill>
        <p:spPr>
          <a:xfrm>
            <a:off x="4593236" y="5388677"/>
            <a:ext cx="3178186" cy="900000"/>
          </a:xfrm>
          <a:prstGeom prst="rect">
            <a:avLst/>
          </a:prstGeom>
        </p:spPr>
      </p:pic>
      <p:pic>
        <p:nvPicPr>
          <p:cNvPr id="11" name="Picture 10" descr="A blue and black rectangles with black dots&#10;&#10;Description automatically generated">
            <a:extLst>
              <a:ext uri="{FF2B5EF4-FFF2-40B4-BE49-F238E27FC236}">
                <a16:creationId xmlns:a16="http://schemas.microsoft.com/office/drawing/2014/main" id="{43499CD9-47D1-D916-6730-EB8EFC6813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2663"/>
          <a:stretch/>
        </p:blipFill>
        <p:spPr>
          <a:xfrm>
            <a:off x="8492738" y="5388677"/>
            <a:ext cx="2369993" cy="90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632C14-6569-CD3E-F1C8-20170C276525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993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E161A-C58E-46BC-841F-53FF186EA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47200" y="6451245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7FE1784-1781-499E-871F-3D16C04824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3EF16-3E53-4F9D-BA38-011DC838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2" y="149467"/>
            <a:ext cx="10155208" cy="721803"/>
          </a:xfrm>
          <a:prstGeom prst="rect">
            <a:avLst/>
          </a:prstGeom>
        </p:spPr>
        <p:txBody>
          <a:bodyPr anchor="ctr"/>
          <a:lstStyle>
            <a:lvl1pPr algn="l">
              <a:defRPr sz="21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944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B8E0DE-6C55-6201-2FCC-AB5B586C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406"/>
            <a:ext cx="10515600" cy="1398039"/>
          </a:xfrm>
          <a:prstGeom prst="rect">
            <a:avLst/>
          </a:prstGeom>
          <a:noFill/>
        </p:spPr>
        <p:txBody>
          <a:bodyPr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4800" kern="1200" dirty="0">
                <a:solidFill>
                  <a:srgbClr val="001C4E"/>
                </a:solidFill>
                <a:latin typeface="+mn-lt"/>
                <a:ea typeface="Baskerville" panose="02020502070401020303" pitchFamily="18" charset="0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7F39F-D3A1-1603-229D-EE904FC2F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3228" y="2928067"/>
            <a:ext cx="5865544" cy="383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b="0" kern="1200" dirty="0" smtClean="0">
                <a:solidFill>
                  <a:srgbClr val="027FA5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</a:t>
            </a:r>
            <a:r>
              <a:rPr lang="en-GB" err="1"/>
              <a:t>Lastname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A3C0C70-692F-597B-9C05-E86E10969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3228" y="3381163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Supervisor: </a:t>
            </a:r>
            <a:r>
              <a:rPr lang="en-GB" err="1"/>
              <a:t>Dr.</a:t>
            </a:r>
            <a:r>
              <a:rPr lang="en-GB"/>
              <a:t> Seungjae Lee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7A822FB-C7E1-146F-2EA3-50A078B87F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3228" y="3968060"/>
            <a:ext cx="5865544" cy="61185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Civil and Mineral Engineering</a:t>
            </a:r>
          </a:p>
          <a:p>
            <a:pPr lvl="0"/>
            <a:r>
              <a:rPr lang="en-GB"/>
              <a:t>University of Toronto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C94EFDA-A243-FD5C-2FF4-AC94A2EE6D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3228" y="4711771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Dec. 11,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9510E-1000-3811-BF5F-583727C61B18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FB478E-3253-4D7E-1676-6E289A5726E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0" t="28674" r="9999" b="28674"/>
          <a:stretch/>
        </p:blipFill>
        <p:spPr bwMode="auto">
          <a:xfrm>
            <a:off x="1329268" y="5388678"/>
            <a:ext cx="254265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77074F15-DCC7-9D7D-9A34-0C32FACF87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9834" r="3421" b="10910"/>
          <a:stretch/>
        </p:blipFill>
        <p:spPr>
          <a:xfrm>
            <a:off x="4593236" y="5388677"/>
            <a:ext cx="3178186" cy="900000"/>
          </a:xfrm>
          <a:prstGeom prst="rect">
            <a:avLst/>
          </a:prstGeom>
        </p:spPr>
      </p:pic>
      <p:pic>
        <p:nvPicPr>
          <p:cNvPr id="6" name="Picture 5" descr="A blue and black rectangles with black dots&#10;&#10;Description automatically generated">
            <a:extLst>
              <a:ext uri="{FF2B5EF4-FFF2-40B4-BE49-F238E27FC236}">
                <a16:creationId xmlns:a16="http://schemas.microsoft.com/office/drawing/2014/main" id="{24270FBC-47B9-EB8B-49F4-6F0001A3C9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2663"/>
          <a:stretch/>
        </p:blipFill>
        <p:spPr>
          <a:xfrm>
            <a:off x="8492738" y="5388677"/>
            <a:ext cx="2369993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5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7F39F-D3A1-1603-229D-EE904FC2F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3228" y="2581055"/>
            <a:ext cx="5865544" cy="383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</a:t>
            </a:r>
            <a:r>
              <a:rPr lang="en-GB" err="1"/>
              <a:t>Lastname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A3C0C70-692F-597B-9C05-E86E10969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3228" y="3310043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b="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/>
              <a:t>Supervisor: </a:t>
            </a:r>
            <a:r>
              <a:rPr lang="en-GB" err="1"/>
              <a:t>Dr.</a:t>
            </a:r>
            <a:r>
              <a:rPr lang="en-GB"/>
              <a:t> Seungjae Lee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7A822FB-C7E1-146F-2EA3-50A078B87F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3228" y="3693290"/>
            <a:ext cx="5865544" cy="61185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Civil and Mineral Engineering</a:t>
            </a:r>
          </a:p>
          <a:p>
            <a:pPr lvl="0"/>
            <a:r>
              <a:rPr lang="en-GB"/>
              <a:t>University of Toronto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C94EFDA-A243-FD5C-2FF4-AC94A2EE6D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3228" y="4711771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8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Dec. 11,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9510E-1000-3811-BF5F-583727C61B18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D3A817-B2F5-4A31-A75F-4821B75147B5}"/>
              </a:ext>
            </a:extLst>
          </p:cNvPr>
          <p:cNvSpPr/>
          <p:nvPr userDrawn="1"/>
        </p:nvSpPr>
        <p:spPr>
          <a:xfrm>
            <a:off x="238760" y="635195"/>
            <a:ext cx="11714480" cy="1398039"/>
          </a:xfrm>
          <a:prstGeom prst="roundRect">
            <a:avLst/>
          </a:prstGeom>
          <a:solidFill>
            <a:schemeClr val="accent1"/>
          </a:solidFill>
          <a:ln w="38100"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B8E0DE-6C55-6201-2FCC-AB5B586C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632738"/>
            <a:ext cx="11714480" cy="1398039"/>
          </a:xfrm>
          <a:prstGeom prst="rect">
            <a:avLst/>
          </a:prstGeom>
          <a:noFill/>
        </p:spPr>
        <p:txBody>
          <a:bodyPr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3200" kern="1200" dirty="0">
                <a:solidFill>
                  <a:schemeClr val="bg1"/>
                </a:solidFill>
                <a:latin typeface="+mn-lt"/>
                <a:ea typeface="Baskerville" panose="02020502070401020303" pitchFamily="18" charset="0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0FD2A35-3ACD-DA0B-2ABF-6C2357CB5A1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0" t="28674" r="9999" b="28674"/>
          <a:stretch/>
        </p:blipFill>
        <p:spPr bwMode="auto">
          <a:xfrm>
            <a:off x="1329268" y="5388678"/>
            <a:ext cx="254265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DFAE994C-6A7F-CB74-B30F-7EED3D3403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9834" r="3421" b="10910"/>
          <a:stretch/>
        </p:blipFill>
        <p:spPr>
          <a:xfrm>
            <a:off x="4593236" y="5388677"/>
            <a:ext cx="3178186" cy="900000"/>
          </a:xfrm>
          <a:prstGeom prst="rect">
            <a:avLst/>
          </a:prstGeom>
        </p:spPr>
      </p:pic>
      <p:pic>
        <p:nvPicPr>
          <p:cNvPr id="13" name="Picture 12" descr="A blue and black rectangles with black dots&#10;&#10;Description automatically generated">
            <a:extLst>
              <a:ext uri="{FF2B5EF4-FFF2-40B4-BE49-F238E27FC236}">
                <a16:creationId xmlns:a16="http://schemas.microsoft.com/office/drawing/2014/main" id="{47AFFB80-1C49-E796-D575-B94F75DE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2663"/>
          <a:stretch/>
        </p:blipFill>
        <p:spPr>
          <a:xfrm>
            <a:off x="8492738" y="5388677"/>
            <a:ext cx="2369993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6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CB60AD-1088-2AB3-9AB2-72D767C7D02F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11750040" cy="551797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AE2A5-82FC-1CF2-8024-106ECC67BE0B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itle 11">
            <a:extLst>
              <a:ext uri="{FF2B5EF4-FFF2-40B4-BE49-F238E27FC236}">
                <a16:creationId xmlns:a16="http://schemas.microsoft.com/office/drawing/2014/main" id="{C20462D9-B7C7-3579-35BB-13965816A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442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551797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C599FD-199D-9FD3-41A4-E3914B056C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551797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CB9915-E0E4-5FDF-D6F7-6BF1F896C402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160DC5-914B-C658-5AE5-F373AD93ABF0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3949A32A-3E63-C0F4-B311-DC9FCC30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15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11750040" cy="477884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7D9579-C027-2C0B-9F2A-B4A5F8A8C823}"/>
              </a:ext>
            </a:extLst>
          </p:cNvPr>
          <p:cNvCxnSpPr/>
          <p:nvPr userDrawn="1"/>
        </p:nvCxnSpPr>
        <p:spPr>
          <a:xfrm>
            <a:off x="220662" y="5785881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E47F9A-DAA7-6544-C1C2-6B03287C1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5785881"/>
            <a:ext cx="11750675" cy="721157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AB1141-7136-E195-A0C1-24760B8B73A1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2EB032DB-7C3E-A1DC-4DD4-0BFE0E79E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34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4778840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C599FD-199D-9FD3-41A4-E3914B056C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4778840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8EB6E-6D01-AD6D-E760-55AB725B8BB4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491C8AE-5339-6DDA-86CA-8FBE4A83806F}"/>
              </a:ext>
            </a:extLst>
          </p:cNvPr>
          <p:cNvCxnSpPr/>
          <p:nvPr userDrawn="1"/>
        </p:nvCxnSpPr>
        <p:spPr>
          <a:xfrm>
            <a:off x="220662" y="5785881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205A4BD8-C29C-8A81-180F-B2BAC603D3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5785881"/>
            <a:ext cx="11750675" cy="721157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ECFE15-75A7-B505-2482-04A30F04DA93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7FED9B0A-0145-62A9-C608-824370903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2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eferenc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4"/>
            <a:ext cx="11750040" cy="439646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7D9579-C027-2C0B-9F2A-B4A5F8A8C823}"/>
              </a:ext>
            </a:extLst>
          </p:cNvPr>
          <p:cNvCxnSpPr/>
          <p:nvPr userDrawn="1"/>
        </p:nvCxnSpPr>
        <p:spPr>
          <a:xfrm>
            <a:off x="212872" y="5415279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E47F9A-DAA7-6544-C1C2-6B03287C1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2872" y="5415279"/>
            <a:ext cx="11750675" cy="108000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4EC4A-AB9A-BDEA-C540-C64C392481D1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75562D00-79D4-D031-D194-DFC8F705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128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referenc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9D099B61-3EAD-1879-C139-15FBC4C3D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439648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C882C4-A495-4FA8-21B0-0BCFDE7504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439648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38EE5D-508D-3057-ACAF-A22BDBCD41FD}"/>
              </a:ext>
            </a:extLst>
          </p:cNvPr>
          <p:cNvCxnSpPr/>
          <p:nvPr userDrawn="1"/>
        </p:nvCxnSpPr>
        <p:spPr>
          <a:xfrm>
            <a:off x="212872" y="5415279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13FC330-EADB-FD0F-B03B-31D0A22B69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2872" y="5415279"/>
            <a:ext cx="11750675" cy="108000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239B99-3D6F-342F-7E48-F5646F4277A9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A6E5A2F5-B94B-A4D6-A73C-C9D50520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94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187BAF-3B61-C868-6295-FD81DA2B0AF4}"/>
              </a:ext>
            </a:extLst>
          </p:cNvPr>
          <p:cNvSpPr/>
          <p:nvPr userDrawn="1"/>
        </p:nvSpPr>
        <p:spPr>
          <a:xfrm>
            <a:off x="4068000" y="6601522"/>
            <a:ext cx="4068000" cy="256478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0B7494-A9C1-196A-DFD7-B98C57F5722A}"/>
              </a:ext>
            </a:extLst>
          </p:cNvPr>
          <p:cNvSpPr/>
          <p:nvPr userDrawn="1"/>
        </p:nvSpPr>
        <p:spPr>
          <a:xfrm>
            <a:off x="0" y="6601522"/>
            <a:ext cx="4068000" cy="256478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F7607-9502-DFCB-3B84-406167378C78}"/>
              </a:ext>
            </a:extLst>
          </p:cNvPr>
          <p:cNvSpPr txBox="1"/>
          <p:nvPr userDrawn="1"/>
        </p:nvSpPr>
        <p:spPr>
          <a:xfrm>
            <a:off x="4068000" y="6594649"/>
            <a:ext cx="4056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0"/>
            <a:r>
              <a:rPr lang="en-GB" sz="1200" kern="1200" dirty="0">
                <a:solidFill>
                  <a:schemeClr val="bg1"/>
                </a:solidFill>
                <a:latin typeface="+mj-lt"/>
                <a:ea typeface="Baskerville" panose="02020502070401020303" pitchFamily="18" charset="0"/>
                <a:cs typeface="+mn-cs"/>
              </a:rPr>
              <a:t>2024 Bayesian Modelling Workshop</a:t>
            </a:r>
            <a:endParaRPr lang="en-CA" sz="1200" kern="1200" dirty="0">
              <a:solidFill>
                <a:schemeClr val="bg1"/>
              </a:solidFill>
              <a:latin typeface="+mj-lt"/>
              <a:ea typeface="Baskerville" panose="02020502070401020303" pitchFamily="18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E69AAE-C5CB-AA8E-0914-826D628E7AC8}"/>
              </a:ext>
            </a:extLst>
          </p:cNvPr>
          <p:cNvSpPr/>
          <p:nvPr userDrawn="1"/>
        </p:nvSpPr>
        <p:spPr>
          <a:xfrm>
            <a:off x="8136000" y="6601522"/>
            <a:ext cx="4068000" cy="256478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76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2" r:id="rId2"/>
    <p:sldLayoutId id="2147483690" r:id="rId3"/>
    <p:sldLayoutId id="2147483678" r:id="rId4"/>
    <p:sldLayoutId id="2147483677" r:id="rId5"/>
    <p:sldLayoutId id="2147483680" r:id="rId6"/>
    <p:sldLayoutId id="2147483679" r:id="rId7"/>
    <p:sldLayoutId id="2147483686" r:id="rId8"/>
    <p:sldLayoutId id="2147483687" r:id="rId9"/>
    <p:sldLayoutId id="2147483684" r:id="rId10"/>
    <p:sldLayoutId id="2147483685" r:id="rId11"/>
    <p:sldLayoutId id="2147483688" r:id="rId12"/>
    <p:sldLayoutId id="2147483689" r:id="rId13"/>
    <p:sldLayoutId id="2147483681" r:id="rId14"/>
    <p:sldLayoutId id="2147483691" r:id="rId1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CA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69034-A97C-20DD-0619-A2B68EE79F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63228" y="2853826"/>
            <a:ext cx="5865544" cy="383248"/>
          </a:xfrm>
        </p:spPr>
        <p:txBody>
          <a:bodyPr/>
          <a:lstStyle/>
          <a:p>
            <a:r>
              <a:rPr lang="en-CA" sz="2400" dirty="0"/>
              <a:t>Seungjae Lee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748A5-18F7-223F-029D-3D712CAAF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3228" y="3425496"/>
            <a:ext cx="5865544" cy="611859"/>
          </a:xfrm>
        </p:spPr>
        <p:txBody>
          <a:bodyPr/>
          <a:lstStyle/>
          <a:p>
            <a:r>
              <a:rPr lang="en-CA" sz="1800" dirty="0"/>
              <a:t>Department of Civil &amp; Mineral Engineering</a:t>
            </a:r>
          </a:p>
          <a:p>
            <a:r>
              <a:rPr lang="en-CA" sz="1800" dirty="0"/>
              <a:t>University of Toronto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AE8680-F7A9-A7A0-196C-F7BBBFE9F5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3228" y="4443977"/>
            <a:ext cx="5865544" cy="383247"/>
          </a:xfrm>
        </p:spPr>
        <p:txBody>
          <a:bodyPr/>
          <a:lstStyle/>
          <a:p>
            <a:r>
              <a:rPr lang="en-CA" sz="2000" dirty="0"/>
              <a:t>July 30, 2024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AE676-BA93-B03D-71DC-BB0C4E46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panose="020B0604020202020204" pitchFamily="34" charset="0"/>
              </a:rPr>
              <a:t>2024 Bayesian Modelling Workshop</a:t>
            </a:r>
            <a:endParaRPr lang="en-CA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164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06CAA-D4E1-7062-CE43-A4D9992800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94D4E9CA-9FB7-1EEB-5436-D8F3E1461C8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Gaussian Mixture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0A08D5-F341-8D3C-8EF4-B0729EB4075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fld id="{97FE1784-1781-499E-871F-3D16C048249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D0B0A60-E6B6-84A5-6DB2-65A91AE3F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10" y="1821542"/>
            <a:ext cx="6492980" cy="425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664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41FB79-9552-27FC-EDCF-9F10B388AE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8CAF376-F990-4CFE-909E-0CC1E174AE6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Mixture of Linear Models</a:t>
            </a:r>
          </a:p>
        </p:txBody>
      </p: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562B0CF5-93B4-452C-8203-5F9085EC29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E1784-1781-499E-871F-3D16C04824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F70B3A-D9ED-E5C7-A1D8-6BB3C3F4E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1596936"/>
            <a:ext cx="56102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941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5FCB8F61-51FF-C85C-CA99-53F3B242791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Another Example – Missing Data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CFE3FC-83B6-DFBE-5756-F05726361ACD}"/>
              </a:ext>
            </a:extLst>
          </p:cNvPr>
          <p:cNvSpPr/>
          <p:nvPr/>
        </p:nvSpPr>
        <p:spPr>
          <a:xfrm>
            <a:off x="1696811" y="1973162"/>
            <a:ext cx="914400" cy="91440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latinLnBrk="0"/>
            <a:r>
              <a:rPr lang="en-CA" sz="2800" dirty="0"/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7F56366-8DDC-5BCC-C480-BDE0FA679A29}"/>
              </a:ext>
            </a:extLst>
          </p:cNvPr>
          <p:cNvSpPr/>
          <p:nvPr/>
        </p:nvSpPr>
        <p:spPr>
          <a:xfrm>
            <a:off x="5638801" y="1973162"/>
            <a:ext cx="914400" cy="91440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latinLnBrk="0"/>
            <a:r>
              <a:rPr lang="en-CA" sz="2800" dirty="0"/>
              <a:t>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78D162-5BED-9BBF-4EC4-941F2764C75B}"/>
              </a:ext>
            </a:extLst>
          </p:cNvPr>
          <p:cNvSpPr/>
          <p:nvPr/>
        </p:nvSpPr>
        <p:spPr>
          <a:xfrm>
            <a:off x="9580790" y="1973162"/>
            <a:ext cx="914400" cy="91440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latinLnBrk="0"/>
            <a:r>
              <a:rPr lang="en-CA" sz="2800" dirty="0"/>
              <a:t>z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A431F1-7ED9-E888-F9FB-C0D02AEF2CDB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611211" y="2430362"/>
            <a:ext cx="302759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8D859D-D688-72DA-D3E2-FC102063E73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6553201" y="2430362"/>
            <a:ext cx="302758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E33584-232B-3224-3C48-BC47DB569A15}"/>
                  </a:ext>
                </a:extLst>
              </p:cNvPr>
              <p:cNvSpPr txBox="1"/>
              <p:nvPr/>
            </p:nvSpPr>
            <p:spPr>
              <a:xfrm>
                <a:off x="2682195" y="3096406"/>
                <a:ext cx="2885620" cy="10248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atinLnBrk="0">
                  <a:lnSpc>
                    <a:spcPct val="11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3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CA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3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3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CA" sz="2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3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3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3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CA" sz="2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2300" b="0" dirty="0"/>
              </a:p>
              <a:p>
                <a:pPr latinLnBrk="0">
                  <a:lnSpc>
                    <a:spcPct val="11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3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CA" sz="23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3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CA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CA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3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E33584-232B-3224-3C48-BC47DB569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195" y="3096406"/>
                <a:ext cx="2885620" cy="10248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DC2C12-F8CC-A9BA-76CC-ED72451281D4}"/>
                  </a:ext>
                </a:extLst>
              </p:cNvPr>
              <p:cNvSpPr txBox="1"/>
              <p:nvPr/>
            </p:nvSpPr>
            <p:spPr>
              <a:xfrm>
                <a:off x="6624185" y="3096406"/>
                <a:ext cx="2885620" cy="10248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atinLnBrk="0">
                  <a:lnSpc>
                    <a:spcPct val="11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3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m:rPr>
                          <m:aln/>
                        </m:rPr>
                        <a:rPr lang="en-CA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3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3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23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CA" sz="23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3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3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CA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2300" b="0" dirty="0"/>
              </a:p>
              <a:p>
                <a:pPr latinLnBrk="0">
                  <a:lnSpc>
                    <a:spcPct val="11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3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CA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3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CA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CA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3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DC2C12-F8CC-A9BA-76CC-ED7245128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185" y="3096406"/>
                <a:ext cx="2885620" cy="10248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12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FC3FD6A8-841A-F405-E69F-DBC4E55E796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Another Example – Missing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EE123-8CAC-B92A-BFEF-5AFB01CB5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92" y="1567187"/>
            <a:ext cx="3471803" cy="476794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1EB2626-8DE4-3021-8C20-B9A7032590D4}"/>
              </a:ext>
            </a:extLst>
          </p:cNvPr>
          <p:cNvGrpSpPr/>
          <p:nvPr/>
        </p:nvGrpSpPr>
        <p:grpSpPr>
          <a:xfrm>
            <a:off x="5783942" y="1316143"/>
            <a:ext cx="4934858" cy="914400"/>
            <a:chOff x="3628571" y="1768556"/>
            <a:chExt cx="4934858" cy="91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F78E76-3AAE-D4B9-2A38-708B02D4C565}"/>
                </a:ext>
              </a:extLst>
            </p:cNvPr>
            <p:cNvSpPr/>
            <p:nvPr/>
          </p:nvSpPr>
          <p:spPr>
            <a:xfrm>
              <a:off x="3628571" y="1768556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latinLnBrk="0"/>
              <a:r>
                <a:rPr lang="en-CA" sz="2800" dirty="0"/>
                <a:t>x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6D8294B-98D5-85D8-BB6A-DC43BE8E2ECE}"/>
                </a:ext>
              </a:extLst>
            </p:cNvPr>
            <p:cNvSpPr/>
            <p:nvPr/>
          </p:nvSpPr>
          <p:spPr>
            <a:xfrm>
              <a:off x="5638800" y="1768556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latinLnBrk="0"/>
              <a:r>
                <a:rPr lang="en-CA" sz="2800" dirty="0"/>
                <a:t>y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304C30D-8BC7-FF64-8364-A00652FE1CB0}"/>
                </a:ext>
              </a:extLst>
            </p:cNvPr>
            <p:cNvSpPr/>
            <p:nvPr/>
          </p:nvSpPr>
          <p:spPr>
            <a:xfrm>
              <a:off x="7649029" y="1768556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latinLnBrk="0"/>
              <a:r>
                <a:rPr lang="en-CA" sz="2800" dirty="0"/>
                <a:t>z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B1FC2A5-B76F-D98E-99AB-011361B6CF89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4542971" y="2225756"/>
              <a:ext cx="109582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0F4B27-CB34-F247-C443-EEF5447072B8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6553200" y="2225756"/>
              <a:ext cx="109582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F4586A-B644-4821-9A2F-C6DDBA2E6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196" y="2653558"/>
            <a:ext cx="508635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820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FC3FD6A8-841A-F405-E69F-DBC4E55E796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Another Example – Missing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EE123-8CAC-B92A-BFEF-5AFB01CB5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92" y="1567187"/>
            <a:ext cx="3471803" cy="476794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1EB2626-8DE4-3021-8C20-B9A7032590D4}"/>
              </a:ext>
            </a:extLst>
          </p:cNvPr>
          <p:cNvGrpSpPr/>
          <p:nvPr/>
        </p:nvGrpSpPr>
        <p:grpSpPr>
          <a:xfrm>
            <a:off x="5783942" y="1316143"/>
            <a:ext cx="4934858" cy="914400"/>
            <a:chOff x="3628571" y="1768556"/>
            <a:chExt cx="4934858" cy="91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F78E76-3AAE-D4B9-2A38-708B02D4C565}"/>
                </a:ext>
              </a:extLst>
            </p:cNvPr>
            <p:cNvSpPr/>
            <p:nvPr/>
          </p:nvSpPr>
          <p:spPr>
            <a:xfrm>
              <a:off x="3628571" y="1768556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latinLnBrk="0"/>
              <a:r>
                <a:rPr lang="en-CA" sz="2800" dirty="0"/>
                <a:t>x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6D8294B-98D5-85D8-BB6A-DC43BE8E2ECE}"/>
                </a:ext>
              </a:extLst>
            </p:cNvPr>
            <p:cNvSpPr/>
            <p:nvPr/>
          </p:nvSpPr>
          <p:spPr>
            <a:xfrm>
              <a:off x="5638800" y="1768556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latinLnBrk="0"/>
              <a:r>
                <a:rPr lang="en-CA" sz="2800" dirty="0"/>
                <a:t>y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304C30D-8BC7-FF64-8364-A00652FE1CB0}"/>
                </a:ext>
              </a:extLst>
            </p:cNvPr>
            <p:cNvSpPr/>
            <p:nvPr/>
          </p:nvSpPr>
          <p:spPr>
            <a:xfrm>
              <a:off x="7649029" y="1768556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latinLnBrk="0"/>
              <a:r>
                <a:rPr lang="en-CA" sz="2800" dirty="0"/>
                <a:t>z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B1FC2A5-B76F-D98E-99AB-011361B6CF89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4542971" y="2225756"/>
              <a:ext cx="109582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0F4B27-CB34-F247-C443-EEF5447072B8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6553200" y="2225756"/>
              <a:ext cx="109582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74054CF-7E7F-C21F-4CC1-07CA230E4B1F}"/>
              </a:ext>
            </a:extLst>
          </p:cNvPr>
          <p:cNvSpPr/>
          <p:nvPr/>
        </p:nvSpPr>
        <p:spPr>
          <a:xfrm>
            <a:off x="2046514" y="3873500"/>
            <a:ext cx="899886" cy="2425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latinLnBrk="0"/>
            <a:r>
              <a:rPr lang="en-CA" dirty="0"/>
              <a:t>NA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685370-6455-F09C-D97F-6161957FF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283" y="2602758"/>
            <a:ext cx="52101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411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FC3FD6A8-841A-F405-E69F-DBC4E55E796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Another Example – Missing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EE123-8CAC-B92A-BFEF-5AFB01CB5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92" y="1567187"/>
            <a:ext cx="3471803" cy="476794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1EB2626-8DE4-3021-8C20-B9A7032590D4}"/>
              </a:ext>
            </a:extLst>
          </p:cNvPr>
          <p:cNvGrpSpPr/>
          <p:nvPr/>
        </p:nvGrpSpPr>
        <p:grpSpPr>
          <a:xfrm>
            <a:off x="5783942" y="1316143"/>
            <a:ext cx="4934858" cy="914400"/>
            <a:chOff x="3628571" y="1768556"/>
            <a:chExt cx="4934858" cy="91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F78E76-3AAE-D4B9-2A38-708B02D4C565}"/>
                </a:ext>
              </a:extLst>
            </p:cNvPr>
            <p:cNvSpPr/>
            <p:nvPr/>
          </p:nvSpPr>
          <p:spPr>
            <a:xfrm>
              <a:off x="3628571" y="1768556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latinLnBrk="0"/>
              <a:r>
                <a:rPr lang="en-CA" sz="2800" dirty="0"/>
                <a:t>x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6D8294B-98D5-85D8-BB6A-DC43BE8E2ECE}"/>
                </a:ext>
              </a:extLst>
            </p:cNvPr>
            <p:cNvSpPr/>
            <p:nvPr/>
          </p:nvSpPr>
          <p:spPr>
            <a:xfrm>
              <a:off x="5638800" y="1768556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latinLnBrk="0"/>
              <a:r>
                <a:rPr lang="en-CA" sz="2800" dirty="0"/>
                <a:t>y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304C30D-8BC7-FF64-8364-A00652FE1CB0}"/>
                </a:ext>
              </a:extLst>
            </p:cNvPr>
            <p:cNvSpPr/>
            <p:nvPr/>
          </p:nvSpPr>
          <p:spPr>
            <a:xfrm>
              <a:off x="7649029" y="1768556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latinLnBrk="0"/>
              <a:r>
                <a:rPr lang="en-CA" sz="2800" dirty="0"/>
                <a:t>z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B1FC2A5-B76F-D98E-99AB-011361B6CF89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4542971" y="2225756"/>
              <a:ext cx="109582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0F4B27-CB34-F247-C443-EEF5447072B8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6553200" y="2225756"/>
              <a:ext cx="109582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61D3BC5-5C37-8733-C9D0-5D1D7E65314E}"/>
              </a:ext>
            </a:extLst>
          </p:cNvPr>
          <p:cNvSpPr/>
          <p:nvPr/>
        </p:nvSpPr>
        <p:spPr>
          <a:xfrm>
            <a:off x="2046514" y="3873500"/>
            <a:ext cx="899886" cy="2425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latinLnBrk="0"/>
            <a:r>
              <a:rPr lang="en-CA" dirty="0"/>
              <a:t>NA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5FC6BDC-D7A5-7258-804D-D7413024A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421" y="2590058"/>
            <a:ext cx="52959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580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4F3AC6-33B7-677E-184D-680EA3D13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9681" y="2740025"/>
            <a:ext cx="9672638" cy="1958975"/>
          </a:xfrm>
        </p:spPr>
        <p:txBody>
          <a:bodyPr/>
          <a:lstStyle/>
          <a:p>
            <a:pPr marL="0" indent="0" algn="ctr">
              <a:buNone/>
            </a:pPr>
            <a:r>
              <a:rPr lang="en-CA" sz="4000" b="1" dirty="0"/>
              <a:t>Exercise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23DFC7-97EB-DF39-C6ED-6234061F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6457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3E93-5D9E-57A6-4D61-08FB343D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9E792-64BF-FF8C-5B34-D3FE1A1CD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Seungjae Lee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6781B-C0B0-F1DF-D001-A1C9BF40F8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sjae.lee@utoronto.ca</a:t>
            </a:r>
          </a:p>
        </p:txBody>
      </p:sp>
    </p:spTree>
    <p:extLst>
      <p:ext uri="{BB962C8B-B14F-4D97-AF65-F5344CB8AC3E}">
        <p14:creationId xmlns:p14="http://schemas.microsoft.com/office/powerpoint/2010/main" val="308033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ADB9A5-494E-623E-E840-A5F010B501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00492" y="1300842"/>
            <a:ext cx="9367838" cy="471895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CA" sz="2800" b="1" strike="sngStrike" dirty="0"/>
              <a:t>Measurement uncertainty and Bayesian estimation</a:t>
            </a:r>
            <a:endParaRPr lang="en-CA" sz="2800" strike="sngStrike" dirty="0"/>
          </a:p>
          <a:p>
            <a:pPr>
              <a:spcBef>
                <a:spcPts val="1800"/>
              </a:spcBef>
            </a:pPr>
            <a:r>
              <a:rPr lang="en-CA" sz="2800" b="1" strike="sngStrike" dirty="0"/>
              <a:t>Bayesian linear regression</a:t>
            </a:r>
            <a:endParaRPr lang="en-CA" sz="2800" strike="sngStrike" dirty="0"/>
          </a:p>
          <a:p>
            <a:pPr>
              <a:spcBef>
                <a:spcPts val="1800"/>
              </a:spcBef>
            </a:pPr>
            <a:r>
              <a:rPr lang="en-CA" sz="2800" b="1" dirty="0"/>
              <a:t>Latent/unobservable variables</a:t>
            </a:r>
            <a:endParaRPr lang="en-CA" sz="2800" dirty="0"/>
          </a:p>
          <a:p>
            <a:pPr>
              <a:spcBef>
                <a:spcPts val="1800"/>
              </a:spcBef>
            </a:pPr>
            <a:r>
              <a:rPr lang="en-CA" sz="2800" b="1" dirty="0"/>
              <a:t>Advanced Topics </a:t>
            </a:r>
            <a:r>
              <a:rPr lang="en-CA" sz="2800" dirty="0"/>
              <a:t>(if time allows)</a:t>
            </a:r>
            <a:r>
              <a:rPr lang="en-CA" sz="2800" b="1" dirty="0"/>
              <a:t>: </a:t>
            </a:r>
          </a:p>
          <a:p>
            <a:pPr lvl="1"/>
            <a:r>
              <a:rPr lang="en-CA" sz="2800" dirty="0"/>
              <a:t>Gaussian process regression</a:t>
            </a:r>
          </a:p>
          <a:p>
            <a:pPr lvl="1"/>
            <a:r>
              <a:rPr lang="en-CA" sz="2800" dirty="0"/>
              <a:t>Bayesian optimization</a:t>
            </a:r>
          </a:p>
          <a:p>
            <a:pPr lvl="1"/>
            <a:r>
              <a:rPr lang="en-CA" sz="2800" dirty="0"/>
              <a:t>Probabilistic deep learning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B2352B-413D-EDD8-F391-B348E44C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Workshop Outline</a:t>
            </a:r>
          </a:p>
        </p:txBody>
      </p:sp>
    </p:spTree>
    <p:extLst>
      <p:ext uri="{BB962C8B-B14F-4D97-AF65-F5344CB8AC3E}">
        <p14:creationId xmlns:p14="http://schemas.microsoft.com/office/powerpoint/2010/main" val="91174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0CEF15-1E0C-112A-3903-8995D90A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Gaussian Distribution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A852579-1CF0-D3A9-8EEC-1B59F64C3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792288"/>
            <a:ext cx="538162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681CC2-CC26-D048-CD2B-FFE020D90565}"/>
                  </a:ext>
                </a:extLst>
              </p:cNvPr>
              <p:cNvSpPr txBox="1"/>
              <p:nvPr/>
            </p:nvSpPr>
            <p:spPr>
              <a:xfrm>
                <a:off x="6392009" y="1087667"/>
                <a:ext cx="5612306" cy="5343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lnSpc>
                    <a:spcPct val="110000"/>
                  </a:lnSpc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CA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e>
                          <m:r>
                            <a:rPr lang="en-CA" sz="320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1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e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CA" sz="32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32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110000"/>
                  </a:lnSpc>
                  <a:spcAft>
                    <a:spcPts val="600"/>
                  </a:spcAft>
                  <a:defRPr/>
                </a:pPr>
                <a:r>
                  <a:rPr kumimoji="0" lang="en-CA" sz="32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</a:rPr>
                  <a:t>Likelihood:</a:t>
                </a: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e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CA" sz="3200" b="1" i="1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∏"/>
                          <m:ctrlPr>
                            <a:rPr lang="en-CA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CA" sz="3200" b="1" dirty="0"/>
              </a:p>
              <a:p>
                <a:pPr lvl="0">
                  <a:lnSpc>
                    <a:spcPct val="110000"/>
                  </a:lnSpc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3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kumimoji="0" lang="en-CA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0" lang="en-CA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CA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CA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kumimoji="0" lang="en-CA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kumimoji="0" lang="en-CA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CA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sz="3200" dirty="0">
                  <a:solidFill>
                    <a:prstClr val="black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sz="3200" dirty="0">
                    <a:solidFill>
                      <a:prstClr val="black"/>
                    </a:solidFill>
                    <a:latin typeface="+mj-lt"/>
                    <a:ea typeface="Cambria Math" panose="02040503050406030204" pitchFamily="18" charset="0"/>
                  </a:rPr>
                  <a:t>Prior: non-informative flat </a:t>
                </a:r>
                <a:endParaRPr kumimoji="0" lang="en-CA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681CC2-CC26-D048-CD2B-FFE020D90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009" y="1087667"/>
                <a:ext cx="5612306" cy="5343066"/>
              </a:xfrm>
              <a:prstGeom prst="rect">
                <a:avLst/>
              </a:prstGeom>
              <a:blipFill>
                <a:blip r:embed="rId3"/>
                <a:stretch>
                  <a:fillRect l="-4457" b="-23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55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5BD27-0287-3A9E-2B96-1A23A55B7C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8B90898B-4D62-B401-94BD-7F0CF4FEB0F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Gaussian Distribution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14A44D-F47F-E06A-F106-13A431AB90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fld id="{97FE1784-1781-499E-871F-3D16C048249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5916BFD-C8CC-CA81-4DD0-345899D03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583" y="1703388"/>
            <a:ext cx="5991889" cy="437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13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1B138AD-FBFE-DE3C-397B-F66E7738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201" y="1785580"/>
            <a:ext cx="5959598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1078FB-6370-F87D-B849-D5D49A928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C826B42-55B0-6CA3-9B00-116150F5DFA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Gaussian Distribution</a:t>
            </a:r>
          </a:p>
        </p:txBody>
      </p:sp>
    </p:spTree>
    <p:extLst>
      <p:ext uri="{BB962C8B-B14F-4D97-AF65-F5344CB8AC3E}">
        <p14:creationId xmlns:p14="http://schemas.microsoft.com/office/powerpoint/2010/main" val="133546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B6B23-3820-2430-A172-334426B16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855AAC3B-36EA-B22F-28D5-EFCA8A3256D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Gaussian Distribution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F9262E-041C-FDD4-2A3D-1BA0C332618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fld id="{97FE1784-1781-499E-871F-3D16C048249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CBF6570-0464-776F-59B7-941C899FD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552" y="1756257"/>
            <a:ext cx="5959598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62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B8E609-BEA4-BA19-E46A-FEA3DFAA8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9" y="1790985"/>
            <a:ext cx="5852903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0CD2D1-DB5F-52CB-EEA4-78F884D62B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33060D36-4AB8-CBCD-C64C-DD708101E44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Gaussian Distribution</a:t>
            </a:r>
          </a:p>
        </p:txBody>
      </p:sp>
    </p:spTree>
    <p:extLst>
      <p:ext uri="{BB962C8B-B14F-4D97-AF65-F5344CB8AC3E}">
        <p14:creationId xmlns:p14="http://schemas.microsoft.com/office/powerpoint/2010/main" val="304076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B8E609-BEA4-BA19-E46A-FEA3DFAA8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97" y="2411868"/>
            <a:ext cx="5852903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FBD2C0-57C2-DA24-22F2-CABE666886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33060D36-4AB8-CBCD-C64C-DD708101E44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Gaussian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C9CC4F-5151-04E4-29DE-6FF4A675C5AB}"/>
                  </a:ext>
                </a:extLst>
              </p:cNvPr>
              <p:cNvSpPr txBox="1"/>
              <p:nvPr/>
            </p:nvSpPr>
            <p:spPr>
              <a:xfrm>
                <a:off x="317501" y="1224431"/>
                <a:ext cx="11556999" cy="710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10000"/>
                  </a:lnSpc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sz="32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CA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32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CA" sz="32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32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CA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32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CA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CA" sz="32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C9CC4F-5151-04E4-29DE-6FF4A675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1" y="1224431"/>
                <a:ext cx="11556999" cy="710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430150-EF7A-ACDA-4ECC-D973F61C64CC}"/>
                  </a:ext>
                </a:extLst>
              </p:cNvPr>
              <p:cNvSpPr txBox="1"/>
              <p:nvPr/>
            </p:nvSpPr>
            <p:spPr>
              <a:xfrm>
                <a:off x="6096000" y="2609355"/>
                <a:ext cx="6117770" cy="1715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32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</a:rPr>
                  <a:t>Likelihood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0" lang="en-CA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CA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CA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CA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CA" sz="3200" dirty="0">
                  <a:latin typeface="+mj-lt"/>
                </a:endParaRPr>
              </a:p>
              <a:p>
                <a:pPr lvl="0" latinLnBrk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0" lang="en-CA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CA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CA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430150-EF7A-ACDA-4ECC-D973F61C6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609355"/>
                <a:ext cx="6117770" cy="1715598"/>
              </a:xfrm>
              <a:prstGeom prst="rect">
                <a:avLst/>
              </a:prstGeom>
              <a:blipFill>
                <a:blip r:embed="rId5"/>
                <a:stretch>
                  <a:fillRect l="-2490" t="-46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57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64828-6A3A-C9D2-4BEE-D422326173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9A23C4BD-277C-D1B9-764D-23B734F308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Gaussian Mixture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B2A57-DAD0-1C84-EF42-40A92CE9128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fld id="{97FE1784-1781-499E-871F-3D16C048249A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5F5CCA-741A-F272-E60A-2AF59931AF23}"/>
                  </a:ext>
                </a:extLst>
              </p:cNvPr>
              <p:cNvSpPr txBox="1"/>
              <p:nvPr/>
            </p:nvSpPr>
            <p:spPr>
              <a:xfrm>
                <a:off x="159655" y="1810263"/>
                <a:ext cx="12090400" cy="3344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10000"/>
                  </a:lnSpc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32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𝐳</m:t>
                      </m:r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CA" sz="3200" dirty="0">
                  <a:solidFill>
                    <a:prstClr val="black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110000"/>
                  </a:lnSpc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ctrlP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CA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CA" sz="3200" dirty="0">
                  <a:solidFill>
                    <a:prstClr val="black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110000"/>
                  </a:lnSpc>
                  <a:spcAft>
                    <a:spcPts val="600"/>
                  </a:spcAft>
                  <a:defRPr/>
                </a:pPr>
                <a:r>
                  <a:rPr lang="en-CA" sz="3200" b="0" dirty="0">
                    <a:solidFill>
                      <a:prstClr val="black"/>
                    </a:solidFill>
                    <a:latin typeface="+mj-lt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CA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CA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3200" b="0" dirty="0">
                    <a:solidFill>
                      <a:prstClr val="black"/>
                    </a:solidFill>
                    <a:latin typeface="+mj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CA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CA" sz="3200" b="0" dirty="0">
                    <a:solidFill>
                      <a:prstClr val="black"/>
                    </a:solidFill>
                    <a:latin typeface="+mj-lt"/>
                    <a:ea typeface="Cambria Math" panose="02040503050406030204" pitchFamily="18" charset="0"/>
                  </a:rPr>
                  <a:t> is from the first distribution, i.e., </a:t>
                </a:r>
                <a14:m>
                  <m:oMath xmlns:m="http://schemas.openxmlformats.org/officeDocument/2006/math">
                    <m:r>
                      <a:rPr lang="en-CA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CA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CA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CA" sz="3200" b="0" dirty="0">
                  <a:solidFill>
                    <a:prstClr val="black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110000"/>
                  </a:lnSpc>
                  <a:spcAft>
                    <a:spcPts val="600"/>
                  </a:spcAft>
                  <a:defRPr/>
                </a:pPr>
                <a:r>
                  <a:rPr lang="en-CA" sz="3200" dirty="0">
                    <a:solidFill>
                      <a:prstClr val="black"/>
                    </a:solidFill>
                    <a:latin typeface="+mj-lt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CA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0" lang="en-CA" sz="32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CA" sz="32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is from the second distribution, i.e.,</a:t>
                </a:r>
                <a:r>
                  <a:rPr kumimoji="0" lang="en-CA" sz="32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CA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kumimoji="0" lang="en-CA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CA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e>
                        <m:sSub>
                          <m:sSubPr>
                            <m:ctrlPr>
                              <a:rPr kumimoji="0" lang="en-CA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CA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0" lang="en-CA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0" lang="en-CA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0" lang="en-CA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CA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0" lang="en-CA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0" lang="en-CA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CA" sz="3200" b="0" dirty="0">
                  <a:solidFill>
                    <a:prstClr val="black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110000"/>
                  </a:lnSpc>
                  <a:spcAft>
                    <a:spcPts val="600"/>
                  </a:spcAft>
                  <a:defRPr/>
                </a:pPr>
                <a:endParaRPr kumimoji="0" lang="en-CA" sz="32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5F5CCA-741A-F272-E60A-2AF59931A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55" y="1810263"/>
                <a:ext cx="12090400" cy="3344185"/>
              </a:xfrm>
              <a:prstGeom prst="rect">
                <a:avLst/>
              </a:prstGeom>
              <a:blipFill>
                <a:blip r:embed="rId2"/>
                <a:stretch>
                  <a:fillRect l="-12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DD4C44-D7FC-D030-2584-9B8751FF58A7}"/>
                  </a:ext>
                </a:extLst>
              </p:cNvPr>
              <p:cNvSpPr txBox="1"/>
              <p:nvPr/>
            </p:nvSpPr>
            <p:spPr>
              <a:xfrm>
                <a:off x="682171" y="5154448"/>
                <a:ext cx="10827658" cy="710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10000"/>
                  </a:lnSpc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</m:e>
                        <m:e>
                          <m:r>
                            <a:rPr lang="en-CA" sz="320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e>
                          <m:r>
                            <a:rPr lang="en-CA" sz="320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  <m:r>
                            <a:rPr lang="en-CA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sz="3200" b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𝐳</m:t>
                      </m:r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CA" sz="32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DD4C44-D7FC-D030-2584-9B8751FF5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71" y="5154448"/>
                <a:ext cx="10827658" cy="710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50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IIB Presentation">
  <a:themeElements>
    <a:clrScheme name="UT - edited">
      <a:dk1>
        <a:srgbClr val="000000"/>
      </a:dk1>
      <a:lt1>
        <a:srgbClr val="FEFFFF"/>
      </a:lt1>
      <a:dk2>
        <a:srgbClr val="929292"/>
      </a:dk2>
      <a:lt2>
        <a:srgbClr val="FEFFFF"/>
      </a:lt2>
      <a:accent1>
        <a:srgbClr val="002554"/>
      </a:accent1>
      <a:accent2>
        <a:srgbClr val="0E6EC6"/>
      </a:accent2>
      <a:accent3>
        <a:srgbClr val="FF7E0F"/>
      </a:accent3>
      <a:accent4>
        <a:srgbClr val="F9CA22"/>
      </a:accent4>
      <a:accent5>
        <a:srgbClr val="CF222B"/>
      </a:accent5>
      <a:accent6>
        <a:srgbClr val="77C4D4"/>
      </a:accent6>
      <a:hlink>
        <a:srgbClr val="00B0F0"/>
      </a:hlink>
      <a:folHlink>
        <a:srgbClr val="7030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/>
          </a:solidFill>
        </a:ln>
      </a:spPr>
      <a:bodyPr rtlCol="0" anchor="ctr"/>
      <a:lstStyle>
        <a:defPPr algn="ctr" latinLnBrk="0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marL="457200" indent="-457200" algn="l" latinLnBrk="0">
          <a:buFont typeface="Arial" panose="020B0604020202020204" pitchFamily="34" charset="0"/>
          <a:buChar char="•"/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917C783DC76484FB8EE4E2E915C826D" ma:contentTypeVersion="14" ma:contentTypeDescription="새 문서를 만듭니다." ma:contentTypeScope="" ma:versionID="5970496cfac6c8ed8dd979ecb5c5ac3e">
  <xsd:schema xmlns:xsd="http://www.w3.org/2001/XMLSchema" xmlns:xs="http://www.w3.org/2001/XMLSchema" xmlns:p="http://schemas.microsoft.com/office/2006/metadata/properties" xmlns:ns2="a777d6bd-13f9-427d-90d8-3493e6e6135a" xmlns:ns3="21cea1b5-b8b8-49a7-ad55-9815503a2de3" targetNamespace="http://schemas.microsoft.com/office/2006/metadata/properties" ma:root="true" ma:fieldsID="b3948081e9c420d0af992ef9601bf8ae" ns2:_="" ns3:_="">
    <xsd:import namespace="a777d6bd-13f9-427d-90d8-3493e6e6135a"/>
    <xsd:import namespace="21cea1b5-b8b8-49a7-ad55-9815503a2d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77d6bd-13f9-427d-90d8-3493e6e613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이미지 태그" ma:readOnly="false" ma:fieldId="{5cf76f15-5ced-4ddc-b409-7134ff3c332f}" ma:taxonomyMulti="true" ma:sspId="fe164b29-4069-4387-b6aa-f01f2a1f47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ea1b5-b8b8-49a7-ad55-9815503a2de3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de36991e-8389-40b7-b6ac-3475d54b53c7}" ma:internalName="TaxCatchAll" ma:showField="CatchAllData" ma:web="21cea1b5-b8b8-49a7-ad55-9815503a2d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1cea1b5-b8b8-49a7-ad55-9815503a2de3" xsi:nil="true"/>
    <lcf76f155ced4ddcb4097134ff3c332f xmlns="a777d6bd-13f9-427d-90d8-3493e6e6135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0BCF156-7021-46E7-A8A5-2912D27111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5F35C7-3041-4C40-AE9D-9C5AA7725281}">
  <ds:schemaRefs>
    <ds:schemaRef ds:uri="21cea1b5-b8b8-49a7-ad55-9815503a2de3"/>
    <ds:schemaRef ds:uri="a777d6bd-13f9-427d-90d8-3493e6e6135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46BB44E-DDA9-4A4E-8422-24BFBB7878E2}">
  <ds:schemaRefs>
    <ds:schemaRef ds:uri="http://purl.org/dc/elements/1.1/"/>
    <ds:schemaRef ds:uri="http://purl.org/dc/terms/"/>
    <ds:schemaRef ds:uri="http://schemas.microsoft.com/office/2006/documentManagement/types"/>
    <ds:schemaRef ds:uri="a777d6bd-13f9-427d-90d8-3493e6e6135a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21cea1b5-b8b8-49a7-ad55-9815503a2de3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4949</TotalTime>
  <Words>273</Words>
  <Application>Microsoft Office PowerPoint</Application>
  <PresentationFormat>Widescreen</PresentationFormat>
  <Paragraphs>78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Calibri</vt:lpstr>
      <vt:lpstr>Cambria Math</vt:lpstr>
      <vt:lpstr>Wingdings</vt:lpstr>
      <vt:lpstr>IIB Presentation</vt:lpstr>
      <vt:lpstr>2024 Bayesian Modelling Workshop</vt:lpstr>
      <vt:lpstr>Workshop Outline</vt:lpstr>
      <vt:lpstr>Gaussian Distribution</vt:lpstr>
      <vt:lpstr>Gaussian Distribution</vt:lpstr>
      <vt:lpstr>Gaussian Distribution</vt:lpstr>
      <vt:lpstr>Gaussian Distribution</vt:lpstr>
      <vt:lpstr>Gaussian Distribution</vt:lpstr>
      <vt:lpstr>Gaussian Distribution</vt:lpstr>
      <vt:lpstr>Gaussian Mixture</vt:lpstr>
      <vt:lpstr>Gaussian Mixture</vt:lpstr>
      <vt:lpstr>Mixture of Linear Models</vt:lpstr>
      <vt:lpstr>Another Example – Missing Data</vt:lpstr>
      <vt:lpstr>Another Example – Missing Data</vt:lpstr>
      <vt:lpstr>Another Example – Missing Data</vt:lpstr>
      <vt:lpstr>Another Example – Missing Data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진영</dc:creator>
  <cp:lastModifiedBy>Seungjae Lee</cp:lastModifiedBy>
  <cp:revision>40</cp:revision>
  <cp:lastPrinted>2023-12-11T17:41:59Z</cp:lastPrinted>
  <dcterms:created xsi:type="dcterms:W3CDTF">2019-12-19T12:24:54Z</dcterms:created>
  <dcterms:modified xsi:type="dcterms:W3CDTF">2024-07-30T00:24:40Z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0x0101007917C783DC76484FB8EE4E2E915C826D</vt:lpwstr>
  </property>
</Properties>
</file>