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4"/>
  </p:sldMasterIdLst>
  <p:notesMasterIdLst>
    <p:notesMasterId r:id="rId41"/>
  </p:notesMasterIdLst>
  <p:handoutMasterIdLst>
    <p:handoutMasterId r:id="rId42"/>
  </p:handoutMasterIdLst>
  <p:sldIdLst>
    <p:sldId id="411" r:id="rId5"/>
    <p:sldId id="451" r:id="rId6"/>
    <p:sldId id="450" r:id="rId7"/>
    <p:sldId id="452" r:id="rId8"/>
    <p:sldId id="453" r:id="rId9"/>
    <p:sldId id="454" r:id="rId10"/>
    <p:sldId id="455" r:id="rId11"/>
    <p:sldId id="456" r:id="rId12"/>
    <p:sldId id="457" r:id="rId13"/>
    <p:sldId id="458" r:id="rId14"/>
    <p:sldId id="460" r:id="rId15"/>
    <p:sldId id="459" r:id="rId16"/>
    <p:sldId id="461" r:id="rId17"/>
    <p:sldId id="463" r:id="rId18"/>
    <p:sldId id="465" r:id="rId19"/>
    <p:sldId id="466" r:id="rId20"/>
    <p:sldId id="467" r:id="rId21"/>
    <p:sldId id="468" r:id="rId22"/>
    <p:sldId id="469" r:id="rId23"/>
    <p:sldId id="470" r:id="rId24"/>
    <p:sldId id="485" r:id="rId25"/>
    <p:sldId id="471" r:id="rId26"/>
    <p:sldId id="472" r:id="rId27"/>
    <p:sldId id="476" r:id="rId28"/>
    <p:sldId id="477" r:id="rId29"/>
    <p:sldId id="473" r:id="rId30"/>
    <p:sldId id="481" r:id="rId31"/>
    <p:sldId id="480" r:id="rId32"/>
    <p:sldId id="483" r:id="rId33"/>
    <p:sldId id="484" r:id="rId34"/>
    <p:sldId id="489" r:id="rId35"/>
    <p:sldId id="488" r:id="rId36"/>
    <p:sldId id="487" r:id="rId37"/>
    <p:sldId id="486" r:id="rId38"/>
    <p:sldId id="491" r:id="rId39"/>
    <p:sldId id="396" r:id="rId4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진영" initials="고" lastIdx="1" clrIdx="0">
    <p:extLst>
      <p:ext uri="{19B8F6BF-5375-455C-9EA6-DF929625EA0E}">
        <p15:presenceInfo xmlns:p15="http://schemas.microsoft.com/office/powerpoint/2012/main" userId="고진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4E16"/>
    <a:srgbClr val="2CA02C"/>
    <a:srgbClr val="0F6FC6"/>
    <a:srgbClr val="FF7F0E"/>
    <a:srgbClr val="0096FF"/>
    <a:srgbClr val="001C4E"/>
    <a:srgbClr val="FEFFFF"/>
    <a:srgbClr val="CDDAE9"/>
    <a:srgbClr val="027FA5"/>
    <a:srgbClr val="062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4C311-0DAC-7247-B120-49F50BB1C3B1}" v="615" dt="2024-07-16T03:38:40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131" autoAdjust="0"/>
  </p:normalViewPr>
  <p:slideViewPr>
    <p:cSldViewPr snapToGrid="0">
      <p:cViewPr varScale="1">
        <p:scale>
          <a:sx n="98" d="100"/>
          <a:sy n="98" d="100"/>
        </p:scale>
        <p:origin x="1002" y="6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oung Ko" userId="76e4a963-9504-4d56-beee-89ff49c7b1a1" providerId="ADAL" clId="{AEB4C311-0DAC-7247-B120-49F50BB1C3B1}"/>
    <pc:docChg chg="undo custSel addSld delSld modSld sldOrd">
      <pc:chgData name="Jinyoung Ko" userId="76e4a963-9504-4d56-beee-89ff49c7b1a1" providerId="ADAL" clId="{AEB4C311-0DAC-7247-B120-49F50BB1C3B1}" dt="2024-07-16T04:12:21.520" v="1094" actId="2696"/>
      <pc:docMkLst>
        <pc:docMk/>
      </pc:docMkLst>
      <pc:sldChg chg="modSp mod">
        <pc:chgData name="Jinyoung Ko" userId="76e4a963-9504-4d56-beee-89ff49c7b1a1" providerId="ADAL" clId="{AEB4C311-0DAC-7247-B120-49F50BB1C3B1}" dt="2024-07-15T03:38:32.203" v="133"/>
        <pc:sldMkLst>
          <pc:docMk/>
          <pc:sldMk cId="3659854408" sldId="402"/>
        </pc:sldMkLst>
        <pc:spChg chg="mod">
          <ac:chgData name="Jinyoung Ko" userId="76e4a963-9504-4d56-beee-89ff49c7b1a1" providerId="ADAL" clId="{AEB4C311-0DAC-7247-B120-49F50BB1C3B1}" dt="2024-07-15T03:38:32.203" v="133"/>
          <ac:spMkLst>
            <pc:docMk/>
            <pc:sldMk cId="3659854408" sldId="402"/>
            <ac:spMk id="20" creationId="{3ABFF919-2302-2F02-43F0-75DEF903F353}"/>
          </ac:spMkLst>
        </pc:spChg>
      </pc:sldChg>
      <pc:sldChg chg="modSp mod">
        <pc:chgData name="Jinyoung Ko" userId="76e4a963-9504-4d56-beee-89ff49c7b1a1" providerId="ADAL" clId="{AEB4C311-0DAC-7247-B120-49F50BB1C3B1}" dt="2024-07-15T04:31:49.287" v="235" actId="20577"/>
        <pc:sldMkLst>
          <pc:docMk/>
          <pc:sldMk cId="2862602214" sldId="410"/>
        </pc:sldMkLst>
        <pc:spChg chg="mod">
          <ac:chgData name="Jinyoung Ko" userId="76e4a963-9504-4d56-beee-89ff49c7b1a1" providerId="ADAL" clId="{AEB4C311-0DAC-7247-B120-49F50BB1C3B1}" dt="2024-07-15T04:31:49.287" v="235" actId="20577"/>
          <ac:spMkLst>
            <pc:docMk/>
            <pc:sldMk cId="2862602214" sldId="410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3:31:55.823" v="105" actId="113"/>
        <pc:sldMkLst>
          <pc:docMk/>
          <pc:sldMk cId="3276164734" sldId="411"/>
        </pc:sldMkLst>
        <pc:spChg chg="mod">
          <ac:chgData name="Jinyoung Ko" userId="76e4a963-9504-4d56-beee-89ff49c7b1a1" providerId="ADAL" clId="{AEB4C311-0DAC-7247-B120-49F50BB1C3B1}" dt="2024-07-15T03:31:55.823" v="105" actId="113"/>
          <ac:spMkLst>
            <pc:docMk/>
            <pc:sldMk cId="3276164734" sldId="411"/>
            <ac:spMk id="6" creationId="{0AAE8680-F7A9-A7A0-196C-F7BBBFE9F508}"/>
          </ac:spMkLst>
        </pc:spChg>
      </pc:sldChg>
      <pc:sldChg chg="modSp mod modAnim">
        <pc:chgData name="Jinyoung Ko" userId="76e4a963-9504-4d56-beee-89ff49c7b1a1" providerId="ADAL" clId="{AEB4C311-0DAC-7247-B120-49F50BB1C3B1}" dt="2024-07-15T03:39:45.762" v="166" actId="21"/>
        <pc:sldMkLst>
          <pc:docMk/>
          <pc:sldMk cId="3759799584" sldId="417"/>
        </pc:sldMkLst>
        <pc:spChg chg="mod">
          <ac:chgData name="Jinyoung Ko" userId="76e4a963-9504-4d56-beee-89ff49c7b1a1" providerId="ADAL" clId="{AEB4C311-0DAC-7247-B120-49F50BB1C3B1}" dt="2024-07-15T03:39:45.762" v="166" actId="21"/>
          <ac:spMkLst>
            <pc:docMk/>
            <pc:sldMk cId="3759799584" sldId="417"/>
            <ac:spMk id="3" creationId="{5529547D-6AF4-8BF1-EC09-FAE24142D4CF}"/>
          </ac:spMkLst>
        </pc:spChg>
      </pc:sldChg>
      <pc:sldChg chg="modSp mod">
        <pc:chgData name="Jinyoung Ko" userId="76e4a963-9504-4d56-beee-89ff49c7b1a1" providerId="ADAL" clId="{AEB4C311-0DAC-7247-B120-49F50BB1C3B1}" dt="2024-07-15T04:41:59.322" v="236" actId="1076"/>
        <pc:sldMkLst>
          <pc:docMk/>
          <pc:sldMk cId="3859718703" sldId="428"/>
        </pc:sldMkLst>
        <pc:spChg chg="mod">
          <ac:chgData name="Jinyoung Ko" userId="76e4a963-9504-4d56-beee-89ff49c7b1a1" providerId="ADAL" clId="{AEB4C311-0DAC-7247-B120-49F50BB1C3B1}" dt="2024-07-15T04:41:59.322" v="236" actId="1076"/>
          <ac:spMkLst>
            <pc:docMk/>
            <pc:sldMk cId="3859718703" sldId="428"/>
            <ac:spMk id="4" creationId="{31DFBD2C-71FA-C262-5594-59B90929A92A}"/>
          </ac:spMkLst>
        </pc:spChg>
      </pc:sldChg>
      <pc:sldChg chg="addSp delSp modSp mod delAnim modAnim">
        <pc:chgData name="Jinyoung Ko" userId="76e4a963-9504-4d56-beee-89ff49c7b1a1" providerId="ADAL" clId="{AEB4C311-0DAC-7247-B120-49F50BB1C3B1}" dt="2024-07-16T03:12:14.651" v="919" actId="207"/>
        <pc:sldMkLst>
          <pc:docMk/>
          <pc:sldMk cId="112689511" sldId="431"/>
        </pc:sldMkLst>
        <pc:spChg chg="mod">
          <ac:chgData name="Jinyoung Ko" userId="76e4a963-9504-4d56-beee-89ff49c7b1a1" providerId="ADAL" clId="{AEB4C311-0DAC-7247-B120-49F50BB1C3B1}" dt="2024-07-16T02:54:55.107" v="267" actId="20577"/>
          <ac:spMkLst>
            <pc:docMk/>
            <pc:sldMk cId="112689511" sldId="431"/>
            <ac:spMk id="2" creationId="{4C04AAD6-4F7F-E2B3-6653-E8C9FFB17AFA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3" creationId="{04A7D01A-1256-124A-7610-6D3BE08824AB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4" creationId="{E3271BD4-DCA6-1203-7099-82830F8B9397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5" creationId="{87DF06BD-1F80-78D4-8314-328F871ACA98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6" creationId="{9BC8E9C8-A2C7-2140-E257-FA9E4742445A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7" creationId="{8DEF349F-E255-C683-0CE0-15C12D382F1A}"/>
          </ac:spMkLst>
        </pc:spChg>
        <pc:spChg chg="mod">
          <ac:chgData name="Jinyoung Ko" userId="76e4a963-9504-4d56-beee-89ff49c7b1a1" providerId="ADAL" clId="{AEB4C311-0DAC-7247-B120-49F50BB1C3B1}" dt="2024-07-16T02:55:51.176" v="449" actId="14100"/>
          <ac:spMkLst>
            <pc:docMk/>
            <pc:sldMk cId="112689511" sldId="431"/>
            <ac:spMk id="8" creationId="{FEDF4F07-4110-032B-18C0-10BE1FD36EAC}"/>
          </ac:spMkLst>
        </pc:spChg>
        <pc:spChg chg="add mod">
          <ac:chgData name="Jinyoung Ko" userId="76e4a963-9504-4d56-beee-89ff49c7b1a1" providerId="ADAL" clId="{AEB4C311-0DAC-7247-B120-49F50BB1C3B1}" dt="2024-07-16T02:56:59.874" v="498" actId="1076"/>
          <ac:spMkLst>
            <pc:docMk/>
            <pc:sldMk cId="112689511" sldId="431"/>
            <ac:spMk id="9" creationId="{D495E0B3-8563-FBFD-E749-66985E2454D8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17" creationId="{356BBB2E-3F32-9FBD-8FA6-EF136A553B12}"/>
          </ac:spMkLst>
        </pc:spChg>
        <pc:spChg chg="del">
          <ac:chgData name="Jinyoung Ko" userId="76e4a963-9504-4d56-beee-89ff49c7b1a1" providerId="ADAL" clId="{AEB4C311-0DAC-7247-B120-49F50BB1C3B1}" dt="2024-07-16T02:54:58.276" v="269" actId="21"/>
          <ac:spMkLst>
            <pc:docMk/>
            <pc:sldMk cId="112689511" sldId="431"/>
            <ac:spMk id="21" creationId="{08D3B83C-CEDF-9D6D-0BC0-075ED73E65F0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26" creationId="{719972A0-9C8E-9D0C-D5D0-882478D4196C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8" creationId="{5843B9B5-BBA7-8F53-746A-74FE61D95D73}"/>
          </ac:spMkLst>
        </pc:spChg>
        <pc:spChg chg="add del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29" creationId="{B6933671-403F-A39F-EBAA-4E9A5E631C5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0" creationId="{A1545AE6-7D13-349C-4F57-80579408E79D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1" creationId="{8018B00A-9F97-3A41-0741-80895AE55719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32" creationId="{35D6D33A-05BB-E651-3BE6-C2CA6FC2E3A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6" creationId="{1CDBBA8A-D454-D1EE-E29A-B24CD0841C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7" creationId="{4C93018E-C591-3D88-84E8-E8D3E1C52F45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8" creationId="{83EFA230-62B6-7EA9-1A65-8E59519820D9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39" creationId="{CE1D163D-4077-BA78-B804-F8489B7B9CF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8" creationId="{EADBF6AD-49B7-E5F0-C180-CE38DD14007A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59" creationId="{A7E5CB4F-0A8E-6EE2-E8C1-578951610A0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0" creationId="{698F4427-91C3-DD36-3F99-7DABA11A61F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1" creationId="{CCE78953-CCBA-290A-7EEB-946125A631D0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68" creationId="{DF02D879-9DF1-8556-0BE0-E8850D50718C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69" creationId="{4BFCF125-0DF1-F920-C82C-EF751383EF6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0" creationId="{0860617D-69CB-A125-06A5-786EDB65B59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1" creationId="{F21C8756-45EA-7410-3A97-CEC4269776AB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2" creationId="{7493C7F2-294A-A62A-181E-19ED4D2B2FA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8" creationId="{45BA4B6B-47A7-B43E-CA01-05776BB25951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79" creationId="{1D4AD087-1BF7-7895-76BB-03D143FF95F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0" creationId="{F65DE12A-8E1E-E5B2-4FE9-1029039C472E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1" creationId="{A73D1FC5-8CA6-717D-A7B5-1FFAB05A2384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5" creationId="{83F69F06-02C3-92D4-15B2-E4ECC276E324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6" creationId="{B798ABCC-4532-672B-ABA6-B70B676E7B52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7" creationId="{CE1753CC-2485-D578-460D-EC7EC071DB50}"/>
          </ac:spMkLst>
        </pc:spChg>
        <pc:spChg chg="add mod">
          <ac:chgData name="Jinyoung Ko" userId="76e4a963-9504-4d56-beee-89ff49c7b1a1" providerId="ADAL" clId="{AEB4C311-0DAC-7247-B120-49F50BB1C3B1}" dt="2024-07-16T03:08:23.798" v="831" actId="1076"/>
          <ac:spMkLst>
            <pc:docMk/>
            <pc:sldMk cId="112689511" sldId="431"/>
            <ac:spMk id="88" creationId="{3400D9FC-467A-EFBD-2332-D9D7BE795141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89" creationId="{11926F5F-1C76-EECD-CE2B-B219ECE2A5F8}"/>
          </ac:spMkLst>
        </pc:spChg>
        <pc:spChg chg="add mod">
          <ac:chgData name="Jinyoung Ko" userId="76e4a963-9504-4d56-beee-89ff49c7b1a1" providerId="ADAL" clId="{AEB4C311-0DAC-7247-B120-49F50BB1C3B1}" dt="2024-07-16T03:08:19.776" v="830" actId="1076"/>
          <ac:spMkLst>
            <pc:docMk/>
            <pc:sldMk cId="112689511" sldId="431"/>
            <ac:spMk id="90" creationId="{661E7C0C-BF0D-5F2D-2BE3-012E6E7BB88E}"/>
          </ac:spMkLst>
        </pc:spChg>
        <pc:spChg chg="add mod">
          <ac:chgData name="Jinyoung Ko" userId="76e4a963-9504-4d56-beee-89ff49c7b1a1" providerId="ADAL" clId="{AEB4C311-0DAC-7247-B120-49F50BB1C3B1}" dt="2024-07-16T03:08:53.853" v="840" actId="1076"/>
          <ac:spMkLst>
            <pc:docMk/>
            <pc:sldMk cId="112689511" sldId="431"/>
            <ac:spMk id="91" creationId="{3B6781AA-8194-9A68-DB4C-2B7A5A27B513}"/>
          </ac:spMkLst>
        </pc:spChg>
        <pc:spChg chg="add mod">
          <ac:chgData name="Jinyoung Ko" userId="76e4a963-9504-4d56-beee-89ff49c7b1a1" providerId="ADAL" clId="{AEB4C311-0DAC-7247-B120-49F50BB1C3B1}" dt="2024-07-16T03:08:59.948" v="842" actId="14100"/>
          <ac:spMkLst>
            <pc:docMk/>
            <pc:sldMk cId="112689511" sldId="431"/>
            <ac:spMk id="92" creationId="{06F716C9-94D1-6297-EBC7-C70662F29BBC}"/>
          </ac:spMkLst>
        </pc:spChg>
        <pc:spChg chg="add mod">
          <ac:chgData name="Jinyoung Ko" userId="76e4a963-9504-4d56-beee-89ff49c7b1a1" providerId="ADAL" clId="{AEB4C311-0DAC-7247-B120-49F50BB1C3B1}" dt="2024-07-16T03:12:14.651" v="919" actId="207"/>
          <ac:spMkLst>
            <pc:docMk/>
            <pc:sldMk cId="112689511" sldId="431"/>
            <ac:spMk id="93" creationId="{DB895DA6-74CE-9727-919F-9B4E0BE6E20E}"/>
          </ac:spMkLst>
        </pc:sp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1" creationId="{94D32D9A-8D1F-2052-DF67-C3EF5E9DF0C0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2" creationId="{7CF27F23-C41E-3A7F-416A-2A9BBBF2572A}"/>
          </ac:picMkLst>
        </pc:picChg>
        <pc:picChg chg="del">
          <ac:chgData name="Jinyoung Ko" userId="76e4a963-9504-4d56-beee-89ff49c7b1a1" providerId="ADAL" clId="{AEB4C311-0DAC-7247-B120-49F50BB1C3B1}" dt="2024-07-16T02:54:58.276" v="269" actId="21"/>
          <ac:picMkLst>
            <pc:docMk/>
            <pc:sldMk cId="112689511" sldId="431"/>
            <ac:picMk id="13" creationId="{4A0F7C17-7F5E-D0DC-D176-2BE9852AF6AB}"/>
          </ac:picMkLst>
        </pc:picChg>
        <pc:picChg chg="del">
          <ac:chgData name="Jinyoung Ko" userId="76e4a963-9504-4d56-beee-89ff49c7b1a1" providerId="ADAL" clId="{AEB4C311-0DAC-7247-B120-49F50BB1C3B1}" dt="2024-07-16T02:54:56.637" v="268" actId="21"/>
          <ac:picMkLst>
            <pc:docMk/>
            <pc:sldMk cId="112689511" sldId="431"/>
            <ac:picMk id="15" creationId="{041B8C6E-5FAC-42B3-63F5-31C714E1E5F5}"/>
          </ac:picMkLst>
        </pc:picChg>
        <pc:picChg chg="add del mod">
          <ac:chgData name="Jinyoung Ko" userId="76e4a963-9504-4d56-beee-89ff49c7b1a1" providerId="ADAL" clId="{AEB4C311-0DAC-7247-B120-49F50BB1C3B1}" dt="2024-07-16T03:04:04.529" v="761" actId="21"/>
          <ac:picMkLst>
            <pc:docMk/>
            <pc:sldMk cId="112689511" sldId="431"/>
            <ac:picMk id="27" creationId="{E4D954E3-C5DB-D3E8-930D-9403E8063383}"/>
          </ac:picMkLst>
        </pc:pic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4" creationId="{BCC59EA2-CCCD-70C4-8F88-C4DB8D8682CE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16" creationId="{E6B932E4-CDD0-42CC-3491-0033E83CDC1C}"/>
          </ac:cxnSpMkLst>
        </pc:cxnChg>
        <pc:cxnChg chg="add mod">
          <ac:chgData name="Jinyoung Ko" userId="76e4a963-9504-4d56-beee-89ff49c7b1a1" providerId="ADAL" clId="{AEB4C311-0DAC-7247-B120-49F50BB1C3B1}" dt="2024-07-16T02:56:59.874" v="498" actId="1076"/>
          <ac:cxnSpMkLst>
            <pc:docMk/>
            <pc:sldMk cId="112689511" sldId="431"/>
            <ac:cxnSpMk id="20" creationId="{5DDFDD36-59D2-E63E-AC3E-2FE940EBCE08}"/>
          </ac:cxnSpMkLst>
        </pc:cxnChg>
        <pc:cxnChg chg="add del mod">
          <ac:chgData name="Jinyoung Ko" userId="76e4a963-9504-4d56-beee-89ff49c7b1a1" providerId="ADAL" clId="{AEB4C311-0DAC-7247-B120-49F50BB1C3B1}" dt="2024-07-16T02:57:26.125" v="508" actId="21"/>
          <ac:cxnSpMkLst>
            <pc:docMk/>
            <pc:sldMk cId="112689511" sldId="431"/>
            <ac:cxnSpMk id="25" creationId="{EF0F6329-AD34-62FE-2E46-8407BBAEB7A8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1" creationId="{E0B3B92F-73A2-CB4F-8441-C07551F5ECC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3" creationId="{68AF5A91-53C7-DAFA-B29D-36A1D9F158E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6" creationId="{C348E2EA-691F-2C84-C08D-667594B8F52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49" creationId="{E262EEB0-DF86-BEF5-C51F-D5C0071C768E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2" creationId="{3E6450DC-76BE-BAA3-987F-FBB68C3F4697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55" creationId="{839650CB-8E52-F562-F4EA-37415809F67F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2" creationId="{FAF61BA0-F927-F976-6BBB-56E3162D4746}"/>
          </ac:cxnSpMkLst>
        </pc:cxnChg>
        <pc:cxnChg chg="add del mod">
          <ac:chgData name="Jinyoung Ko" userId="76e4a963-9504-4d56-beee-89ff49c7b1a1" providerId="ADAL" clId="{AEB4C311-0DAC-7247-B120-49F50BB1C3B1}" dt="2024-07-16T03:03:03.607" v="734" actId="21"/>
          <ac:cxnSpMkLst>
            <pc:docMk/>
            <pc:sldMk cId="112689511" sldId="431"/>
            <ac:cxnSpMk id="63" creationId="{9396E631-5E56-B0F9-949F-3FB2117219B6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4" creationId="{414E0ACB-03AF-94F3-EC43-91A28C062E90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5" creationId="{B85241E1-7702-5BDD-CB5C-4B8916CD8C5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6" creationId="{21A4424C-4A8A-CE19-9524-EFEA66E4C689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67" creationId="{F1F7ADF1-4D9C-BE67-8D88-28BD12FFD54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3" creationId="{9F9F3DC2-B7D3-9919-9BCE-9FBCA0FB5F45}"/>
          </ac:cxnSpMkLst>
        </pc:cxnChg>
        <pc:cxnChg chg="add del mod">
          <ac:chgData name="Jinyoung Ko" userId="76e4a963-9504-4d56-beee-89ff49c7b1a1" providerId="ADAL" clId="{AEB4C311-0DAC-7247-B120-49F50BB1C3B1}" dt="2024-07-16T03:03:19.286" v="740" actId="21"/>
          <ac:cxnSpMkLst>
            <pc:docMk/>
            <pc:sldMk cId="112689511" sldId="431"/>
            <ac:cxnSpMk id="74" creationId="{7A1AFA20-EB8C-AC25-8890-C7DA7310337D}"/>
          </ac:cxnSpMkLst>
        </pc:cxnChg>
        <pc:cxnChg chg="add del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5" creationId="{D05CBA2C-4996-3EEE-9EB3-996ABEF59D9C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76" creationId="{050E2977-857C-9D26-5DD6-F338DA65CEA4}"/>
          </ac:cxnSpMkLst>
        </pc:cxnChg>
        <pc:cxnChg chg="add del mod">
          <ac:chgData name="Jinyoung Ko" userId="76e4a963-9504-4d56-beee-89ff49c7b1a1" providerId="ADAL" clId="{AEB4C311-0DAC-7247-B120-49F50BB1C3B1}" dt="2024-07-16T03:03:19.792" v="741" actId="21"/>
          <ac:cxnSpMkLst>
            <pc:docMk/>
            <pc:sldMk cId="112689511" sldId="431"/>
            <ac:cxnSpMk id="77" creationId="{412A6123-2C61-ADCB-3889-13C0581623B4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2" creationId="{2E63C975-55CA-4A60-2ABB-C94C4F78F973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3" creationId="{55170CA2-09C3-1ADD-A16D-AD8E96967E7D}"/>
          </ac:cxnSpMkLst>
        </pc:cxnChg>
        <pc:cxnChg chg="add mod">
          <ac:chgData name="Jinyoung Ko" userId="76e4a963-9504-4d56-beee-89ff49c7b1a1" providerId="ADAL" clId="{AEB4C311-0DAC-7247-B120-49F50BB1C3B1}" dt="2024-07-16T03:08:23.798" v="831" actId="1076"/>
          <ac:cxnSpMkLst>
            <pc:docMk/>
            <pc:sldMk cId="112689511" sldId="431"/>
            <ac:cxnSpMk id="84" creationId="{71E36737-2E1E-0A9A-C1F1-39605420B47F}"/>
          </ac:cxnSpMkLst>
        </pc:cxnChg>
      </pc:sldChg>
      <pc:sldChg chg="modSp mod modAnim">
        <pc:chgData name="Jinyoung Ko" userId="76e4a963-9504-4d56-beee-89ff49c7b1a1" providerId="ADAL" clId="{AEB4C311-0DAC-7247-B120-49F50BB1C3B1}" dt="2024-07-15T05:34:45.716" v="244"/>
        <pc:sldMkLst>
          <pc:docMk/>
          <pc:sldMk cId="1659357456" sldId="434"/>
        </pc:sldMkLst>
        <pc:spChg chg="mod">
          <ac:chgData name="Jinyoung Ko" userId="76e4a963-9504-4d56-beee-89ff49c7b1a1" providerId="ADAL" clId="{AEB4C311-0DAC-7247-B120-49F50BB1C3B1}" dt="2024-07-15T05:34:09.455" v="239" actId="1076"/>
          <ac:spMkLst>
            <pc:docMk/>
            <pc:sldMk cId="1659357456" sldId="434"/>
            <ac:spMk id="13" creationId="{E693BCCE-A439-5AF6-D9B2-7B444D418F5A}"/>
          </ac:spMkLst>
        </pc:spChg>
      </pc:sldChg>
      <pc:sldChg chg="modSp add del">
        <pc:chgData name="Jinyoung Ko" userId="76e4a963-9504-4d56-beee-89ff49c7b1a1" providerId="ADAL" clId="{AEB4C311-0DAC-7247-B120-49F50BB1C3B1}" dt="2024-07-16T04:12:21.520" v="1094" actId="2696"/>
        <pc:sldMkLst>
          <pc:docMk/>
          <pc:sldMk cId="1245664688" sldId="439"/>
        </pc:sldMkLst>
        <pc:spChg chg="mod">
          <ac:chgData name="Jinyoung Ko" userId="76e4a963-9504-4d56-beee-89ff49c7b1a1" providerId="ADAL" clId="{AEB4C311-0DAC-7247-B120-49F50BB1C3B1}" dt="2024-07-16T03:36:01.982" v="956" actId="115"/>
          <ac:spMkLst>
            <pc:docMk/>
            <pc:sldMk cId="1245664688" sldId="439"/>
            <ac:spMk id="6" creationId="{C652435B-1332-4460-20FA-EEAB56C839AC}"/>
          </ac:spMkLst>
        </pc:spChg>
      </pc:sldChg>
      <pc:sldChg chg="modSp mod">
        <pc:chgData name="Jinyoung Ko" userId="76e4a963-9504-4d56-beee-89ff49c7b1a1" providerId="ADAL" clId="{AEB4C311-0DAC-7247-B120-49F50BB1C3B1}" dt="2024-07-16T03:25:57.701" v="955" actId="20577"/>
        <pc:sldMkLst>
          <pc:docMk/>
          <pc:sldMk cId="2118465962" sldId="440"/>
        </pc:sldMkLst>
        <pc:spChg chg="mod">
          <ac:chgData name="Jinyoung Ko" userId="76e4a963-9504-4d56-beee-89ff49c7b1a1" providerId="ADAL" clId="{AEB4C311-0DAC-7247-B120-49F50BB1C3B1}" dt="2024-07-16T03:25:57.701" v="955" actId="20577"/>
          <ac:spMkLst>
            <pc:docMk/>
            <pc:sldMk cId="2118465962" sldId="440"/>
            <ac:spMk id="5" creationId="{207824E8-A399-9B18-8BCD-7B8E13A97997}"/>
          </ac:spMkLst>
        </pc:spChg>
      </pc:sldChg>
      <pc:sldChg chg="modSp mod">
        <pc:chgData name="Jinyoung Ko" userId="76e4a963-9504-4d56-beee-89ff49c7b1a1" providerId="ADAL" clId="{AEB4C311-0DAC-7247-B120-49F50BB1C3B1}" dt="2024-07-15T03:38:58.538" v="148" actId="1035"/>
        <pc:sldMkLst>
          <pc:docMk/>
          <pc:sldMk cId="753220891" sldId="448"/>
        </pc:sldMkLst>
        <pc:spChg chg="mod">
          <ac:chgData name="Jinyoung Ko" userId="76e4a963-9504-4d56-beee-89ff49c7b1a1" providerId="ADAL" clId="{AEB4C311-0DAC-7247-B120-49F50BB1C3B1}" dt="2024-07-15T03:38:49.612" v="143" actId="1035"/>
          <ac:spMkLst>
            <pc:docMk/>
            <pc:sldMk cId="753220891" sldId="448"/>
            <ac:spMk id="14" creationId="{AA80FCEF-E574-9CFB-8763-57D9EF2F47B3}"/>
          </ac:spMkLst>
        </pc:spChg>
        <pc:spChg chg="mod">
          <ac:chgData name="Jinyoung Ko" userId="76e4a963-9504-4d56-beee-89ff49c7b1a1" providerId="ADAL" clId="{AEB4C311-0DAC-7247-B120-49F50BB1C3B1}" dt="2024-07-15T03:38:58.538" v="148" actId="1035"/>
          <ac:spMkLst>
            <pc:docMk/>
            <pc:sldMk cId="753220891" sldId="448"/>
            <ac:spMk id="16" creationId="{90095183-3E49-8B24-FF83-476C9114CFDF}"/>
          </ac:spMkLst>
        </pc:spChg>
        <pc:spChg chg="mod">
          <ac:chgData name="Jinyoung Ko" userId="76e4a963-9504-4d56-beee-89ff49c7b1a1" providerId="ADAL" clId="{AEB4C311-0DAC-7247-B120-49F50BB1C3B1}" dt="2024-07-15T03:38:40.652" v="139" actId="1076"/>
          <ac:spMkLst>
            <pc:docMk/>
            <pc:sldMk cId="753220891" sldId="448"/>
            <ac:spMk id="18" creationId="{49D6E59E-3010-9683-309C-3EEAA9C807DA}"/>
          </ac:spMkLst>
        </pc:spChg>
      </pc:sldChg>
      <pc:sldChg chg="modSp mod modAnim">
        <pc:chgData name="Jinyoung Ko" userId="76e4a963-9504-4d56-beee-89ff49c7b1a1" providerId="ADAL" clId="{AEB4C311-0DAC-7247-B120-49F50BB1C3B1}" dt="2024-07-15T03:50:22.883" v="205" actId="14100"/>
        <pc:sldMkLst>
          <pc:docMk/>
          <pc:sldMk cId="2706090889" sldId="449"/>
        </pc:sldMkLst>
        <pc:spChg chg="mod">
          <ac:chgData name="Jinyoung Ko" userId="76e4a963-9504-4d56-beee-89ff49c7b1a1" providerId="ADAL" clId="{AEB4C311-0DAC-7247-B120-49F50BB1C3B1}" dt="2024-07-15T03:50:22.883" v="205" actId="14100"/>
          <ac:spMkLst>
            <pc:docMk/>
            <pc:sldMk cId="2706090889" sldId="449"/>
            <ac:spMk id="3" creationId="{BF230E0D-C1DF-A6FB-0E53-B23CA191A49F}"/>
          </ac:spMkLst>
        </pc:spChg>
        <pc:spChg chg="mod">
          <ac:chgData name="Jinyoung Ko" userId="76e4a963-9504-4d56-beee-89ff49c7b1a1" providerId="ADAL" clId="{AEB4C311-0DAC-7247-B120-49F50BB1C3B1}" dt="2024-07-15T03:40:15.977" v="171" actId="1076"/>
          <ac:spMkLst>
            <pc:docMk/>
            <pc:sldMk cId="2706090889" sldId="449"/>
            <ac:spMk id="4" creationId="{E43E1384-37A5-8BD8-F5EA-99DFB7431F8B}"/>
          </ac:spMkLst>
        </pc:spChg>
      </pc:sldChg>
      <pc:sldChg chg="modSp mod">
        <pc:chgData name="Jinyoung Ko" userId="76e4a963-9504-4d56-beee-89ff49c7b1a1" providerId="ADAL" clId="{AEB4C311-0DAC-7247-B120-49F50BB1C3B1}" dt="2024-07-15T03:47:59.368" v="192" actId="14100"/>
        <pc:sldMkLst>
          <pc:docMk/>
          <pc:sldMk cId="1608516036" sldId="453"/>
        </pc:sldMkLst>
        <pc:spChg chg="mod">
          <ac:chgData name="Jinyoung Ko" userId="76e4a963-9504-4d56-beee-89ff49c7b1a1" providerId="ADAL" clId="{AEB4C311-0DAC-7247-B120-49F50BB1C3B1}" dt="2024-07-15T03:47:59.368" v="192" actId="14100"/>
          <ac:spMkLst>
            <pc:docMk/>
            <pc:sldMk cId="1608516036" sldId="453"/>
            <ac:spMk id="33" creationId="{C4E83E34-C7C6-7029-B3C3-528781D2837B}"/>
          </ac:spMkLst>
        </pc:spChg>
        <pc:spChg chg="mod">
          <ac:chgData name="Jinyoung Ko" userId="76e4a963-9504-4d56-beee-89ff49c7b1a1" providerId="ADAL" clId="{AEB4C311-0DAC-7247-B120-49F50BB1C3B1}" dt="2024-07-15T03:47:50.118" v="191" actId="1076"/>
          <ac:spMkLst>
            <pc:docMk/>
            <pc:sldMk cId="1608516036" sldId="453"/>
            <ac:spMk id="35" creationId="{ED509972-D53B-E9A4-6FAE-DFF0D6530074}"/>
          </ac:spMkLst>
        </pc:spChg>
        <pc:cxnChg chg="mod">
          <ac:chgData name="Jinyoung Ko" userId="76e4a963-9504-4d56-beee-89ff49c7b1a1" providerId="ADAL" clId="{AEB4C311-0DAC-7247-B120-49F50BB1C3B1}" dt="2024-07-15T03:47:50.118" v="191" actId="1076"/>
          <ac:cxnSpMkLst>
            <pc:docMk/>
            <pc:sldMk cId="1608516036" sldId="453"/>
            <ac:cxnSpMk id="36" creationId="{2D9059AE-B3EA-CB48-080F-DF65F127376A}"/>
          </ac:cxnSpMkLst>
        </pc:cxnChg>
        <pc:cxnChg chg="mod">
          <ac:chgData name="Jinyoung Ko" userId="76e4a963-9504-4d56-beee-89ff49c7b1a1" providerId="ADAL" clId="{AEB4C311-0DAC-7247-B120-49F50BB1C3B1}" dt="2024-07-15T03:47:18.205" v="177" actId="14100"/>
          <ac:cxnSpMkLst>
            <pc:docMk/>
            <pc:sldMk cId="1608516036" sldId="453"/>
            <ac:cxnSpMk id="37" creationId="{ABEC9477-32CF-78B1-C117-8917CD7E087A}"/>
          </ac:cxnSpMkLst>
        </pc:cxnChg>
      </pc:sldChg>
      <pc:sldChg chg="ord">
        <pc:chgData name="Jinyoung Ko" userId="76e4a963-9504-4d56-beee-89ff49c7b1a1" providerId="ADAL" clId="{AEB4C311-0DAC-7247-B120-49F50BB1C3B1}" dt="2024-07-16T01:46:34.597" v="245" actId="20578"/>
        <pc:sldMkLst>
          <pc:docMk/>
          <pc:sldMk cId="3455944846" sldId="456"/>
        </pc:sldMkLst>
      </pc:sldChg>
      <pc:sldChg chg="modSp mod ord">
        <pc:chgData name="Jinyoung Ko" userId="76e4a963-9504-4d56-beee-89ff49c7b1a1" providerId="ADAL" clId="{AEB4C311-0DAC-7247-B120-49F50BB1C3B1}" dt="2024-07-16T03:14:33.838" v="920" actId="20578"/>
        <pc:sldMkLst>
          <pc:docMk/>
          <pc:sldMk cId="2156016088" sldId="457"/>
        </pc:sldMkLst>
        <pc:spChg chg="mod">
          <ac:chgData name="Jinyoung Ko" userId="76e4a963-9504-4d56-beee-89ff49c7b1a1" providerId="ADAL" clId="{AEB4C311-0DAC-7247-B120-49F50BB1C3B1}" dt="2024-07-14T20:07:46.051" v="97" actId="20577"/>
          <ac:spMkLst>
            <pc:docMk/>
            <pc:sldMk cId="2156016088" sldId="457"/>
            <ac:spMk id="8" creationId="{FEDF4F07-4110-032B-18C0-10BE1FD36EAC}"/>
          </ac:spMkLst>
        </pc:spChg>
        <pc:spChg chg="mod">
          <ac:chgData name="Jinyoung Ko" userId="76e4a963-9504-4d56-beee-89ff49c7b1a1" providerId="ADAL" clId="{AEB4C311-0DAC-7247-B120-49F50BB1C3B1}" dt="2024-07-14T20:07:57.994" v="98" actId="114"/>
          <ac:spMkLst>
            <pc:docMk/>
            <pc:sldMk cId="2156016088" sldId="457"/>
            <ac:spMk id="62" creationId="{827D8F8E-62C4-DC02-8AC5-559AFA39CE73}"/>
          </ac:spMkLst>
        </pc:spChg>
        <pc:spChg chg="mod">
          <ac:chgData name="Jinyoung Ko" userId="76e4a963-9504-4d56-beee-89ff49c7b1a1" providerId="ADAL" clId="{AEB4C311-0DAC-7247-B120-49F50BB1C3B1}" dt="2024-07-14T20:08:17.720" v="103" actId="1076"/>
          <ac:spMkLst>
            <pc:docMk/>
            <pc:sldMk cId="2156016088" sldId="457"/>
            <ac:spMk id="69" creationId="{49BCCBA0-C470-6E89-68BD-0CF2EE126982}"/>
          </ac:spMkLst>
        </pc:spChg>
      </pc:sldChg>
      <pc:sldChg chg="add">
        <pc:chgData name="Jinyoung Ko" userId="76e4a963-9504-4d56-beee-89ff49c7b1a1" providerId="ADAL" clId="{AEB4C311-0DAC-7247-B120-49F50BB1C3B1}" dt="2024-07-16T02:54:49.282" v="246"/>
        <pc:sldMkLst>
          <pc:docMk/>
          <pc:sldMk cId="562944818" sldId="458"/>
        </pc:sldMkLst>
      </pc:sldChg>
      <pc:sldChg chg="addSp delSp modSp add del mod ord addAnim delAnim modAnim">
        <pc:chgData name="Jinyoung Ko" userId="76e4a963-9504-4d56-beee-89ff49c7b1a1" providerId="ADAL" clId="{AEB4C311-0DAC-7247-B120-49F50BB1C3B1}" dt="2024-07-14T19:03:19.612" v="72" actId="2696"/>
        <pc:sldMkLst>
          <pc:docMk/>
          <pc:sldMk cId="961516839" sldId="458"/>
        </pc:sldMkLst>
        <pc:spChg chg="mod">
          <ac:chgData name="Jinyoung Ko" userId="76e4a963-9504-4d56-beee-89ff49c7b1a1" providerId="ADAL" clId="{AEB4C311-0DAC-7247-B120-49F50BB1C3B1}" dt="2024-07-14T19:02:47.073" v="70" actId="1076"/>
          <ac:spMkLst>
            <pc:docMk/>
            <pc:sldMk cId="961516839" sldId="458"/>
            <ac:spMk id="13" creationId="{E693BCCE-A439-5AF6-D9B2-7B444D418F5A}"/>
          </ac:spMkLst>
        </pc:spChg>
        <pc:spChg chg="mod">
          <ac:chgData name="Jinyoung Ko" userId="76e4a963-9504-4d56-beee-89ff49c7b1a1" providerId="ADAL" clId="{AEB4C311-0DAC-7247-B120-49F50BB1C3B1}" dt="2024-07-14T18:41:27.506" v="49" actId="1076"/>
          <ac:spMkLst>
            <pc:docMk/>
            <pc:sldMk cId="961516839" sldId="458"/>
            <ac:spMk id="65" creationId="{D8FAFA3B-9866-CCA0-7D39-EA9B65977608}"/>
          </ac:spMkLst>
        </pc:spChg>
        <pc:spChg chg="mod">
          <ac:chgData name="Jinyoung Ko" userId="76e4a963-9504-4d56-beee-89ff49c7b1a1" providerId="ADAL" clId="{AEB4C311-0DAC-7247-B120-49F50BB1C3B1}" dt="2024-07-14T18:40:06.978" v="32" actId="1076"/>
          <ac:spMkLst>
            <pc:docMk/>
            <pc:sldMk cId="961516839" sldId="458"/>
            <ac:spMk id="70" creationId="{A4BCAA8D-8B84-0E3F-EFA8-9A500EEE4D84}"/>
          </ac:spMkLst>
        </pc:spChg>
        <pc:spChg chg="mod">
          <ac:chgData name="Jinyoung Ko" userId="76e4a963-9504-4d56-beee-89ff49c7b1a1" providerId="ADAL" clId="{AEB4C311-0DAC-7247-B120-49F50BB1C3B1}" dt="2024-07-14T18:42:06.390" v="67" actId="1076"/>
          <ac:spMkLst>
            <pc:docMk/>
            <pc:sldMk cId="961516839" sldId="458"/>
            <ac:spMk id="72" creationId="{450A3982-EEE8-2913-D210-A489F6A40622}"/>
          </ac:spMkLst>
        </pc:spChg>
        <pc:spChg chg="mod">
          <ac:chgData name="Jinyoung Ko" userId="76e4a963-9504-4d56-beee-89ff49c7b1a1" providerId="ADAL" clId="{AEB4C311-0DAC-7247-B120-49F50BB1C3B1}" dt="2024-07-14T18:40:11.640" v="34" actId="1076"/>
          <ac:spMkLst>
            <pc:docMk/>
            <pc:sldMk cId="961516839" sldId="458"/>
            <ac:spMk id="73" creationId="{D7BB0881-8BF8-7C4F-78DD-1411E93396FD}"/>
          </ac:spMkLst>
        </pc:spChg>
        <pc:spChg chg="mod">
          <ac:chgData name="Jinyoung Ko" userId="76e4a963-9504-4d56-beee-89ff49c7b1a1" providerId="ADAL" clId="{AEB4C311-0DAC-7247-B120-49F50BB1C3B1}" dt="2024-07-14T18:40:09.774" v="33" actId="1076"/>
          <ac:spMkLst>
            <pc:docMk/>
            <pc:sldMk cId="961516839" sldId="458"/>
            <ac:spMk id="74" creationId="{957051B1-FED6-1094-CAD7-E4D45CCF453A}"/>
          </ac:spMkLst>
        </pc:spChg>
        <pc:spChg chg="mod">
          <ac:chgData name="Jinyoung Ko" userId="76e4a963-9504-4d56-beee-89ff49c7b1a1" providerId="ADAL" clId="{AEB4C311-0DAC-7247-B120-49F50BB1C3B1}" dt="2024-07-14T18:42:03.643" v="66" actId="1038"/>
          <ac:spMkLst>
            <pc:docMk/>
            <pc:sldMk cId="961516839" sldId="458"/>
            <ac:spMk id="75" creationId="{B1778E87-3B1C-9EF9-F67C-29511B615117}"/>
          </ac:spMkLst>
        </pc:spChg>
        <pc:picChg chg="add del">
          <ac:chgData name="Jinyoung Ko" userId="76e4a963-9504-4d56-beee-89ff49c7b1a1" providerId="ADAL" clId="{AEB4C311-0DAC-7247-B120-49F50BB1C3B1}" dt="2024-07-14T18:39:13.991" v="20" actId="21"/>
          <ac:picMkLst>
            <pc:docMk/>
            <pc:sldMk cId="961516839" sldId="458"/>
            <ac:picMk id="3" creationId="{84780F54-4E66-D467-DAE8-227466529BED}"/>
          </ac:picMkLst>
        </pc:picChg>
        <pc:picChg chg="add mod">
          <ac:chgData name="Jinyoung Ko" userId="76e4a963-9504-4d56-beee-89ff49c7b1a1" providerId="ADAL" clId="{AEB4C311-0DAC-7247-B120-49F50BB1C3B1}" dt="2024-07-14T18:41:21.592" v="47" actId="1037"/>
          <ac:picMkLst>
            <pc:docMk/>
            <pc:sldMk cId="961516839" sldId="458"/>
            <ac:picMk id="15" creationId="{2B7EE239-9703-CFE0-1625-2550D0407789}"/>
          </ac:picMkLst>
        </pc:picChg>
      </pc:sldChg>
      <pc:sldChg chg="addSp delSp modSp add mod addAnim delAnim modAnim">
        <pc:chgData name="Jinyoung Ko" userId="76e4a963-9504-4d56-beee-89ff49c7b1a1" providerId="ADAL" clId="{AEB4C311-0DAC-7247-B120-49F50BB1C3B1}" dt="2024-07-16T03:38:40.949" v="1091"/>
        <pc:sldMkLst>
          <pc:docMk/>
          <pc:sldMk cId="245434029" sldId="459"/>
        </pc:sldMkLst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3" creationId="{AEB233A1-D550-CE78-9E7B-AA0713FE7359}"/>
          </ac:spMkLst>
        </pc:spChg>
        <pc:spChg chg="mod">
          <ac:chgData name="Jinyoung Ko" userId="76e4a963-9504-4d56-beee-89ff49c7b1a1" providerId="ADAL" clId="{AEB4C311-0DAC-7247-B120-49F50BB1C3B1}" dt="2024-07-16T03:36:41.856" v="1003" actId="404"/>
          <ac:spMkLst>
            <pc:docMk/>
            <pc:sldMk cId="245434029" sldId="459"/>
            <ac:spMk id="5" creationId="{30E3D251-6278-2017-FB30-CB09D22094DE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9" creationId="{CD749911-F8F9-DA86-D16A-8D2AAAA2DCED}"/>
          </ac:spMkLst>
        </pc:spChg>
        <pc:spChg chg="add del mod">
          <ac:chgData name="Jinyoung Ko" userId="76e4a963-9504-4d56-beee-89ff49c7b1a1" providerId="ADAL" clId="{AEB4C311-0DAC-7247-B120-49F50BB1C3B1}" dt="2024-07-16T03:38:27.757" v="1088" actId="206"/>
          <ac:spMkLst>
            <pc:docMk/>
            <pc:sldMk cId="245434029" sldId="459"/>
            <ac:spMk id="10" creationId="{BC564C1C-59D6-3604-F556-333D36C42D46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3" creationId="{ABFEF383-B93E-68B7-9414-988D1DE29A38}"/>
          </ac:spMkLst>
        </pc:spChg>
        <pc:spChg chg="add del mod">
          <ac:chgData name="Jinyoung Ko" userId="76e4a963-9504-4d56-beee-89ff49c7b1a1" providerId="ADAL" clId="{AEB4C311-0DAC-7247-B120-49F50BB1C3B1}" dt="2024-07-16T03:38:33.014" v="1090" actId="21"/>
          <ac:spMkLst>
            <pc:docMk/>
            <pc:sldMk cId="245434029" sldId="459"/>
            <ac:spMk id="16" creationId="{3C1502D6-7E4C-4200-3BD1-D4867A386E8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7" creationId="{696DF7EA-344D-D0FA-0915-51260E3031F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8" creationId="{3CA1320A-7383-44B0-DF22-DCCE60F1DADC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19" creationId="{190C7244-F720-5018-2BF2-3B65F44EC919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1" creationId="{719411F1-D5D2-2012-AF33-E79B91EFC79F}"/>
          </ac:spMkLst>
        </pc:spChg>
        <pc:spChg chg="add del mod">
          <ac:chgData name="Jinyoung Ko" userId="76e4a963-9504-4d56-beee-89ff49c7b1a1" providerId="ADAL" clId="{AEB4C311-0DAC-7247-B120-49F50BB1C3B1}" dt="2024-07-16T03:38:30.335" v="1089" actId="21"/>
          <ac:spMkLst>
            <pc:docMk/>
            <pc:sldMk cId="245434029" sldId="459"/>
            <ac:spMk id="22" creationId="{CAF34742-3E4D-A8AC-6BE2-4C210D6651BD}"/>
          </ac:spMkLst>
        </pc:spChg>
        <pc:spChg chg="add mod">
          <ac:chgData name="Jinyoung Ko" userId="76e4a963-9504-4d56-beee-89ff49c7b1a1" providerId="ADAL" clId="{AEB4C311-0DAC-7247-B120-49F50BB1C3B1}" dt="2024-07-16T03:38:02.167" v="1080" actId="164"/>
          <ac:spMkLst>
            <pc:docMk/>
            <pc:sldMk cId="245434029" sldId="459"/>
            <ac:spMk id="23" creationId="{46016CF1-B908-3FC2-0E3F-025252941E71}"/>
          </ac:spMkLst>
        </pc:spChg>
        <pc:spChg chg="mod">
          <ac:chgData name="Jinyoung Ko" userId="76e4a963-9504-4d56-beee-89ff49c7b1a1" providerId="ADAL" clId="{AEB4C311-0DAC-7247-B120-49F50BB1C3B1}" dt="2024-07-16T03:37:19.589" v="1071" actId="404"/>
          <ac:spMkLst>
            <pc:docMk/>
            <pc:sldMk cId="245434029" sldId="459"/>
            <ac:spMk id="35" creationId="{AB2A3666-36DE-114C-967C-2ADC7335344F}"/>
          </ac:spMkLst>
        </pc:spChg>
        <pc:grpChg chg="add mod">
          <ac:chgData name="Jinyoung Ko" userId="76e4a963-9504-4d56-beee-89ff49c7b1a1" providerId="ADAL" clId="{AEB4C311-0DAC-7247-B120-49F50BB1C3B1}" dt="2024-07-16T03:38:02.167" v="1080" actId="164"/>
          <ac:grpSpMkLst>
            <pc:docMk/>
            <pc:sldMk cId="245434029" sldId="459"/>
            <ac:grpSpMk id="24" creationId="{606B0FE6-3539-DACC-F5A5-21A54AC12595}"/>
          </ac:grpSpMkLst>
        </pc:grp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1" creationId="{87715977-E0E4-6CE1-80B4-82B5827200C1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12" creationId="{4015E54E-598B-28BB-CA86-97EC8108AB77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4" creationId="{AF0BD879-54D7-65D3-4716-4FD92B77D8D1}"/>
          </ac:cxnSpMkLst>
        </pc:cxnChg>
        <pc:cxnChg chg="add del mod">
          <ac:chgData name="Jinyoung Ko" userId="76e4a963-9504-4d56-beee-89ff49c7b1a1" providerId="ADAL" clId="{AEB4C311-0DAC-7247-B120-49F50BB1C3B1}" dt="2024-07-16T03:38:33.014" v="1090" actId="21"/>
          <ac:cxnSpMkLst>
            <pc:docMk/>
            <pc:sldMk cId="245434029" sldId="459"/>
            <ac:cxnSpMk id="15" creationId="{3D4548D6-C043-3C3E-21C6-40F00E51EB38}"/>
          </ac:cxnSpMkLst>
        </pc:cxnChg>
        <pc:cxnChg chg="add mod">
          <ac:chgData name="Jinyoung Ko" userId="76e4a963-9504-4d56-beee-89ff49c7b1a1" providerId="ADAL" clId="{AEB4C311-0DAC-7247-B120-49F50BB1C3B1}" dt="2024-07-16T03:38:02.167" v="1080" actId="164"/>
          <ac:cxnSpMkLst>
            <pc:docMk/>
            <pc:sldMk cId="245434029" sldId="459"/>
            <ac:cxnSpMk id="20" creationId="{881A7242-5ABD-CC13-AF60-D0A62EA238CA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79B252-A127-4E13-E5AE-BA5900EE97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2732A5-FA83-168F-9A39-34D6ECAD4B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E893B-3C1F-44D7-B6E5-3AAAE9780782}" type="datetimeFigureOut">
              <a:rPr lang="en-CA" smtClean="0"/>
              <a:t>2024-07-29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200B1-62B1-40EC-221C-90F382C17C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E865A-D641-DD69-2E4F-E672E9781B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90C60-F4CA-469E-BF46-E9FFE1C01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10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86A12-5A3A-45CA-B803-C1829C2684E0}" type="datetimeFigureOut">
              <a:rPr lang="ko-KR" altLang="en-US" smtClean="0"/>
              <a:t>2024-07-29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2F9F9F-DDB3-4232-A12B-3B89870F57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49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9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2F9F9F-DDB3-4232-A12B-3B89870F57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74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b="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81BD395-53A6-5C94-D40E-5CC301A2D32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A5CB381D-FA77-0336-51CE-45242A701F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4" name="Picture 3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0E9CA3E7-A19B-EB37-61A1-941F08CFC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A9AB9-55AB-2D54-8663-B0FC27B079C1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8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08792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45E42-F472-1844-C499-FB2655EB4C4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2E85FCA-EAA5-2AB9-F4CC-EF5E61CF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322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08793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EEAE46-A5D4-D809-95A2-E59A41FBEDDB}"/>
              </a:ext>
            </a:extLst>
          </p:cNvPr>
          <p:cNvCxnSpPr/>
          <p:nvPr userDrawn="1"/>
        </p:nvCxnSpPr>
        <p:spPr>
          <a:xfrm>
            <a:off x="220662" y="5080723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32645AF-907E-69AE-9AB0-A1875F938B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081284"/>
            <a:ext cx="11750675" cy="144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8FE261-E44D-65F8-4995-A1A8C0EF799C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28AF13C8-3D62-0A0B-2625-B425C6F7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033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3728306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579F57-0F68-2636-F65F-A3CC5A8FA56E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E6F0F1DF-4ADC-A4C1-811A-75C9C517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2916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3728303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5491811-B71C-1315-9678-470334520D67}"/>
              </a:ext>
            </a:extLst>
          </p:cNvPr>
          <p:cNvCxnSpPr/>
          <p:nvPr userDrawn="1"/>
        </p:nvCxnSpPr>
        <p:spPr>
          <a:xfrm>
            <a:off x="220662" y="4721092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D3D79B59-A9F3-19C2-6125-FFD9C83A1B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4721092"/>
            <a:ext cx="11750675" cy="1800192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FE230-06A6-4728-5FB1-A71072CC5C4B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11">
            <a:extLst>
              <a:ext uri="{FF2B5EF4-FFF2-40B4-BE49-F238E27FC236}">
                <a16:creationId xmlns:a16="http://schemas.microsoft.com/office/drawing/2014/main" id="{1B50BC6B-6B92-4964-2FB2-69555AF4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93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03438"/>
            <a:ext cx="10515600" cy="880011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chemeClr val="accent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Thanks for listening presentation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3490256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2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4041967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Firstname.lastname@mail.utoronto.ca</a:t>
            </a:r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055B9E2-F1DC-231D-5D88-56CE0881EA0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ue and black logo&#10;&#10;Description automatically generated">
            <a:extLst>
              <a:ext uri="{FF2B5EF4-FFF2-40B4-BE49-F238E27FC236}">
                <a16:creationId xmlns:a16="http://schemas.microsoft.com/office/drawing/2014/main" id="{742A7599-ABAE-240E-5033-FE9EB3B635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1" name="Picture 10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3499CD9-47D1-D916-6730-EB8EFC6813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32C14-6569-CD3E-F1C8-20170C276525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99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5406"/>
            <a:ext cx="1051560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4800" kern="1200" dirty="0">
                <a:solidFill>
                  <a:srgbClr val="001C4E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928067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b="0" kern="1200" dirty="0" smtClean="0">
                <a:solidFill>
                  <a:srgbClr val="027FA5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8116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96806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B478E-3253-4D7E-1676-6E289A5726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77074F15-DCC7-9D7D-9A34-0C32FACF87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6" name="Picture 5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24270FBC-47B9-EB8B-49F4-6F0001A3C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B7F39F-D3A1-1603-229D-EE904FC2FC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3228" y="2581055"/>
            <a:ext cx="5865544" cy="383248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 err="1"/>
              <a:t>Firstname</a:t>
            </a:r>
            <a:r>
              <a:rPr lang="en-GB"/>
              <a:t> </a:t>
            </a:r>
            <a:r>
              <a:rPr lang="en-GB" err="1"/>
              <a:t>Lastname</a:t>
            </a:r>
            <a:endParaRPr lang="en-GB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A3C0C70-692F-597B-9C05-E86E109692E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63228" y="3310043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1600" b="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/>
              <a:t>Supervisor: </a:t>
            </a:r>
            <a:r>
              <a:rPr lang="en-GB" err="1"/>
              <a:t>Dr.</a:t>
            </a:r>
            <a:r>
              <a:rPr lang="en-GB"/>
              <a:t> Seungjae Lee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E7A822FB-C7E1-146F-2EA3-50A078B87FF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163228" y="3693290"/>
            <a:ext cx="5865544" cy="61185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6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Civil and Mineral Engineering</a:t>
            </a:r>
          </a:p>
          <a:p>
            <a:pPr lvl="0"/>
            <a:r>
              <a:rPr lang="en-GB"/>
              <a:t>University of Toronto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C94EFDA-A243-FD5C-2FF4-AC94A2EE6D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3228" y="4711771"/>
            <a:ext cx="5865544" cy="383247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GB" sz="18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n-cs"/>
              </a:defRPr>
            </a:lvl1pPr>
            <a:lvl2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2pPr>
            <a:lvl3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3pPr>
            <a:lvl4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4pPr>
            <a:lvl5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CA" sz="280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5pPr>
          </a:lstStyle>
          <a:p>
            <a:pPr lvl="0"/>
            <a:r>
              <a:rPr lang="en-GB"/>
              <a:t>Dec. 11,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9510E-1000-3811-BF5F-583727C61B18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D3A817-B2F5-4A31-A75F-4821B75147B5}"/>
              </a:ext>
            </a:extLst>
          </p:cNvPr>
          <p:cNvSpPr/>
          <p:nvPr userDrawn="1"/>
        </p:nvSpPr>
        <p:spPr>
          <a:xfrm>
            <a:off x="238760" y="635195"/>
            <a:ext cx="11714480" cy="1398039"/>
          </a:xfrm>
          <a:prstGeom prst="roundRect">
            <a:avLst/>
          </a:prstGeom>
          <a:solidFill>
            <a:schemeClr val="accent1"/>
          </a:solidFill>
          <a:ln w="38100">
            <a:noFill/>
          </a:ln>
          <a:effectLst>
            <a:outerShdw blurRad="50800" dist="1270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B8E0DE-6C55-6201-2FCC-AB5B586C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" y="632738"/>
            <a:ext cx="11714480" cy="1398039"/>
          </a:xfrm>
          <a:prstGeom prst="rect">
            <a:avLst/>
          </a:prstGeom>
          <a:noFill/>
        </p:spPr>
        <p:txBody>
          <a:bodyPr anchor="ctr"/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CA" sz="3200" kern="1200" dirty="0">
                <a:solidFill>
                  <a:schemeClr val="bg1"/>
                </a:solidFill>
                <a:latin typeface="+mn-lt"/>
                <a:ea typeface="Baskerville" panose="02020502070401020303" pitchFamily="18" charset="0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D2A35-3ACD-DA0B-2ABF-6C2357CB5A1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0" t="28674" r="9999" b="28674"/>
          <a:stretch/>
        </p:blipFill>
        <p:spPr bwMode="auto">
          <a:xfrm>
            <a:off x="1329268" y="5388678"/>
            <a:ext cx="254265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DFAE994C-6A7F-CB74-B30F-7EED3D3403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9834" r="3421" b="10910"/>
          <a:stretch/>
        </p:blipFill>
        <p:spPr>
          <a:xfrm>
            <a:off x="4593236" y="5388677"/>
            <a:ext cx="3178186" cy="900000"/>
          </a:xfrm>
          <a:prstGeom prst="rect">
            <a:avLst/>
          </a:prstGeom>
        </p:spPr>
      </p:pic>
      <p:pic>
        <p:nvPicPr>
          <p:cNvPr id="13" name="Picture 12" descr="A blue and black rectangles with black dots&#10;&#10;Description automatically generated">
            <a:extLst>
              <a:ext uri="{FF2B5EF4-FFF2-40B4-BE49-F238E27FC236}">
                <a16:creationId xmlns:a16="http://schemas.microsoft.com/office/drawing/2014/main" id="{47AFFB80-1C49-E796-D575-B94F75DE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7" b="2663"/>
          <a:stretch/>
        </p:blipFill>
        <p:spPr>
          <a:xfrm>
            <a:off x="8492738" y="5388677"/>
            <a:ext cx="2369993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B60AD-1088-2AB3-9AB2-72D767C7D02F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AE2A5-82FC-1CF2-8024-106ECC67BE0B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20462D9-B7C7-3579-35BB-1396581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42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5517972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CB9915-E0E4-5FDF-D6F7-6BF1F896C402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60DC5-914B-C658-5AE5-F373AD93ABF0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3949A32A-3E63-C0F4-B311-DC9FCC30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415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11750040" cy="477884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AB1141-7136-E195-A0C1-24760B8B73A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2EB032DB-7C3E-A1DC-4DD4-0BFE0E79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034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C599FD-199D-9FD3-41A4-E3914B056C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778840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8EB6E-6D01-AD6D-E760-55AB725B8BB4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491C8AE-5339-6DDA-86CA-8FBE4A83806F}"/>
              </a:ext>
            </a:extLst>
          </p:cNvPr>
          <p:cNvCxnSpPr/>
          <p:nvPr userDrawn="1"/>
        </p:nvCxnSpPr>
        <p:spPr>
          <a:xfrm>
            <a:off x="220662" y="5785881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205A4BD8-C29C-8A81-180F-B2BAC603D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0663" y="5785881"/>
            <a:ext cx="11750675" cy="721157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ECFE15-75A7-B505-2482-04A30F04DA93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7FED9B0A-0145-62A9-C608-824370903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2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6E3F4-EDA9-D6E9-D6FA-04B7E70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4"/>
            <a:ext cx="11750040" cy="439646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7D9579-C027-2C0B-9F2A-B4A5F8A8C823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E47F9A-DAA7-6544-C1C2-6B03287C1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34EC4A-AB9A-BDEA-C540-C64C392481D1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1">
            <a:extLst>
              <a:ext uri="{FF2B5EF4-FFF2-40B4-BE49-F238E27FC236}">
                <a16:creationId xmlns:a16="http://schemas.microsoft.com/office/drawing/2014/main" id="{75562D00-79D4-D031-D194-DFC8F705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28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referenc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A720F9-4F46-1684-6EC3-1F1CC28F7BC7}"/>
              </a:ext>
            </a:extLst>
          </p:cNvPr>
          <p:cNvSpPr txBox="1"/>
          <p:nvPr userDrawn="1"/>
        </p:nvSpPr>
        <p:spPr>
          <a:xfrm>
            <a:off x="11628922" y="6590145"/>
            <a:ext cx="563078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r"/>
            <a:fld id="{E2BC228E-1B92-1C4B-97CF-6FE9A5950AC7}" type="slidenum">
              <a:rPr lang="en-CA" sz="1200" b="0" kern="1200" spc="-20" smtClean="0">
                <a:solidFill>
                  <a:schemeClr val="bg1"/>
                </a:solidFill>
                <a:effectLst/>
                <a:latin typeface="+mn-lt"/>
                <a:ea typeface="+mj-ea"/>
                <a:cs typeface="Times New Roman" panose="02020603050405020304" pitchFamily="18" charset="0"/>
              </a:rPr>
              <a:t>‹#›</a:t>
            </a:fld>
            <a:endParaRPr lang="en-CA" sz="1200" b="0" kern="1200" spc="-20">
              <a:solidFill>
                <a:schemeClr val="bg1"/>
              </a:solidFill>
              <a:effectLst/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9D099B61-3EAD-1879-C139-15FBC4C3D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C882C4-A495-4FA8-21B0-0BCFDE7504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53219" y="923925"/>
            <a:ext cx="5717801" cy="4396485"/>
          </a:xfrm>
          <a:prstGeom prst="rect">
            <a:avLst/>
          </a:prstGeom>
        </p:spPr>
        <p:txBody>
          <a:bodyPr/>
          <a:lstStyle>
            <a:lvl1pPr marL="457200" indent="-457200" algn="l" latinLnBrk="0">
              <a:lnSpc>
                <a:spcPct val="110000"/>
              </a:lnSpc>
              <a:buFont typeface="Wingdings" pitchFamily="2" charset="2"/>
              <a:buChar char="q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1pPr>
            <a:lvl2pPr marL="914400" indent="-457200" latinLnBrk="0">
              <a:lnSpc>
                <a:spcPct val="110000"/>
              </a:lnSpc>
              <a:buFont typeface="Wingdings" pitchFamily="2" charset="2"/>
              <a:buChar char="§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2pPr>
            <a:lvl3pPr marL="1485900" indent="-571500" latinLnBrk="0">
              <a:lnSpc>
                <a:spcPct val="110000"/>
              </a:lnSpc>
              <a:buFont typeface="Arial" panose="020B0604020202020204" pitchFamily="34" charset="0"/>
              <a:buChar char="•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3pPr>
            <a:lvl4pPr marL="1943100" indent="-571500" latinLnBrk="0">
              <a:lnSpc>
                <a:spcPct val="110000"/>
              </a:lnSpc>
              <a:buFont typeface="+mj-lt"/>
              <a:buAutoNum type="romanUcPeriod"/>
              <a:defRPr lang="en-GB" sz="2000" b="0" kern="1200" dirty="0" smtClean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4pPr>
            <a:lvl5pPr marL="1828800" indent="0">
              <a:buNone/>
              <a:defRPr lang="en-CA" sz="2600" kern="1200" dirty="0">
                <a:solidFill>
                  <a:schemeClr val="tx1"/>
                </a:solidFill>
                <a:latin typeface="+mj-lt"/>
                <a:ea typeface="Baskerville" panose="02020502070401020303" pitchFamily="18" charset="0"/>
                <a:cs typeface="+mj-cs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38EE5D-508D-3057-ACAF-A22BDBCD41FD}"/>
              </a:ext>
            </a:extLst>
          </p:cNvPr>
          <p:cNvCxnSpPr/>
          <p:nvPr userDrawn="1"/>
        </p:nvCxnSpPr>
        <p:spPr>
          <a:xfrm>
            <a:off x="212872" y="5415279"/>
            <a:ext cx="11750358" cy="0"/>
          </a:xfrm>
          <a:prstGeom prst="line">
            <a:avLst/>
          </a:prstGeom>
          <a:ln w="12700">
            <a:solidFill>
              <a:srgbClr val="027F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13FC330-EADB-FD0F-B03B-31D0A22B69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2872" y="5415279"/>
            <a:ext cx="11750675" cy="1080000"/>
          </a:xfrm>
          <a:prstGeom prst="rect">
            <a:avLst/>
          </a:prstGeom>
        </p:spPr>
        <p:txBody>
          <a:bodyPr/>
          <a:lstStyle>
            <a:lvl1pPr marL="228600" indent="-228600" algn="l">
              <a:spcBef>
                <a:spcPts val="0"/>
              </a:spcBef>
              <a:buFont typeface="+mj-lt"/>
              <a:buAutoNum type="arabicParenR"/>
              <a:defRPr/>
            </a:lvl1pPr>
          </a:lstStyle>
          <a:p>
            <a:pPr lvl="0"/>
            <a:r>
              <a:rPr lang="en-GB"/>
              <a:t>Reference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39B99-3D6F-342F-7E48-F5646F4277A9}"/>
              </a:ext>
            </a:extLst>
          </p:cNvPr>
          <p:cNvSpPr/>
          <p:nvPr userDrawn="1"/>
        </p:nvSpPr>
        <p:spPr>
          <a:xfrm>
            <a:off x="0" y="0"/>
            <a:ext cx="12192000" cy="697306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Title 11">
            <a:extLst>
              <a:ext uri="{FF2B5EF4-FFF2-40B4-BE49-F238E27FC236}">
                <a16:creationId xmlns:a16="http://schemas.microsoft.com/office/drawing/2014/main" id="{A6E5A2F5-B94B-A4D6-A73C-C9D50520B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22" y="39186"/>
            <a:ext cx="12011978" cy="61893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8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4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D187BAF-3B61-C868-6295-FD81DA2B0AF4}"/>
              </a:ext>
            </a:extLst>
          </p:cNvPr>
          <p:cNvSpPr/>
          <p:nvPr userDrawn="1"/>
        </p:nvSpPr>
        <p:spPr>
          <a:xfrm>
            <a:off x="4068000" y="6601522"/>
            <a:ext cx="4068000" cy="256478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0B7494-A9C1-196A-DFD7-B98C57F5722A}"/>
              </a:ext>
            </a:extLst>
          </p:cNvPr>
          <p:cNvSpPr/>
          <p:nvPr userDrawn="1"/>
        </p:nvSpPr>
        <p:spPr>
          <a:xfrm>
            <a:off x="0" y="6601522"/>
            <a:ext cx="4068000" cy="25647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F7607-9502-DFCB-3B84-406167378C78}"/>
              </a:ext>
            </a:extLst>
          </p:cNvPr>
          <p:cNvSpPr txBox="1"/>
          <p:nvPr userDrawn="1"/>
        </p:nvSpPr>
        <p:spPr>
          <a:xfrm>
            <a:off x="4068000" y="6594649"/>
            <a:ext cx="40560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GB" sz="1200" kern="1200" dirty="0">
                <a:solidFill>
                  <a:schemeClr val="bg1"/>
                </a:solidFill>
                <a:latin typeface="+mj-lt"/>
                <a:ea typeface="Baskerville" panose="02020502070401020303" pitchFamily="18" charset="0"/>
                <a:cs typeface="+mn-cs"/>
              </a:rPr>
              <a:t>2024 Bayesian Modelling Workshop</a:t>
            </a:r>
            <a:endParaRPr lang="en-CA" sz="1200" kern="1200" dirty="0">
              <a:solidFill>
                <a:schemeClr val="bg1"/>
              </a:solidFill>
              <a:latin typeface="+mj-lt"/>
              <a:ea typeface="Baskerville" panose="02020502070401020303" pitchFamily="18" charset="0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E69AAE-C5CB-AA8E-0914-826D628E7AC8}"/>
              </a:ext>
            </a:extLst>
          </p:cNvPr>
          <p:cNvSpPr/>
          <p:nvPr userDrawn="1"/>
        </p:nvSpPr>
        <p:spPr>
          <a:xfrm>
            <a:off x="8136000" y="6601522"/>
            <a:ext cx="4068000" cy="256478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6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82" r:id="rId2"/>
    <p:sldLayoutId id="2147483690" r:id="rId3"/>
    <p:sldLayoutId id="2147483678" r:id="rId4"/>
    <p:sldLayoutId id="2147483677" r:id="rId5"/>
    <p:sldLayoutId id="2147483680" r:id="rId6"/>
    <p:sldLayoutId id="2147483679" r:id="rId7"/>
    <p:sldLayoutId id="2147483686" r:id="rId8"/>
    <p:sldLayoutId id="2147483687" r:id="rId9"/>
    <p:sldLayoutId id="2147483684" r:id="rId10"/>
    <p:sldLayoutId id="2147483685" r:id="rId11"/>
    <p:sldLayoutId id="2147483688" r:id="rId12"/>
    <p:sldLayoutId id="2147483689" r:id="rId13"/>
    <p:sldLayoutId id="2147483681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CA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0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0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69034-A97C-20DD-0619-A2B68EE79F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63228" y="2853826"/>
            <a:ext cx="5865544" cy="383248"/>
          </a:xfrm>
        </p:spPr>
        <p:txBody>
          <a:bodyPr/>
          <a:lstStyle/>
          <a:p>
            <a:r>
              <a:rPr lang="en-CA" sz="2400" dirty="0"/>
              <a:t>Seungjae Lee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748A5-18F7-223F-029D-3D712CAAF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163228" y="3425496"/>
            <a:ext cx="5865544" cy="611859"/>
          </a:xfrm>
        </p:spPr>
        <p:txBody>
          <a:bodyPr/>
          <a:lstStyle/>
          <a:p>
            <a:r>
              <a:rPr lang="en-CA" sz="1800" dirty="0"/>
              <a:t>Department of Civil &amp; Mineral Engineering</a:t>
            </a:r>
          </a:p>
          <a:p>
            <a:r>
              <a:rPr lang="en-CA" sz="1800" dirty="0"/>
              <a:t>University of Toronto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AE8680-F7A9-A7A0-196C-F7BBBFE9F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3228" y="4443977"/>
            <a:ext cx="5865544" cy="383247"/>
          </a:xfrm>
        </p:spPr>
        <p:txBody>
          <a:bodyPr/>
          <a:lstStyle/>
          <a:p>
            <a:r>
              <a:rPr lang="en-CA" sz="2000" dirty="0"/>
              <a:t>July 30, 2024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AE676-BA93-B03D-71DC-BB0C4E46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Arial" panose="020B0604020202020204" pitchFamily="34" charset="0"/>
              </a:rPr>
              <a:t>2024 Bayesian Modelling Workshop</a:t>
            </a:r>
            <a:endParaRPr lang="en-CA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164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5C873E-6C05-008D-350C-E0DA2B1F8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BE43B-66E4-F35C-393F-D1CAE34EA2C2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BE43B-66E4-F35C-393F-D1CAE34EA2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45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FD9DF4B0-586E-EDC0-7E03-140B8D97F9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75957-B332-A255-B7EE-E8270A82CE85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A75957-B332-A255-B7EE-E8270A82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361CD-4766-CA2C-7B5B-2EF2BC84D9B2}"/>
                  </a:ext>
                </a:extLst>
              </p:cNvPr>
              <p:cNvSpPr txBox="1"/>
              <p:nvPr/>
            </p:nvSpPr>
            <p:spPr>
              <a:xfrm>
                <a:off x="8375069" y="2711310"/>
                <a:ext cx="14294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(23,1)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7B361CD-4766-CA2C-7B5B-2EF2BC84D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069" y="2711310"/>
                <a:ext cx="142949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D7C0B9-FD43-6345-3743-A8940ECFD647}"/>
              </a:ext>
            </a:extLst>
          </p:cNvPr>
          <p:cNvCxnSpPr>
            <a:cxnSpLocks/>
          </p:cNvCxnSpPr>
          <p:nvPr/>
        </p:nvCxnSpPr>
        <p:spPr>
          <a:xfrm flipH="1">
            <a:off x="6654800" y="3142197"/>
            <a:ext cx="1720269" cy="90910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77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9FD7C-0E9F-64DB-CD69-05DA6B0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21C3-C979-75BC-C4A1-001558D0BB94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8" name="Picture 4">
            <a:extLst>
              <a:ext uri="{FF2B5EF4-FFF2-40B4-BE49-F238E27FC236}">
                <a16:creationId xmlns:a16="http://schemas.microsoft.com/office/drawing/2014/main" id="{96477C65-145A-1567-F6C4-6840B73C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203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A9FD7C-0E9F-64DB-CD69-05DA6B06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21C3-C979-75BC-C4A1-001558D0BB94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8D27C1E-2FEC-904B-0CD6-5E88C9232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>
            <a:extLst>
              <a:ext uri="{FF2B5EF4-FFF2-40B4-BE49-F238E27FC236}">
                <a16:creationId xmlns:a16="http://schemas.microsoft.com/office/drawing/2014/main" id="{6FDF3F6D-F61E-91DB-3C13-9D7D2C0B3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6853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B1FF5-4626-8C7C-9DB6-70317C9969C3}"/>
                  </a:ext>
                </a:extLst>
              </p:cNvPr>
              <p:cNvSpPr txBox="1"/>
              <p:nvPr/>
            </p:nvSpPr>
            <p:spPr>
              <a:xfrm>
                <a:off x="4476169" y="4527550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(17,1)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DB1FF5-4626-8C7C-9DB6-70317C996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69" y="4527550"/>
                <a:ext cx="921150" cy="276999"/>
              </a:xfrm>
              <a:prstGeom prst="rect">
                <a:avLst/>
              </a:prstGeom>
              <a:blipFill>
                <a:blip r:embed="rId4"/>
                <a:stretch>
                  <a:fillRect l="-4636" t="-2222" r="-8609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11089-E5C0-EB70-022F-EBB33A1D5006}"/>
                  </a:ext>
                </a:extLst>
              </p:cNvPr>
              <p:cNvSpPr txBox="1"/>
              <p:nvPr/>
            </p:nvSpPr>
            <p:spPr>
              <a:xfrm>
                <a:off x="5163261" y="3822164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311089-E5C0-EB70-022F-EBB33A1D5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61" y="3822164"/>
                <a:ext cx="921150" cy="276999"/>
              </a:xfrm>
              <a:prstGeom prst="rect">
                <a:avLst/>
              </a:prstGeom>
              <a:blipFill>
                <a:blip r:embed="rId5"/>
                <a:stretch>
                  <a:fillRect l="-5298" r="-8609" b="-37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972F7-EB64-D354-A60E-B415B11DD655}"/>
                  </a:ext>
                </a:extLst>
              </p:cNvPr>
              <p:cNvSpPr txBox="1"/>
              <p:nvPr/>
            </p:nvSpPr>
            <p:spPr>
              <a:xfrm>
                <a:off x="5874461" y="3079878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(23,1)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8972F7-EB64-D354-A60E-B415B11DD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61" y="3079878"/>
                <a:ext cx="921150" cy="276999"/>
              </a:xfrm>
              <a:prstGeom prst="rect">
                <a:avLst/>
              </a:prstGeom>
              <a:blipFill>
                <a:blip r:embed="rId6"/>
                <a:stretch>
                  <a:fillRect l="-5298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B47703-D37F-DFE4-336E-497309B0DEA8}"/>
                  </a:ext>
                </a:extLst>
              </p:cNvPr>
              <p:cNvSpPr txBox="1"/>
              <p:nvPr/>
            </p:nvSpPr>
            <p:spPr>
              <a:xfrm>
                <a:off x="6636461" y="2397209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(26,1)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B47703-D37F-DFE4-336E-497309B0D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461" y="2397209"/>
                <a:ext cx="921150" cy="276999"/>
              </a:xfrm>
              <a:prstGeom prst="rect">
                <a:avLst/>
              </a:prstGeom>
              <a:blipFill>
                <a:blip r:embed="rId7"/>
                <a:stretch>
                  <a:fillRect l="-5298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EBC067-8A24-2033-F0EC-F6454EE14878}"/>
                  </a:ext>
                </a:extLst>
              </p:cNvPr>
              <p:cNvSpPr txBox="1"/>
              <p:nvPr/>
            </p:nvSpPr>
            <p:spPr>
              <a:xfrm>
                <a:off x="7999051" y="3733030"/>
                <a:ext cx="921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(29,1)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EBC067-8A24-2033-F0EC-F6454EE14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051" y="3733030"/>
                <a:ext cx="921150" cy="276999"/>
              </a:xfrm>
              <a:prstGeom prst="rect">
                <a:avLst/>
              </a:prstGeom>
              <a:blipFill>
                <a:blip r:embed="rId8"/>
                <a:stretch>
                  <a:fillRect l="-4636" r="-8609" b="-3478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52B264-3EBB-1DB0-98BA-42CB31B1B4CB}"/>
              </a:ext>
            </a:extLst>
          </p:cNvPr>
          <p:cNvCxnSpPr>
            <a:cxnSpLocks/>
          </p:cNvCxnSpPr>
          <p:nvPr/>
        </p:nvCxnSpPr>
        <p:spPr>
          <a:xfrm flipH="1" flipV="1">
            <a:off x="7861300" y="3479800"/>
            <a:ext cx="241300" cy="25323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7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1285DF-969F-5BE4-36EF-123C5CD9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48DEA-AB6A-61A8-0AD9-B47B5EEE0BDD}"/>
              </a:ext>
            </a:extLst>
          </p:cNvPr>
          <p:cNvSpPr txBox="1"/>
          <p:nvPr/>
        </p:nvSpPr>
        <p:spPr>
          <a:xfrm>
            <a:off x="495300" y="876300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Sensor characteristic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6A294D-9859-14F8-CC85-B80ECB396F7D}"/>
                  </a:ext>
                </a:extLst>
              </p:cNvPr>
              <p:cNvSpPr txBox="1"/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meas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true</m:t>
                          </m:r>
                        </m:sub>
                      </m:sSub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6A294D-9859-14F8-CC85-B80ECB39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596" y="1467245"/>
                <a:ext cx="306641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769ADC33-C443-201B-8BBA-945DE6B0E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2275466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6C5EA-7D01-84B9-B264-B90058E5C81A}"/>
              </a:ext>
            </a:extLst>
          </p:cNvPr>
          <p:cNvCxnSpPr>
            <a:cxnSpLocks/>
          </p:cNvCxnSpPr>
          <p:nvPr/>
        </p:nvCxnSpPr>
        <p:spPr>
          <a:xfrm>
            <a:off x="7712075" y="2593975"/>
            <a:ext cx="0" cy="482600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7C22C2-3A56-3F5C-E0ED-AF94532E7A3D}"/>
              </a:ext>
            </a:extLst>
          </p:cNvPr>
          <p:cNvCxnSpPr>
            <a:cxnSpLocks/>
          </p:cNvCxnSpPr>
          <p:nvPr/>
        </p:nvCxnSpPr>
        <p:spPr>
          <a:xfrm>
            <a:off x="7466330" y="2593975"/>
            <a:ext cx="0" cy="974725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FA160-D434-074A-DC04-3FD65422554E}"/>
              </a:ext>
            </a:extLst>
          </p:cNvPr>
          <p:cNvCxnSpPr>
            <a:cxnSpLocks/>
          </p:cNvCxnSpPr>
          <p:nvPr/>
        </p:nvCxnSpPr>
        <p:spPr>
          <a:xfrm>
            <a:off x="7220585" y="2593975"/>
            <a:ext cx="0" cy="1470025"/>
          </a:xfrm>
          <a:prstGeom prst="straightConnector1">
            <a:avLst/>
          </a:prstGeom>
          <a:ln w="158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0C862-EE25-E9C4-55F3-996A4091C380}"/>
                  </a:ext>
                </a:extLst>
              </p:cNvPr>
              <p:cNvSpPr txBox="1"/>
              <p:nvPr/>
            </p:nvSpPr>
            <p:spPr>
              <a:xfrm>
                <a:off x="7518913" y="3080758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±1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90C862-EE25-E9C4-55F3-996A4091C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913" y="3080758"/>
                <a:ext cx="386324" cy="215444"/>
              </a:xfrm>
              <a:prstGeom prst="rect">
                <a:avLst/>
              </a:prstGeom>
              <a:blipFill>
                <a:blip r:embed="rId4"/>
                <a:stretch>
                  <a:fillRect l="-10938" r="-7813" b="-19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86E4A-0228-92CD-6CDC-CD081436FC39}"/>
                  </a:ext>
                </a:extLst>
              </p:cNvPr>
              <p:cNvSpPr txBox="1"/>
              <p:nvPr/>
            </p:nvSpPr>
            <p:spPr>
              <a:xfrm>
                <a:off x="7273168" y="3576934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±2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E86E4A-0228-92CD-6CDC-CD081436F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68" y="3576934"/>
                <a:ext cx="386324" cy="215444"/>
              </a:xfrm>
              <a:prstGeom prst="rect">
                <a:avLst/>
              </a:prstGeom>
              <a:blipFill>
                <a:blip r:embed="rId5"/>
                <a:stretch>
                  <a:fillRect l="-11111" r="-9524"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40BA66-AC05-E4C3-1FB4-CB3272D69FF8}"/>
                  </a:ext>
                </a:extLst>
              </p:cNvPr>
              <p:cNvSpPr txBox="1"/>
              <p:nvPr/>
            </p:nvSpPr>
            <p:spPr>
              <a:xfrm>
                <a:off x="7027423" y="4062563"/>
                <a:ext cx="3863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l" latinLnBrk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±3</m:t>
                      </m:r>
                      <m:r>
                        <m:rPr>
                          <m:sty m:val="p"/>
                        </m:rPr>
                        <a:rPr lang="en-CA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CA" sz="1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140BA66-AC05-E4C3-1FB4-CB3272D69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423" y="4062563"/>
                <a:ext cx="386324" cy="215444"/>
              </a:xfrm>
              <a:prstGeom prst="rect">
                <a:avLst/>
              </a:prstGeom>
              <a:blipFill>
                <a:blip r:embed="rId6"/>
                <a:stretch>
                  <a:fillRect l="-12698" r="-9524" b="-1944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143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495396B-92E7-21D1-8A17-EC2D48701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3254D-CE8A-D045-D2A4-3E1B98AB12A9}"/>
              </a:ext>
            </a:extLst>
          </p:cNvPr>
          <p:cNvSpPr txBox="1"/>
          <p:nvPr/>
        </p:nvSpPr>
        <p:spPr>
          <a:xfrm>
            <a:off x="9334500" y="2441247"/>
            <a:ext cx="27559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 latinLnBrk="0"/>
            <a:r>
              <a:rPr lang="en-CA" dirty="0"/>
              <a:t>This is your observation (sensor reading of 23°C)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808C79-7810-2798-D74B-4EF8554503A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9105900" y="2764413"/>
            <a:ext cx="228600" cy="11044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7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FF03E35-E71C-2B03-D5C5-22DE6C4B8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8834437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11F89-0FD5-B5E7-68D0-905E28CE1129}"/>
                  </a:ext>
                </a:extLst>
              </p:cNvPr>
              <p:cNvSpPr txBox="1"/>
              <p:nvPr/>
            </p:nvSpPr>
            <p:spPr>
              <a:xfrm>
                <a:off x="8439784" y="209201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22°C,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=0.242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0411F89-0FD5-B5E7-68D0-905E28CE1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784" y="209201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157" t="-1914" r="-1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9A610-61AE-C169-815E-0E9182E01723}"/>
              </a:ext>
            </a:extLst>
          </p:cNvPr>
          <p:cNvCxnSpPr>
            <a:cxnSpLocks/>
          </p:cNvCxnSpPr>
          <p:nvPr/>
        </p:nvCxnSpPr>
        <p:spPr>
          <a:xfrm flipH="1">
            <a:off x="9113044" y="3354856"/>
            <a:ext cx="564356" cy="149098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2C6AF7-5475-EB9F-5275-38FE3B067DDE}"/>
              </a:ext>
            </a:extLst>
          </p:cNvPr>
          <p:cNvCxnSpPr>
            <a:cxnSpLocks/>
          </p:cNvCxnSpPr>
          <p:nvPr/>
        </p:nvCxnSpPr>
        <p:spPr>
          <a:xfrm flipV="1">
            <a:off x="3363277" y="3572887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4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D8F9252-451C-6755-5901-58A4A95A2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9820592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2971A-A95A-AB7F-A181-FCBC3A5FEB1B}"/>
                  </a:ext>
                </a:extLst>
              </p:cNvPr>
              <p:cNvSpPr txBox="1"/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26°C,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=0.004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22971A-A95A-AB7F-A181-FCBC3A5F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325" t="-1914" r="-1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BF4081-632A-8CA8-BF05-5F2F6ADB3CD0}"/>
              </a:ext>
            </a:extLst>
          </p:cNvPr>
          <p:cNvCxnSpPr>
            <a:cxnSpLocks/>
          </p:cNvCxnSpPr>
          <p:nvPr/>
        </p:nvCxnSpPr>
        <p:spPr>
          <a:xfrm>
            <a:off x="7975600" y="3708806"/>
            <a:ext cx="1092200" cy="2260194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E08D4F-9DBE-0855-0C54-485B9EBBB39D}"/>
              </a:ext>
            </a:extLst>
          </p:cNvPr>
          <p:cNvCxnSpPr>
            <a:cxnSpLocks/>
          </p:cNvCxnSpPr>
          <p:nvPr/>
        </p:nvCxnSpPr>
        <p:spPr>
          <a:xfrm flipV="1">
            <a:off x="4357687" y="2615307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856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4B998DD2-F6F8-0ACD-4D93-E6CC8B33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49865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11696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Now, sensor reading is 23°C. What is the actual current temperature?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Can we know?</a:t>
            </a:r>
          </a:p>
          <a:p>
            <a:pPr marL="800100" lvl="1" indent="-342900" latinLnBrk="0">
              <a:buFont typeface="Arial" panose="020B0604020202020204" pitchFamily="34" charset="0"/>
              <a:buChar char="•"/>
            </a:pPr>
            <a:r>
              <a:rPr lang="en-CA" sz="2400" dirty="0"/>
              <a:t>What is the best point estimation? 22°C? 26°C? 23°C?</a:t>
            </a:r>
          </a:p>
          <a:p>
            <a:pPr algn="l" latinLnBrk="0"/>
            <a:endParaRPr lang="en-CA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2715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1527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0077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83F43A-1EE0-AF67-004E-78A914B22643}"/>
              </a:ext>
            </a:extLst>
          </p:cNvPr>
          <p:cNvCxnSpPr>
            <a:cxnSpLocks/>
          </p:cNvCxnSpPr>
          <p:nvPr/>
        </p:nvCxnSpPr>
        <p:spPr>
          <a:xfrm flipV="1">
            <a:off x="9087166" y="4034790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924C1-497F-DA0B-B91B-0B969CDCCC0D}"/>
                  </a:ext>
                </a:extLst>
              </p:cNvPr>
              <p:cNvSpPr txBox="1"/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23°C,</a:t>
                </a:r>
                <a:br>
                  <a:rPr lang="en-CA" dirty="0"/>
                </a:br>
                <a:r>
                  <a:rPr lang="en-CA" dirty="0"/>
                  <a:t>the likelihood of observing 23°C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=0.399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924C1-497F-DA0B-B91B-0B969CDCC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091" y="2445960"/>
                <a:ext cx="3670300" cy="1262846"/>
              </a:xfrm>
              <a:prstGeom prst="rect">
                <a:avLst/>
              </a:prstGeom>
              <a:blipFill>
                <a:blip r:embed="rId4"/>
                <a:stretch>
                  <a:fillRect l="-1325" t="-1914" r="-1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A61B3D-0B1C-1F83-5F28-A4BBA3F8AF74}"/>
              </a:ext>
            </a:extLst>
          </p:cNvPr>
          <p:cNvCxnSpPr>
            <a:cxnSpLocks/>
          </p:cNvCxnSpPr>
          <p:nvPr/>
        </p:nvCxnSpPr>
        <p:spPr>
          <a:xfrm>
            <a:off x="7975600" y="3708806"/>
            <a:ext cx="1076960" cy="314554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D174E07-7E96-D33F-4CEE-97E35E5AFDE4}"/>
              </a:ext>
            </a:extLst>
          </p:cNvPr>
          <p:cNvSpPr txBox="1"/>
          <p:nvPr/>
        </p:nvSpPr>
        <p:spPr>
          <a:xfrm>
            <a:off x="9918066" y="2785021"/>
            <a:ext cx="174402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CA" sz="2000" dirty="0"/>
              <a:t>Maximum</a:t>
            </a:r>
            <a:br>
              <a:rPr lang="en-CA" sz="2000" dirty="0"/>
            </a:br>
            <a:r>
              <a:rPr lang="en-CA" sz="2000" dirty="0"/>
              <a:t>Likelihood</a:t>
            </a:r>
            <a:br>
              <a:rPr lang="en-CA" sz="2000" dirty="0"/>
            </a:br>
            <a:r>
              <a:rPr lang="en-CA" sz="2000" dirty="0"/>
              <a:t>Estimation</a:t>
            </a:r>
            <a:br>
              <a:rPr lang="en-CA" sz="2000" dirty="0"/>
            </a:br>
            <a:r>
              <a:rPr lang="en-CA" sz="2000" dirty="0"/>
              <a:t>(MLE)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ECF82F-F5E1-72A2-43AA-139C16514C3D}"/>
              </a:ext>
            </a:extLst>
          </p:cNvPr>
          <p:cNvCxnSpPr>
            <a:cxnSpLocks/>
          </p:cNvCxnSpPr>
          <p:nvPr/>
        </p:nvCxnSpPr>
        <p:spPr>
          <a:xfrm flipV="1">
            <a:off x="3591877" y="3343870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8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44DE192-3908-E421-7306-10B4246C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39873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261834" y="876300"/>
            <a:ext cx="116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You have two sensor readings, 23°C and 25°C. </a:t>
            </a:r>
          </a:p>
          <a:p>
            <a:pPr latinLnBrk="0"/>
            <a:r>
              <a:rPr lang="en-CA" sz="2400" dirty="0"/>
              <a:t>What is the actual current temperature?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5423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4235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2785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693B5-04EF-8BE6-F186-D9BE3C0793CA}"/>
              </a:ext>
            </a:extLst>
          </p:cNvPr>
          <p:cNvCxnSpPr>
            <a:cxnSpLocks/>
          </p:cNvCxnSpPr>
          <p:nvPr/>
        </p:nvCxnSpPr>
        <p:spPr>
          <a:xfrm>
            <a:off x="1775188" y="3625692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234AEC-F3CF-0693-F763-ABA652A2D34C}"/>
              </a:ext>
            </a:extLst>
          </p:cNvPr>
          <p:cNvSpPr/>
          <p:nvPr/>
        </p:nvSpPr>
        <p:spPr>
          <a:xfrm>
            <a:off x="1015411" y="3454242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7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6CFBC4-0629-077E-5049-5EB65B9A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37A527-E5C1-52C0-DFF6-AFE938A99190}"/>
              </a:ext>
            </a:extLst>
          </p:cNvPr>
          <p:cNvGrpSpPr/>
          <p:nvPr/>
        </p:nvGrpSpPr>
        <p:grpSpPr>
          <a:xfrm>
            <a:off x="1092200" y="848422"/>
            <a:ext cx="10007600" cy="5629274"/>
            <a:chOff x="951002" y="1035698"/>
            <a:chExt cx="10289996" cy="5788122"/>
          </a:xfrm>
        </p:grpSpPr>
        <p:pic>
          <p:nvPicPr>
            <p:cNvPr id="10" name="Picture 2" descr="The Hub for Advancing Buildings conducts interdisciplinary research to improve the occupant health and comfort, promote equity and resilience and reduce carbon emissions in buildings.">
              <a:extLst>
                <a:ext uri="{FF2B5EF4-FFF2-40B4-BE49-F238E27FC236}">
                  <a16:creationId xmlns:a16="http://schemas.microsoft.com/office/drawing/2014/main" id="{0F7BA6A0-D476-6BAC-1658-A9B3E0B233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002" y="1035698"/>
              <a:ext cx="10289996" cy="5788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SarahHaines">
              <a:extLst>
                <a:ext uri="{FF2B5EF4-FFF2-40B4-BE49-F238E27FC236}">
                  <a16:creationId xmlns:a16="http://schemas.microsoft.com/office/drawing/2014/main" id="{55C4151D-F8C8-CAB5-69DA-9525B1A71C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905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5" descr="prof jeffrey siegel">
              <a:extLst>
                <a:ext uri="{FF2B5EF4-FFF2-40B4-BE49-F238E27FC236}">
                  <a16:creationId xmlns:a16="http://schemas.microsoft.com/office/drawing/2014/main" id="{4B8DE7FA-9C3D-92B6-4310-A594F07E3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9783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Portrait-Seungjae-Lee-1536x2048">
              <a:extLst>
                <a:ext uri="{FF2B5EF4-FFF2-40B4-BE49-F238E27FC236}">
                  <a16:creationId xmlns:a16="http://schemas.microsoft.com/office/drawing/2014/main" id="{D0975506-362C-8770-014A-C5F76D0AB6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82" t="13426" r="19275" b="14429"/>
            <a:stretch/>
          </p:blipFill>
          <p:spPr bwMode="auto">
            <a:xfrm>
              <a:off x="3055662" y="1134447"/>
              <a:ext cx="1000124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7" descr="Touchie Cropped-0750 hi-res">
              <a:extLst>
                <a:ext uri="{FF2B5EF4-FFF2-40B4-BE49-F238E27FC236}">
                  <a16:creationId xmlns:a16="http://schemas.microsoft.com/office/drawing/2014/main" id="{5926FBF3-7990-9E7F-2687-47520E144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689" y="1134447"/>
              <a:ext cx="9429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9" descr="Hub for Advancing Buildings">
              <a:extLst>
                <a:ext uri="{FF2B5EF4-FFF2-40B4-BE49-F238E27FC236}">
                  <a16:creationId xmlns:a16="http://schemas.microsoft.com/office/drawing/2014/main" id="{3ED0D771-13A7-315B-7357-7DD6154E88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4992" y="1035699"/>
              <a:ext cx="2996005" cy="9963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573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D894561-1467-1A6A-10EE-F4032A90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410" y="2239873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Maximum Likelihood Estimation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261834" y="876300"/>
            <a:ext cx="11696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CA" sz="2400" dirty="0"/>
              <a:t>You have two sensor readings, 23°C and 25°C. </a:t>
            </a:r>
          </a:p>
          <a:p>
            <a:pPr latinLnBrk="0"/>
            <a:r>
              <a:rPr lang="en-CA" sz="2400" dirty="0"/>
              <a:t>What is the actual current temperature?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C0CAE29-B24E-9BC9-0D21-0D5AB052D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16" y="2195423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B9BD1-AD72-6445-CBB3-035E52D4002B}"/>
              </a:ext>
            </a:extLst>
          </p:cNvPr>
          <p:cNvCxnSpPr>
            <a:cxnSpLocks/>
          </p:cNvCxnSpPr>
          <p:nvPr/>
        </p:nvCxnSpPr>
        <p:spPr>
          <a:xfrm>
            <a:off x="1774191" y="4124235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90363042-8D4A-2E26-1B9B-03658E86603D}"/>
              </a:ext>
            </a:extLst>
          </p:cNvPr>
          <p:cNvSpPr/>
          <p:nvPr/>
        </p:nvSpPr>
        <p:spPr>
          <a:xfrm>
            <a:off x="1014414" y="3952785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693B5-04EF-8BE6-F186-D9BE3C0793CA}"/>
              </a:ext>
            </a:extLst>
          </p:cNvPr>
          <p:cNvCxnSpPr>
            <a:cxnSpLocks/>
          </p:cNvCxnSpPr>
          <p:nvPr/>
        </p:nvCxnSpPr>
        <p:spPr>
          <a:xfrm>
            <a:off x="1775188" y="3625692"/>
            <a:ext cx="3681412" cy="0"/>
          </a:xfrm>
          <a:prstGeom prst="line">
            <a:avLst/>
          </a:prstGeom>
          <a:ln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0234AEC-F3CF-0693-F763-ABA652A2D34C}"/>
              </a:ext>
            </a:extLst>
          </p:cNvPr>
          <p:cNvSpPr/>
          <p:nvPr/>
        </p:nvSpPr>
        <p:spPr>
          <a:xfrm>
            <a:off x="1015411" y="3454242"/>
            <a:ext cx="692270" cy="342900"/>
          </a:xfrm>
          <a:prstGeom prst="rightArrow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endParaRPr lang="en-C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37D983-F154-D225-D0BA-F7BFCD4DD942}"/>
                  </a:ext>
                </a:extLst>
              </p:cNvPr>
              <p:cNvSpPr txBox="1"/>
              <p:nvPr/>
            </p:nvSpPr>
            <p:spPr>
              <a:xfrm>
                <a:off x="4936491" y="1769815"/>
                <a:ext cx="4740909" cy="19792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dirty="0"/>
                  <a:t>If the actual temperature is 24°C,</a:t>
                </a:r>
                <a:br>
                  <a:rPr lang="en-CA" dirty="0"/>
                </a:br>
                <a:r>
                  <a:rPr lang="en-CA" dirty="0"/>
                  <a:t>the likelihood of observing 23°C and 25°C is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CA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=0.059</m:t>
                      </m:r>
                    </m:oMath>
                  </m:oMathPara>
                </a14:m>
                <a:endParaRPr lang="en-CA" b="0" dirty="0"/>
              </a:p>
              <a:p>
                <a:pPr latinLnBrk="0"/>
                <a:endParaRPr lang="en-CA" dirty="0">
                  <a:sym typeface="Wingdings" panose="05000000000000000000" pitchFamily="2" charset="2"/>
                </a:endParaRPr>
              </a:p>
              <a:p>
                <a:pPr latinLnBrk="0"/>
                <a:r>
                  <a:rPr lang="en-CA" dirty="0">
                    <a:sym typeface="Wingdings" panose="05000000000000000000" pitchFamily="2" charset="2"/>
                  </a:rPr>
                  <a:t> MLE</a:t>
                </a:r>
                <a:endParaRPr lang="en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837D983-F154-D225-D0BA-F7BFCD4DD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91" y="1769815"/>
                <a:ext cx="4740909" cy="1979260"/>
              </a:xfrm>
              <a:prstGeom prst="rect">
                <a:avLst/>
              </a:prstGeom>
              <a:blipFill>
                <a:blip r:embed="rId4"/>
                <a:stretch>
                  <a:fillRect l="-1026" t="-1223" b="-367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5A840D-5DC0-3A8C-ACF8-E6E893BDCF65}"/>
              </a:ext>
            </a:extLst>
          </p:cNvPr>
          <p:cNvCxnSpPr>
            <a:cxnSpLocks/>
          </p:cNvCxnSpPr>
          <p:nvPr/>
        </p:nvCxnSpPr>
        <p:spPr>
          <a:xfrm>
            <a:off x="8001000" y="3749075"/>
            <a:ext cx="1079500" cy="103882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2A406A-BE93-FCDA-50EA-36988AD1C4C2}"/>
              </a:ext>
            </a:extLst>
          </p:cNvPr>
          <p:cNvCxnSpPr>
            <a:cxnSpLocks/>
          </p:cNvCxnSpPr>
          <p:nvPr/>
        </p:nvCxnSpPr>
        <p:spPr>
          <a:xfrm>
            <a:off x="8001000" y="3749075"/>
            <a:ext cx="1549400" cy="103882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D0FC92-3239-9A4B-B0FA-5C8C96FD4E55}"/>
              </a:ext>
            </a:extLst>
          </p:cNvPr>
          <p:cNvCxnSpPr>
            <a:cxnSpLocks/>
          </p:cNvCxnSpPr>
          <p:nvPr/>
        </p:nvCxnSpPr>
        <p:spPr>
          <a:xfrm flipV="1">
            <a:off x="3864927" y="3091685"/>
            <a:ext cx="0" cy="1536323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E6199D-32F1-91A9-109E-4897AEBDEC3A}"/>
              </a:ext>
            </a:extLst>
          </p:cNvPr>
          <p:cNvSpPr txBox="1"/>
          <p:nvPr/>
        </p:nvSpPr>
        <p:spPr>
          <a:xfrm>
            <a:off x="1993900" y="5374942"/>
            <a:ext cx="8204200" cy="678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lstStyle/>
          <a:p>
            <a:pPr algn="ctr" latinLnBrk="0"/>
            <a:r>
              <a:rPr lang="en-CA" sz="2000" dirty="0"/>
              <a:t>Things to think about: What if it’s not zero-mean Gaussian</a:t>
            </a:r>
            <a:br>
              <a:rPr lang="en-CA" sz="2000" dirty="0"/>
            </a:br>
            <a:r>
              <a:rPr lang="en-CA" sz="2000" dirty="0"/>
              <a:t>(systematic error is not zero; random error does not follow Gaussian)?</a:t>
            </a:r>
          </a:p>
        </p:txBody>
      </p:sp>
    </p:spTree>
    <p:extLst>
      <p:ext uri="{BB962C8B-B14F-4D97-AF65-F5344CB8AC3E}">
        <p14:creationId xmlns:p14="http://schemas.microsoft.com/office/powerpoint/2010/main" val="262752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2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FC64FA81-8231-2053-0389-4446682C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1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2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FC64FA81-8231-2053-0389-4446682C5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E4E81A-2CE3-AC34-2069-D47824C469EB}"/>
              </a:ext>
            </a:extLst>
          </p:cNvPr>
          <p:cNvCxnSpPr>
            <a:cxnSpLocks/>
          </p:cNvCxnSpPr>
          <p:nvPr/>
        </p:nvCxnSpPr>
        <p:spPr>
          <a:xfrm flipV="1">
            <a:off x="55141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94779E-D175-35C9-FC34-8699C43536B2}"/>
              </a:ext>
            </a:extLst>
          </p:cNvPr>
          <p:cNvSpPr txBox="1"/>
          <p:nvPr/>
        </p:nvSpPr>
        <p:spPr>
          <a:xfrm>
            <a:off x="740163" y="4398944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estimation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32BA9B-F1C4-3B8A-08A3-B332D9C09C6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98152" y="4583610"/>
            <a:ext cx="1815959" cy="36939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6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98381699-4A01-C1EA-C9C0-03FC618ED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/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Prior knowledge:</a:t>
                </a:r>
                <a:r>
                  <a:rPr lang="en-CA" sz="2400" dirty="0"/>
                  <a:t> Before seeing the sensor value, you thought the room temperature would be around 20°C (e.g., based on simulation results). 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=20,</m:t>
                        </m:r>
                        <m:sSup>
                          <m:sSup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CA" sz="2400" dirty="0"/>
                  <a:t> represents this prior knowledge, i.e., prior probability.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2CDC25-D976-7269-C609-8FC03A1DB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876300"/>
                <a:ext cx="11731832" cy="1200329"/>
              </a:xfrm>
              <a:prstGeom prst="rect">
                <a:avLst/>
              </a:prstGeom>
              <a:blipFill>
                <a:blip r:embed="rId3"/>
                <a:stretch>
                  <a:fillRect l="-779" t="-3553" r="-1455" b="-1116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4272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0B1CB8AB-9CCF-D618-C6DC-2F7E938C3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054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AAEC13-E6D0-F0A9-F721-2F54E020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038EA5-C1B1-D7DA-15EC-47702421FEC2}"/>
              </a:ext>
            </a:extLst>
          </p:cNvPr>
          <p:cNvSpPr txBox="1"/>
          <p:nvPr/>
        </p:nvSpPr>
        <p:spPr>
          <a:xfrm>
            <a:off x="1766411" y="2900115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3BEF52-FC2A-E371-A33F-99F5BA13154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45406" y="3269447"/>
            <a:ext cx="1961594" cy="1264453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3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495297"/>
                <a:ext cx="11731832" cy="42367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:r>
                  <a:rPr lang="en-CA" sz="2400" b="1" dirty="0"/>
                  <a:t>Bayes’ theorem</a:t>
                </a:r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CA" sz="2400" b="0" dirty="0"/>
              </a:p>
              <a:p>
                <a:pPr latinLnBrk="0"/>
                <a:endParaRPr lang="en-CA" sz="2400" b="0" dirty="0"/>
              </a:p>
              <a:p>
                <a:pPr latinLnBrk="0"/>
                <a:endParaRPr lang="en-CA" sz="2400" b="0" dirty="0"/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:endParaRPr lang="en-CA" sz="2400" dirty="0"/>
              </a:p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495297"/>
                <a:ext cx="11731832" cy="4236737"/>
              </a:xfrm>
              <a:prstGeom prst="rect">
                <a:avLst/>
              </a:prstGeom>
              <a:blipFill>
                <a:blip r:embed="rId2"/>
                <a:stretch>
                  <a:fillRect l="-779" t="-10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EEB489B-09E8-0BC0-3E2C-63CD90224957}"/>
              </a:ext>
            </a:extLst>
          </p:cNvPr>
          <p:cNvSpPr txBox="1"/>
          <p:nvPr/>
        </p:nvSpPr>
        <p:spPr>
          <a:xfrm>
            <a:off x="5358874" y="4069140"/>
            <a:ext cx="134203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 latinLnBrk="0"/>
            <a:r>
              <a:rPr lang="en-CA" sz="2000" dirty="0"/>
              <a:t>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4AFEC-876C-F143-342F-E6737097D3DA}"/>
                  </a:ext>
                </a:extLst>
              </p:cNvPr>
              <p:cNvSpPr txBox="1"/>
              <p:nvPr/>
            </p:nvSpPr>
            <p:spPr>
              <a:xfrm>
                <a:off x="7981755" y="3442982"/>
                <a:ext cx="3110852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Prior probability</a:t>
                </a:r>
              </a:p>
              <a:p>
                <a:pPr algn="l" latinLnBrk="0"/>
                <a:r>
                  <a:rPr lang="en-CA" sz="2000" dirty="0"/>
                  <a:t>(prior knowledge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E4AFEC-876C-F143-342F-E6737097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755" y="3442982"/>
                <a:ext cx="3110852" cy="707886"/>
              </a:xfrm>
              <a:prstGeom prst="rect">
                <a:avLst/>
              </a:prstGeom>
              <a:blipFill>
                <a:blip r:embed="rId3"/>
                <a:stretch>
                  <a:fillRect l="-1754" t="-3390" r="-780" b="-1440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067D9-A8D0-AAA9-4E6C-B229A0B269B5}"/>
                  </a:ext>
                </a:extLst>
              </p:cNvPr>
              <p:cNvSpPr txBox="1"/>
              <p:nvPr/>
            </p:nvSpPr>
            <p:spPr>
              <a:xfrm>
                <a:off x="371543" y="3903405"/>
                <a:ext cx="3439468" cy="10156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 latinLnBrk="0"/>
                <a:r>
                  <a:rPr lang="en-CA" sz="2000" dirty="0"/>
                  <a:t>Posterior probability</a:t>
                </a:r>
              </a:p>
              <a:p>
                <a:pPr latinLnBrk="0"/>
                <a:r>
                  <a:rPr lang="en-CA" sz="2000" dirty="0"/>
                  <a:t>(updated knowledge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true</m:t>
                        </m:r>
                      </m:sub>
                    </m:sSub>
                  </m:oMath>
                </a14:m>
                <a:br>
                  <a:rPr lang="en-CA" sz="2000" dirty="0"/>
                </a:br>
                <a:r>
                  <a:rPr lang="en-CA" sz="2000" dirty="0"/>
                  <a:t>after observing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</a:rPr>
                          <m:t>meas</m:t>
                        </m:r>
                      </m:sub>
                    </m:sSub>
                  </m:oMath>
                </a14:m>
                <a:r>
                  <a:rPr lang="en-CA" sz="20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B067D9-A8D0-AAA9-4E6C-B229A0B26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43" y="3903405"/>
                <a:ext cx="3439468" cy="1015663"/>
              </a:xfrm>
              <a:prstGeom prst="rect">
                <a:avLst/>
              </a:prstGeom>
              <a:blipFill>
                <a:blip r:embed="rId4"/>
                <a:stretch>
                  <a:fillRect l="-1767" t="-1775" b="-94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84C94A-3EBA-2F58-29C1-9321A249F874}"/>
              </a:ext>
            </a:extLst>
          </p:cNvPr>
          <p:cNvCxnSpPr>
            <a:cxnSpLocks/>
          </p:cNvCxnSpPr>
          <p:nvPr/>
        </p:nvCxnSpPr>
        <p:spPr>
          <a:xfrm>
            <a:off x="3064213" y="4919068"/>
            <a:ext cx="457200" cy="246319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BA8A02-052E-8E00-48A1-ED0A916EAE3C}"/>
              </a:ext>
            </a:extLst>
          </p:cNvPr>
          <p:cNvCxnSpPr>
            <a:cxnSpLocks/>
          </p:cNvCxnSpPr>
          <p:nvPr/>
        </p:nvCxnSpPr>
        <p:spPr>
          <a:xfrm flipH="1">
            <a:off x="7725447" y="4150868"/>
            <a:ext cx="426332" cy="76820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8859ED-D746-B29B-6254-18CC2E6B5A0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885234" y="4469250"/>
            <a:ext cx="144657" cy="44981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9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DAAEC13-E6D0-F0A9-F721-2F54E020D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D17A9D-BBA5-797A-10B0-EEC89CC7B9F5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57AF42C-43C9-EBE0-9EE1-A1B234F6F87B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F38672-9089-4EB3-48F8-688C06A02AFD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32B79C-5204-EC2E-605F-93266395736D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32B79C-5204-EC2E-605F-932663957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6951F1-7AE1-E483-1658-475F30D768FC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68B75E-1A92-C237-6F0A-CBE78718EC5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09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F4DA9D5-5FF1-3C25-74E3-BB6D465C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D863F-C9B4-8996-55D4-E59D4C57E927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C9AEB2-C248-AD45-79FC-BB16AB7FE323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3AB13-8C7F-7686-E8EA-67BC07BF6310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7D8B03B-BEF5-28D4-841B-0CBBD4F611AF}"/>
              </a:ext>
            </a:extLst>
          </p:cNvPr>
          <p:cNvSpPr txBox="1"/>
          <p:nvPr/>
        </p:nvSpPr>
        <p:spPr>
          <a:xfrm>
            <a:off x="812892" y="3228463"/>
            <a:ext cx="3820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b="1" dirty="0"/>
              <a:t>Posterior probability distribution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102BFDB-4D1C-B51B-C884-882E9CB38414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633432" y="3413129"/>
            <a:ext cx="1434022" cy="68590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292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F4DA9D5-5FF1-3C25-74E3-BB6D465CB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193209"/>
            <a:ext cx="4181475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00A0C11-C697-8B7B-2DA5-F34E4CA47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69389-6667-374B-0E77-23C08A33E561}"/>
              </a:ext>
            </a:extLst>
          </p:cNvPr>
          <p:cNvSpPr txBox="1"/>
          <p:nvPr/>
        </p:nvSpPr>
        <p:spPr>
          <a:xfrm>
            <a:off x="818004" y="46816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B7EA42-CDAE-0BBD-45E9-AA02AB0712A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75993" y="48663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D559F3-7AC3-9BF5-32CB-BB62DF469A2A}"/>
              </a:ext>
            </a:extLst>
          </p:cNvPr>
          <p:cNvSpPr txBox="1"/>
          <p:nvPr/>
        </p:nvSpPr>
        <p:spPr>
          <a:xfrm>
            <a:off x="7429504" y="2535298"/>
            <a:ext cx="190134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Sensor reading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83176E-1D0B-29D7-2EDA-4F6429FB0C9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31040" y="2719964"/>
            <a:ext cx="398464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/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sensor</m:t>
                          </m:r>
                        </m:sub>
                      </m:sSub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r>
                        <a:rPr lang="en-CA" sz="1800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011298-6753-3227-7EE1-BBA17312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284" y="2535298"/>
                <a:ext cx="2001994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/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3E565C6-FFBA-A268-68DD-64F10CB28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935506"/>
                <a:ext cx="11731832" cy="871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996C338-12F1-6F8A-A483-BDE4A1D5878B}"/>
              </a:ext>
            </a:extLst>
          </p:cNvPr>
          <p:cNvSpPr txBox="1"/>
          <p:nvPr/>
        </p:nvSpPr>
        <p:spPr>
          <a:xfrm>
            <a:off x="812892" y="3228463"/>
            <a:ext cx="3820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b="1" dirty="0"/>
              <a:t>Posterior probability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8D863F-C9B4-8996-55D4-E59D4C57E927}"/>
              </a:ext>
            </a:extLst>
          </p:cNvPr>
          <p:cNvCxnSpPr>
            <a:cxnSpLocks/>
          </p:cNvCxnSpPr>
          <p:nvPr/>
        </p:nvCxnSpPr>
        <p:spPr>
          <a:xfrm flipV="1">
            <a:off x="6987311" y="3986353"/>
            <a:ext cx="0" cy="195411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6C9AEB2-C248-AD45-79FC-BB16AB7FE323}"/>
              </a:ext>
            </a:extLst>
          </p:cNvPr>
          <p:cNvSpPr txBox="1"/>
          <p:nvPr/>
        </p:nvSpPr>
        <p:spPr>
          <a:xfrm>
            <a:off x="8035047" y="3630205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likelihood estimation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3AB13-8C7F-7686-E8EA-67BC07BF6310}"/>
              </a:ext>
            </a:extLst>
          </p:cNvPr>
          <p:cNvCxnSpPr>
            <a:cxnSpLocks/>
          </p:cNvCxnSpPr>
          <p:nvPr/>
        </p:nvCxnSpPr>
        <p:spPr>
          <a:xfrm flipH="1">
            <a:off x="7031040" y="3953371"/>
            <a:ext cx="1004007" cy="69913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FE133A-29D4-1943-007E-94E6E3FBEE6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633432" y="3413129"/>
            <a:ext cx="1434022" cy="685905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579F1-1854-8FED-398C-7B4CF82FF126}"/>
              </a:ext>
            </a:extLst>
          </p:cNvPr>
          <p:cNvCxnSpPr>
            <a:cxnSpLocks/>
          </p:cNvCxnSpPr>
          <p:nvPr/>
        </p:nvCxnSpPr>
        <p:spPr>
          <a:xfrm flipV="1">
            <a:off x="6248535" y="3200400"/>
            <a:ext cx="0" cy="2735659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6CEE44-24F9-FC4A-23AF-3B0EF9997251}"/>
              </a:ext>
            </a:extLst>
          </p:cNvPr>
          <p:cNvSpPr txBox="1"/>
          <p:nvPr/>
        </p:nvSpPr>
        <p:spPr>
          <a:xfrm>
            <a:off x="1703989" y="2050473"/>
            <a:ext cx="295798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Maximum a posteriori estimation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5E0121-E2F6-C3A5-C27D-B1EB73FB4D9A}"/>
              </a:ext>
            </a:extLst>
          </p:cNvPr>
          <p:cNvCxnSpPr>
            <a:cxnSpLocks/>
          </p:cNvCxnSpPr>
          <p:nvPr/>
        </p:nvCxnSpPr>
        <p:spPr>
          <a:xfrm>
            <a:off x="4688388" y="2535298"/>
            <a:ext cx="1540782" cy="126145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64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7F12FD8-24D2-4A0B-9FF1-5D19576877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873125"/>
            <a:ext cx="11750040" cy="5517972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/>
              <a:t>Intelligent and Interactive Buildings Lab</a:t>
            </a:r>
            <a:endParaRPr lang="en-CA" sz="1800" b="1" dirty="0"/>
          </a:p>
          <a:p>
            <a:pPr marL="0" indent="0">
              <a:buNone/>
            </a:pPr>
            <a:r>
              <a:rPr lang="en-CA" sz="2000" b="1" dirty="0"/>
              <a:t>Mission: </a:t>
            </a:r>
            <a:r>
              <a:rPr lang="en-CA" b="1" dirty="0">
                <a:solidFill>
                  <a:schemeClr val="accent2"/>
                </a:solidFill>
              </a:rPr>
              <a:t>Mitigate climate change </a:t>
            </a:r>
            <a:r>
              <a:rPr lang="en-CA" dirty="0"/>
              <a:t>and </a:t>
            </a:r>
            <a:r>
              <a:rPr lang="en-CA" b="1" dirty="0">
                <a:solidFill>
                  <a:schemeClr val="accent2"/>
                </a:solidFill>
              </a:rPr>
              <a:t>improve quality of life </a:t>
            </a:r>
            <a:r>
              <a:rPr lang="en-CA" dirty="0"/>
              <a:t>by realizing intelligent and interactive buildings</a:t>
            </a:r>
          </a:p>
          <a:p>
            <a:r>
              <a:rPr lang="en-CA" dirty="0"/>
              <a:t>Create </a:t>
            </a:r>
            <a:r>
              <a:rPr lang="en-CA" b="1" dirty="0">
                <a:solidFill>
                  <a:schemeClr val="accent2"/>
                </a:solidFill>
              </a:rPr>
              <a:t>advanced AI solutions</a:t>
            </a:r>
            <a:r>
              <a:rPr lang="en-CA" dirty="0"/>
              <a:t> for the design and operation of building systems to improve energy performance, IEQ, occupant well-being, and grid reliability &amp; resilience.</a:t>
            </a:r>
          </a:p>
          <a:p>
            <a:r>
              <a:rPr lang="en-CA" dirty="0"/>
              <a:t>Explore </a:t>
            </a:r>
            <a:r>
              <a:rPr lang="en-CA" b="1" dirty="0">
                <a:solidFill>
                  <a:schemeClr val="accent2"/>
                </a:solidFill>
              </a:rPr>
              <a:t>uncharted fields of building science research </a:t>
            </a:r>
            <a:r>
              <a:rPr lang="en-CA" dirty="0"/>
              <a:t>to increase the depth and breadth of domain knowledge and facilitate engineering innovation.</a:t>
            </a: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1B0CCA6-AAD1-A0FB-F74E-DDE06846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EA1C2F-0C1D-E58E-EE36-CB0F77B6CAA6}"/>
              </a:ext>
            </a:extLst>
          </p:cNvPr>
          <p:cNvSpPr/>
          <p:nvPr/>
        </p:nvSpPr>
        <p:spPr>
          <a:xfrm>
            <a:off x="620552" y="4010025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Building System Modelling and Optimal Control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Digital Twinning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Grid-Interactive Controls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Reinforcement Learning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Uncertainty Quantification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D5ABAF-3FBD-A6C8-439C-8B17691D0DE4}"/>
              </a:ext>
            </a:extLst>
          </p:cNvPr>
          <p:cNvSpPr/>
          <p:nvPr/>
        </p:nvSpPr>
        <p:spPr>
          <a:xfrm>
            <a:off x="4477702" y="3987800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Human-Building Interaction</a:t>
            </a:r>
            <a:br>
              <a:rPr lang="en-CA" b="1" dirty="0">
                <a:solidFill>
                  <a:schemeClr val="accent2"/>
                </a:solidFill>
              </a:rPr>
            </a:br>
            <a:endParaRPr lang="en-CA" b="1" dirty="0">
              <a:solidFill>
                <a:schemeClr val="accent2"/>
              </a:solidFill>
            </a:endParaRP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Occupant Modelling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Occupant-Centric Controls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User Interface Design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Causal Inference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62EAB2-6984-2C65-D34A-5E98D79E3DB6}"/>
              </a:ext>
            </a:extLst>
          </p:cNvPr>
          <p:cNvSpPr/>
          <p:nvPr/>
        </p:nvSpPr>
        <p:spPr>
          <a:xfrm>
            <a:off x="8334852" y="3987800"/>
            <a:ext cx="3236598" cy="244475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/>
          <a:lstStyle/>
          <a:p>
            <a:pPr algn="ctr" latinLnBrk="0">
              <a:spcAft>
                <a:spcPts val="1800"/>
              </a:spcAft>
            </a:pPr>
            <a:r>
              <a:rPr lang="en-CA" b="1" dirty="0">
                <a:solidFill>
                  <a:schemeClr val="accent2"/>
                </a:solidFill>
              </a:rPr>
              <a:t>AI Building Expert</a:t>
            </a:r>
            <a:br>
              <a:rPr lang="en-CA" b="1" dirty="0">
                <a:solidFill>
                  <a:schemeClr val="accent2"/>
                </a:solidFill>
              </a:rPr>
            </a:br>
            <a:endParaRPr lang="en-CA" b="1" dirty="0">
              <a:solidFill>
                <a:schemeClr val="accent2"/>
              </a:solidFill>
            </a:endParaRP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(Large) Language Models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Knowledge Encoding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Reinforcement Learning</a:t>
            </a:r>
          </a:p>
          <a:p>
            <a:pPr marL="266700" indent="-1968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Generative AI</a:t>
            </a:r>
          </a:p>
        </p:txBody>
      </p:sp>
    </p:spTree>
    <p:extLst>
      <p:ext uri="{BB962C8B-B14F-4D97-AF65-F5344CB8AC3E}">
        <p14:creationId xmlns:p14="http://schemas.microsoft.com/office/powerpoint/2010/main" val="256482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FCFB78-B668-0FC0-14FC-E7D673A1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 – Bayesian Way of Thinking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B265D-76DA-6689-6448-0A7B102C440E}"/>
              </a:ext>
            </a:extLst>
          </p:cNvPr>
          <p:cNvGrpSpPr/>
          <p:nvPr/>
        </p:nvGrpSpPr>
        <p:grpSpPr>
          <a:xfrm>
            <a:off x="3280000" y="854300"/>
            <a:ext cx="5632000" cy="5632000"/>
            <a:chOff x="5797300" y="1276100"/>
            <a:chExt cx="4680000" cy="4680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74B8D4-71C3-39AB-A43B-7F4F48672D9E}"/>
                </a:ext>
              </a:extLst>
            </p:cNvPr>
            <p:cNvGrpSpPr/>
            <p:nvPr/>
          </p:nvGrpSpPr>
          <p:grpSpPr>
            <a:xfrm>
              <a:off x="5797300" y="1276100"/>
              <a:ext cx="4680000" cy="4680000"/>
              <a:chOff x="6203700" y="1771400"/>
              <a:chExt cx="4680000" cy="46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34C05F-B372-440D-1D6A-717009D5B499}"/>
                  </a:ext>
                </a:extLst>
              </p:cNvPr>
              <p:cNvSpPr/>
              <p:nvPr/>
            </p:nvSpPr>
            <p:spPr>
              <a:xfrm>
                <a:off x="6203700" y="1771400"/>
                <a:ext cx="4680000" cy="468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C79737E-2393-5E0A-47B1-2F4EB63DD137}"/>
                  </a:ext>
                </a:extLst>
              </p:cNvPr>
              <p:cNvSpPr/>
              <p:nvPr/>
            </p:nvSpPr>
            <p:spPr>
              <a:xfrm>
                <a:off x="6743700" y="2311400"/>
                <a:ext cx="3600000" cy="360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471B97C-5323-63E7-2E3C-CE4DDFD726F9}"/>
                  </a:ext>
                </a:extLst>
              </p:cNvPr>
              <p:cNvSpPr/>
              <p:nvPr/>
            </p:nvSpPr>
            <p:spPr>
              <a:xfrm>
                <a:off x="7283700" y="2851400"/>
                <a:ext cx="2520000" cy="252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F819052-44A5-710E-5B87-A82FC11D8614}"/>
                  </a:ext>
                </a:extLst>
              </p:cNvPr>
              <p:cNvSpPr/>
              <p:nvPr/>
            </p:nvSpPr>
            <p:spPr>
              <a:xfrm>
                <a:off x="7823700" y="3391400"/>
                <a:ext cx="1440000" cy="1440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164E1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latinLnBrk="0"/>
                <a:endParaRPr lang="en-CA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535BE2-9BCD-8D66-4B8F-727C5696D4D0}"/>
                </a:ext>
              </a:extLst>
            </p:cNvPr>
            <p:cNvSpPr/>
            <p:nvPr/>
          </p:nvSpPr>
          <p:spPr>
            <a:xfrm>
              <a:off x="7957300" y="34361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164E1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/>
              <a:endParaRPr lang="en-CA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Graphic 15" descr="Rocket outline">
            <a:extLst>
              <a:ext uri="{FF2B5EF4-FFF2-40B4-BE49-F238E27FC236}">
                <a16:creationId xmlns:a16="http://schemas.microsoft.com/office/drawing/2014/main" id="{B03F2460-C35E-D8E0-BB9C-6C0BBCCF1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541717" y="1254782"/>
            <a:ext cx="746148" cy="746148"/>
          </a:xfrm>
          <a:prstGeom prst="rect">
            <a:avLst/>
          </a:prstGeom>
        </p:spPr>
      </p:pic>
      <p:pic>
        <p:nvPicPr>
          <p:cNvPr id="17" name="Graphic 16" descr="Rocket outline">
            <a:extLst>
              <a:ext uri="{FF2B5EF4-FFF2-40B4-BE49-F238E27FC236}">
                <a16:creationId xmlns:a16="http://schemas.microsoft.com/office/drawing/2014/main" id="{FCAE51DE-7DF5-7C7B-DFD5-6AB2365E8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3556771" y="3473252"/>
            <a:ext cx="746148" cy="746148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B2632D-086F-5E18-9A63-3EE4FE821998}"/>
              </a:ext>
            </a:extLst>
          </p:cNvPr>
          <p:cNvCxnSpPr>
            <a:cxnSpLocks/>
          </p:cNvCxnSpPr>
          <p:nvPr/>
        </p:nvCxnSpPr>
        <p:spPr>
          <a:xfrm>
            <a:off x="1386892" y="1834102"/>
            <a:ext cx="2232608" cy="1734598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5F5C52F-5DDD-4685-70F4-9A9BB808B3C0}"/>
              </a:ext>
            </a:extLst>
          </p:cNvPr>
          <p:cNvSpPr txBox="1"/>
          <p:nvPr/>
        </p:nvSpPr>
        <p:spPr>
          <a:xfrm>
            <a:off x="1447800" y="2631490"/>
            <a:ext cx="125239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Simulation</a:t>
            </a:r>
          </a:p>
        </p:txBody>
      </p:sp>
      <p:pic>
        <p:nvPicPr>
          <p:cNvPr id="23" name="Graphic 22" descr="Rocket outline">
            <a:extLst>
              <a:ext uri="{FF2B5EF4-FFF2-40B4-BE49-F238E27FC236}">
                <a16:creationId xmlns:a16="http://schemas.microsoft.com/office/drawing/2014/main" id="{7018B979-F3EA-AE18-9DAF-F91A834C5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956708">
            <a:off x="4748687" y="1705862"/>
            <a:ext cx="746148" cy="74614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300C4-7A1E-A919-3DE4-833309447257}"/>
              </a:ext>
            </a:extLst>
          </p:cNvPr>
          <p:cNvCxnSpPr>
            <a:cxnSpLocks/>
          </p:cNvCxnSpPr>
          <p:nvPr/>
        </p:nvCxnSpPr>
        <p:spPr>
          <a:xfrm>
            <a:off x="1447800" y="1663700"/>
            <a:ext cx="3289300" cy="31750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2F51F28-DCF8-1092-E52A-8ED761F9A56C}"/>
              </a:ext>
            </a:extLst>
          </p:cNvPr>
          <p:cNvSpPr txBox="1"/>
          <p:nvPr/>
        </p:nvSpPr>
        <p:spPr>
          <a:xfrm>
            <a:off x="2274986" y="1324513"/>
            <a:ext cx="165485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Measurement</a:t>
            </a:r>
          </a:p>
        </p:txBody>
      </p:sp>
    </p:spTree>
    <p:extLst>
      <p:ext uri="{BB962C8B-B14F-4D97-AF65-F5344CB8AC3E}">
        <p14:creationId xmlns:p14="http://schemas.microsoft.com/office/powerpoint/2010/main" val="308783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8256C75F-A86A-B083-41E5-13574EBF1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B06331-DD9A-D2F3-4370-E76F58E84A74}"/>
              </a:ext>
            </a:extLst>
          </p:cNvPr>
          <p:cNvSpPr txBox="1"/>
          <p:nvPr/>
        </p:nvSpPr>
        <p:spPr>
          <a:xfrm>
            <a:off x="1148204" y="5278542"/>
            <a:ext cx="29579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D63016-4B21-7AF1-330B-B1CF6D20669A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106193" y="5463208"/>
            <a:ext cx="142869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56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8" name="Picture 4">
            <a:extLst>
              <a:ext uri="{FF2B5EF4-FFF2-40B4-BE49-F238E27FC236}">
                <a16:creationId xmlns:a16="http://schemas.microsoft.com/office/drawing/2014/main" id="{BA38C92E-0907-EC6D-DD91-6261A4BD6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B5C1A44-7C9D-442E-B870-4856714230A3}"/>
              </a:ext>
            </a:extLst>
          </p:cNvPr>
          <p:cNvSpPr txBox="1"/>
          <p:nvPr/>
        </p:nvSpPr>
        <p:spPr>
          <a:xfrm>
            <a:off x="1148203" y="5278542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F01704-82AE-511E-0DC4-5870C47F3C7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748203" y="5463208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B1FDD5-F43B-5B98-D982-FB1398DCF47A}"/>
              </a:ext>
            </a:extLst>
          </p:cNvPr>
          <p:cNvSpPr txBox="1"/>
          <p:nvPr/>
        </p:nvSpPr>
        <p:spPr>
          <a:xfrm>
            <a:off x="952592" y="396231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43AF46-E5E7-855F-65AF-852583FD5A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52592" y="414698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E55701D-8E7A-9AEF-5B7D-994764820BEE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1126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>
            <a:extLst>
              <a:ext uri="{FF2B5EF4-FFF2-40B4-BE49-F238E27FC236}">
                <a16:creationId xmlns:a16="http://schemas.microsoft.com/office/drawing/2014/main" id="{7EF483C0-0785-4F33-8050-B231B8A69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2214E5-24D4-44D9-EEE5-93C28591CDC0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2E0D9C3-D07F-6B68-21CA-AF9EB601B05A}"/>
              </a:ext>
            </a:extLst>
          </p:cNvPr>
          <p:cNvSpPr/>
          <p:nvPr/>
        </p:nvSpPr>
        <p:spPr>
          <a:xfrm>
            <a:off x="7150099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72B2F-DB4F-D958-E1CE-412E3886C54B}"/>
              </a:ext>
            </a:extLst>
          </p:cNvPr>
          <p:cNvSpPr txBox="1"/>
          <p:nvPr/>
        </p:nvSpPr>
        <p:spPr>
          <a:xfrm>
            <a:off x="1693744" y="4667566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F5D6C9-6C3C-D509-1A86-83099DCC324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93744" y="4852232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699879-DF31-6E56-8124-CF84669D54F0}"/>
              </a:ext>
            </a:extLst>
          </p:cNvPr>
          <p:cNvSpPr txBox="1"/>
          <p:nvPr/>
        </p:nvSpPr>
        <p:spPr>
          <a:xfrm>
            <a:off x="1311367" y="362424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DDD9AA9-18CB-36F8-3B62-91C45095393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911367" y="380891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730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>
            <a:extLst>
              <a:ext uri="{FF2B5EF4-FFF2-40B4-BE49-F238E27FC236}">
                <a16:creationId xmlns:a16="http://schemas.microsoft.com/office/drawing/2014/main" id="{65FA9629-B830-CB8B-42FA-C57CD2555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263" y="2333405"/>
            <a:ext cx="4181475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DC53D3-5C49-1286-9F48-971F8BC2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Bayesian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/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atinLnBrk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true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meas</m:t>
                              </m:r>
                            </m:sub>
                          </m:sSub>
                        </m:e>
                      </m:d>
                      <m:r>
                        <a:rPr lang="en-CA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true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CA" sz="2400">
                                      <a:latin typeface="Cambria Math" panose="02040503050406030204" pitchFamily="18" charset="0"/>
                                    </a:rPr>
                                    <m:t>meas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4835A4-19D3-B437-B99D-E4E67B340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8" y="1012796"/>
                <a:ext cx="11731832" cy="871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06DB517-E8CD-1774-D26F-119133826138}"/>
              </a:ext>
            </a:extLst>
          </p:cNvPr>
          <p:cNvSpPr/>
          <p:nvPr/>
        </p:nvSpPr>
        <p:spPr>
          <a:xfrm>
            <a:off x="6454775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5116B5-1DBD-C0EA-CB01-BB178BA0AD08}"/>
              </a:ext>
            </a:extLst>
          </p:cNvPr>
          <p:cNvSpPr/>
          <p:nvPr/>
        </p:nvSpPr>
        <p:spPr>
          <a:xfrm>
            <a:off x="7150099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05D1D-E05F-8F51-3FA0-26AA3065925B}"/>
              </a:ext>
            </a:extLst>
          </p:cNvPr>
          <p:cNvSpPr txBox="1"/>
          <p:nvPr/>
        </p:nvSpPr>
        <p:spPr>
          <a:xfrm>
            <a:off x="2049344" y="4392037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Prior probability 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1E018-881B-A657-2A2B-B8D7DD839A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649344" y="4576703"/>
            <a:ext cx="786687" cy="0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4B938F-8A99-EFDC-B9E0-76294C1F80B8}"/>
              </a:ext>
            </a:extLst>
          </p:cNvPr>
          <p:cNvSpPr txBox="1"/>
          <p:nvPr/>
        </p:nvSpPr>
        <p:spPr>
          <a:xfrm>
            <a:off x="1463767" y="3344844"/>
            <a:ext cx="3600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 latinLnBrk="0"/>
            <a:r>
              <a:rPr lang="en-CA" dirty="0"/>
              <a:t>Posterior probability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E6E77B-B73A-AC12-2F09-4025B144495E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063767" y="3529510"/>
            <a:ext cx="1543408" cy="696277"/>
          </a:xfrm>
          <a:prstGeom prst="straightConnector1">
            <a:avLst/>
          </a:prstGeom>
          <a:ln w="25400"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EADD71A-C5E0-CE09-7B5B-2EDB0C3EB7EF}"/>
              </a:ext>
            </a:extLst>
          </p:cNvPr>
          <p:cNvSpPr/>
          <p:nvPr/>
        </p:nvSpPr>
        <p:spPr>
          <a:xfrm>
            <a:off x="6910386" y="2159000"/>
            <a:ext cx="215900" cy="2159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CA" sz="14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502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Environment Setup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5320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3E93-5D9E-57A6-4D61-08FB343D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E792-64BF-FF8C-5B34-D3FE1A1CD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Seungjae Lee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781B-C0B0-F1DF-D001-A1C9BF40F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sjae.lee@utoronto.ca</a:t>
            </a:r>
          </a:p>
        </p:txBody>
      </p:sp>
    </p:spTree>
    <p:extLst>
      <p:ext uri="{BB962C8B-B14F-4D97-AF65-F5344CB8AC3E}">
        <p14:creationId xmlns:p14="http://schemas.microsoft.com/office/powerpoint/2010/main" val="308033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C83BBB-03DB-1C42-B5B1-50B3EBC0B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1340028"/>
            <a:ext cx="11750040" cy="5517972"/>
          </a:xfrm>
        </p:spPr>
        <p:txBody>
          <a:bodyPr/>
          <a:lstStyle/>
          <a:p>
            <a:r>
              <a:rPr lang="en-CA" sz="2800" dirty="0"/>
              <a:t>I am</a:t>
            </a:r>
          </a:p>
          <a:p>
            <a:pPr lvl="1"/>
            <a:r>
              <a:rPr lang="en-CA" sz="2800" dirty="0"/>
              <a:t>a building science researcher</a:t>
            </a:r>
          </a:p>
          <a:p>
            <a:pPr lvl="1"/>
            <a:r>
              <a:rPr lang="en-CA" sz="2800" dirty="0"/>
              <a:t>a big fan of Bayesian/probabilistic modelling</a:t>
            </a:r>
          </a:p>
          <a:p>
            <a:pPr lvl="1"/>
            <a:r>
              <a:rPr lang="en-CA" sz="2800" dirty="0"/>
              <a:t>interested in learning/applying/developing new methodologies</a:t>
            </a:r>
          </a:p>
          <a:p>
            <a:pPr lvl="1"/>
            <a:endParaRPr lang="en-CA" sz="2800" dirty="0"/>
          </a:p>
          <a:p>
            <a:r>
              <a:rPr lang="en-CA" sz="2800" dirty="0"/>
              <a:t>I am not (yet)</a:t>
            </a:r>
          </a:p>
          <a:p>
            <a:pPr lvl="1"/>
            <a:r>
              <a:rPr lang="en-CA" sz="2800" dirty="0"/>
              <a:t>a Bayesian statistician</a:t>
            </a:r>
          </a:p>
          <a:p>
            <a:pPr lvl="1"/>
            <a:r>
              <a:rPr lang="en-CA" sz="2800" dirty="0"/>
              <a:t>a data science methodologist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AB8967-94CB-DDF8-6D5B-807F74CE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Instructor – Seungjae Lee</a:t>
            </a:r>
          </a:p>
        </p:txBody>
      </p:sp>
    </p:spTree>
    <p:extLst>
      <p:ext uri="{BB962C8B-B14F-4D97-AF65-F5344CB8AC3E}">
        <p14:creationId xmlns:p14="http://schemas.microsoft.com/office/powerpoint/2010/main" val="287992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ADB9A5-494E-623E-E840-A5F010B501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662" y="1551629"/>
            <a:ext cx="11971338" cy="5517972"/>
          </a:xfrm>
        </p:spPr>
        <p:txBody>
          <a:bodyPr/>
          <a:lstStyle/>
          <a:p>
            <a:pPr marL="0" indent="0" rtl="0">
              <a:buNone/>
            </a:pPr>
            <a:r>
              <a:rPr lang="en-CA" sz="2400" dirty="0">
                <a:effectLst/>
              </a:rPr>
              <a:t>This informal workshop will focus on introducing Bayesian modelling and probabilistic programming. The tentative topics covered in the 4-hour workshop include: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Measurement uncertainty and Bayesian estimation:</a:t>
            </a:r>
            <a:r>
              <a:rPr lang="en-CA" sz="2400" dirty="0"/>
              <a:t> My sensor shows 23 °C. What is the actual current temperature?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Bayesian linear regression</a:t>
            </a:r>
            <a:endParaRPr lang="en-CA" sz="2400" dirty="0"/>
          </a:p>
          <a:p>
            <a:pPr>
              <a:spcBef>
                <a:spcPts val="1800"/>
              </a:spcBef>
            </a:pPr>
            <a:r>
              <a:rPr lang="en-CA" sz="2400" b="1" dirty="0"/>
              <a:t>Latent/unobservable variables:</a:t>
            </a:r>
            <a:r>
              <a:rPr lang="en-CA" sz="2400" dirty="0"/>
              <a:t> Bayesian way of dealing with missing information.</a:t>
            </a:r>
          </a:p>
          <a:p>
            <a:pPr>
              <a:spcBef>
                <a:spcPts val="1800"/>
              </a:spcBef>
            </a:pPr>
            <a:r>
              <a:rPr lang="en-CA" sz="2400" b="1" dirty="0"/>
              <a:t>Advanced Topics: </a:t>
            </a:r>
            <a:r>
              <a:rPr lang="en-CA" sz="2400" dirty="0"/>
              <a:t>Bayesian</a:t>
            </a:r>
            <a:r>
              <a:rPr lang="en-CA" sz="2400" b="1" dirty="0"/>
              <a:t> </a:t>
            </a:r>
            <a:r>
              <a:rPr lang="en-US" sz="2400" dirty="0"/>
              <a:t>Design of Experiment and Optimization</a:t>
            </a:r>
            <a:endParaRPr lang="en-CA" sz="2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B2352B-413D-EDD8-F391-B348E44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Workshop Outline</a:t>
            </a:r>
          </a:p>
        </p:txBody>
      </p:sp>
    </p:spTree>
    <p:extLst>
      <p:ext uri="{BB962C8B-B14F-4D97-AF65-F5344CB8AC3E}">
        <p14:creationId xmlns:p14="http://schemas.microsoft.com/office/powerpoint/2010/main" val="385718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4F3AC6-33B7-677E-184D-680EA3D13D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59681" y="2740025"/>
            <a:ext cx="9672638" cy="1958975"/>
          </a:xfrm>
        </p:spPr>
        <p:txBody>
          <a:bodyPr/>
          <a:lstStyle/>
          <a:p>
            <a:pPr marL="0" indent="0" algn="ctr">
              <a:buNone/>
            </a:pPr>
            <a:r>
              <a:rPr lang="en-CA" sz="4000" b="1" dirty="0"/>
              <a:t>Measurement Uncertainty and Bayesian Estimation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23DFC7-97EB-DF39-C6ED-6234061F4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57476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1FE8E2E-62ED-0264-655B-CDDD6535B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83038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82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Measuring room air temperature with a temperature sensor</a:t>
            </a:r>
          </a:p>
        </p:txBody>
      </p:sp>
    </p:spTree>
    <p:extLst>
      <p:ext uri="{BB962C8B-B14F-4D97-AF65-F5344CB8AC3E}">
        <p14:creationId xmlns:p14="http://schemas.microsoft.com/office/powerpoint/2010/main" val="407306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CE606F7-7DB7-1A77-AE6B-13726C466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3" y="1830388"/>
            <a:ext cx="4371975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8230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Measuring room air temperature with a temperature sensor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E9F93-9F88-B420-BAD3-BA2C189317D7}"/>
              </a:ext>
            </a:extLst>
          </p:cNvPr>
          <p:cNvSpPr txBox="1"/>
          <p:nvPr/>
        </p:nvSpPr>
        <p:spPr>
          <a:xfrm>
            <a:off x="5918200" y="1955800"/>
            <a:ext cx="224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/>
            <a:r>
              <a:rPr lang="en-CA" sz="2400" dirty="0"/>
              <a:t>Perfect sensor!</a:t>
            </a:r>
          </a:p>
        </p:txBody>
      </p:sp>
    </p:spTree>
    <p:extLst>
      <p:ext uri="{BB962C8B-B14F-4D97-AF65-F5344CB8AC3E}">
        <p14:creationId xmlns:p14="http://schemas.microsoft.com/office/powerpoint/2010/main" val="233009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B0661A-5857-C673-C485-B8DCEE6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Measurement Uncertainty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A3551-E7C9-93DB-2AFF-F0DD369154ED}"/>
              </a:ext>
            </a:extLst>
          </p:cNvPr>
          <p:cNvSpPr txBox="1"/>
          <p:nvPr/>
        </p:nvSpPr>
        <p:spPr>
          <a:xfrm>
            <a:off x="495300" y="876300"/>
            <a:ext cx="795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latinLnBrk="0"/>
            <a:r>
              <a:rPr lang="en-CA" sz="2400" dirty="0"/>
              <a:t>Accuracy (systematic error) and Precision (random error)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8FF2956-1B74-1020-9192-8BE5038B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892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A69690E-EC8D-3FC4-B1F3-BFC7ECD9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46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B689165-8DA9-0D68-8037-EA23E0FF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0C70CA67-76A6-5EFB-BFE3-0EBB9FC2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3439" y="3072472"/>
            <a:ext cx="2947761" cy="2909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EADDB5-CA81-912A-0C9B-94D04CA0583B}"/>
              </a:ext>
            </a:extLst>
          </p:cNvPr>
          <p:cNvSpPr txBox="1"/>
          <p:nvPr/>
        </p:nvSpPr>
        <p:spPr>
          <a:xfrm>
            <a:off x="615451" y="2241475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High Accuracy</a:t>
            </a:r>
          </a:p>
          <a:p>
            <a:pPr algn="ctr" latinLnBrk="0"/>
            <a:r>
              <a:rPr lang="en-CA" sz="2400" dirty="0"/>
              <a:t>High Precision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BBCDA-4DEC-AF06-B036-3FAE06708771}"/>
              </a:ext>
            </a:extLst>
          </p:cNvPr>
          <p:cNvSpPr txBox="1"/>
          <p:nvPr/>
        </p:nvSpPr>
        <p:spPr>
          <a:xfrm>
            <a:off x="3670322" y="2241475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High Accuracy</a:t>
            </a:r>
          </a:p>
          <a:p>
            <a:pPr algn="ctr" latinLnBrk="0"/>
            <a:r>
              <a:rPr lang="en-CA" sz="2400" dirty="0"/>
              <a:t>Low Precision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4AF62F-2527-C041-694D-CCC3223D9302}"/>
              </a:ext>
            </a:extLst>
          </p:cNvPr>
          <p:cNvSpPr txBox="1"/>
          <p:nvPr/>
        </p:nvSpPr>
        <p:spPr>
          <a:xfrm>
            <a:off x="6713763" y="2241474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Low Accuracy</a:t>
            </a:r>
          </a:p>
          <a:p>
            <a:pPr algn="ctr" latinLnBrk="0"/>
            <a:r>
              <a:rPr lang="en-CA" sz="2400" dirty="0"/>
              <a:t>High Precision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E6F312-94D5-73DA-58CC-CB10A68482BF}"/>
              </a:ext>
            </a:extLst>
          </p:cNvPr>
          <p:cNvSpPr txBox="1"/>
          <p:nvPr/>
        </p:nvSpPr>
        <p:spPr>
          <a:xfrm>
            <a:off x="9768634" y="2241473"/>
            <a:ext cx="2153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/>
            <a:r>
              <a:rPr lang="en-CA" sz="2400" dirty="0"/>
              <a:t>Low Accuracy</a:t>
            </a:r>
          </a:p>
          <a:p>
            <a:pPr algn="ctr" latinLnBrk="0"/>
            <a:r>
              <a:rPr lang="en-CA" sz="2400" dirty="0"/>
              <a:t>Low Precision</a:t>
            </a:r>
          </a:p>
        </p:txBody>
      </p:sp>
    </p:spTree>
    <p:extLst>
      <p:ext uri="{BB962C8B-B14F-4D97-AF65-F5344CB8AC3E}">
        <p14:creationId xmlns:p14="http://schemas.microsoft.com/office/powerpoint/2010/main" val="94632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IIB Presentation">
  <a:themeElements>
    <a:clrScheme name="UT - edited">
      <a:dk1>
        <a:srgbClr val="000000"/>
      </a:dk1>
      <a:lt1>
        <a:srgbClr val="FEFFFF"/>
      </a:lt1>
      <a:dk2>
        <a:srgbClr val="929292"/>
      </a:dk2>
      <a:lt2>
        <a:srgbClr val="FEFFFF"/>
      </a:lt2>
      <a:accent1>
        <a:srgbClr val="002554"/>
      </a:accent1>
      <a:accent2>
        <a:srgbClr val="0E6EC6"/>
      </a:accent2>
      <a:accent3>
        <a:srgbClr val="FF7E0F"/>
      </a:accent3>
      <a:accent4>
        <a:srgbClr val="F9CA22"/>
      </a:accent4>
      <a:accent5>
        <a:srgbClr val="CF222B"/>
      </a:accent5>
      <a:accent6>
        <a:srgbClr val="77C4D4"/>
      </a:accent6>
      <a:hlink>
        <a:srgbClr val="00B0F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accent1"/>
          </a:solidFill>
        </a:ln>
      </a:spPr>
      <a:bodyPr rtlCol="0" anchor="ctr"/>
      <a:lstStyle>
        <a:defPPr algn="ctr" latinLnBrk="0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marL="457200" indent="-457200" algn="l" latinLnBrk="0">
          <a:buFont typeface="Arial" panose="020B0604020202020204" pitchFamily="34" charset="0"/>
          <a:buChar char="•"/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1cea1b5-b8b8-49a7-ad55-9815503a2de3" xsi:nil="true"/>
    <lcf76f155ced4ddcb4097134ff3c332f xmlns="a777d6bd-13f9-427d-90d8-3493e6e6135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917C783DC76484FB8EE4E2E915C826D" ma:contentTypeVersion="14" ma:contentTypeDescription="새 문서를 만듭니다." ma:contentTypeScope="" ma:versionID="5970496cfac6c8ed8dd979ecb5c5ac3e">
  <xsd:schema xmlns:xsd="http://www.w3.org/2001/XMLSchema" xmlns:xs="http://www.w3.org/2001/XMLSchema" xmlns:p="http://schemas.microsoft.com/office/2006/metadata/properties" xmlns:ns2="a777d6bd-13f9-427d-90d8-3493e6e6135a" xmlns:ns3="21cea1b5-b8b8-49a7-ad55-9815503a2de3" targetNamespace="http://schemas.microsoft.com/office/2006/metadata/properties" ma:root="true" ma:fieldsID="b3948081e9c420d0af992ef9601bf8ae" ns2:_="" ns3:_="">
    <xsd:import namespace="a777d6bd-13f9-427d-90d8-3493e6e6135a"/>
    <xsd:import namespace="21cea1b5-b8b8-49a7-ad55-9815503a2d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77d6bd-13f9-427d-90d8-3493e6e61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이미지 태그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ea1b5-b8b8-49a7-ad55-9815503a2de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de36991e-8389-40b7-b6ac-3475d54b53c7}" ma:internalName="TaxCatchAll" ma:showField="CatchAllData" ma:web="21cea1b5-b8b8-49a7-ad55-9815503a2d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BCF156-7021-46E7-A8A5-2912D27111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6BB44E-DDA9-4A4E-8422-24BFBB7878E2}">
  <ds:schemaRefs>
    <ds:schemaRef ds:uri="http://purl.org/dc/elements/1.1/"/>
    <ds:schemaRef ds:uri="http://purl.org/dc/terms/"/>
    <ds:schemaRef ds:uri="http://schemas.microsoft.com/office/2006/documentManagement/types"/>
    <ds:schemaRef ds:uri="a777d6bd-13f9-427d-90d8-3493e6e6135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1cea1b5-b8b8-49a7-ad55-9815503a2de3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75F35C7-3041-4C40-AE9D-9C5AA7725281}">
  <ds:schemaRefs>
    <ds:schemaRef ds:uri="21cea1b5-b8b8-49a7-ad55-9815503a2de3"/>
    <ds:schemaRef ds:uri="a777d6bd-13f9-427d-90d8-3493e6e613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4322</TotalTime>
  <Words>1200</Words>
  <Application>Microsoft Office PowerPoint</Application>
  <PresentationFormat>Widescreen</PresentationFormat>
  <Paragraphs>206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Wingdings</vt:lpstr>
      <vt:lpstr>IIB Presentation</vt:lpstr>
      <vt:lpstr>2024 Bayesian Modelling Workshop</vt:lpstr>
      <vt:lpstr>Instructor – Seungjae Lee</vt:lpstr>
      <vt:lpstr>Instructor – Seungjae Lee</vt:lpstr>
      <vt:lpstr>Instructor – Seungjae Lee</vt:lpstr>
      <vt:lpstr>Workshop Outline</vt:lpstr>
      <vt:lpstr>PowerPoint Presentation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Maximum Likelihood Estimation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Measurement Uncertainty – Bayesian Way of Thinking</vt:lpstr>
      <vt:lpstr>Bayesian Update</vt:lpstr>
      <vt:lpstr>Bayesian Update</vt:lpstr>
      <vt:lpstr>Bayesian Update</vt:lpstr>
      <vt:lpstr>Bayesian Update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 진영</dc:creator>
  <cp:lastModifiedBy>Seungjae Lee</cp:lastModifiedBy>
  <cp:revision>34</cp:revision>
  <cp:lastPrinted>2023-12-11T17:41:59Z</cp:lastPrinted>
  <dcterms:created xsi:type="dcterms:W3CDTF">2019-12-19T12:24:54Z</dcterms:created>
  <dcterms:modified xsi:type="dcterms:W3CDTF">2024-07-30T01:50:10Z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0x0101007917C783DC76484FB8EE4E2E915C826D</vt:lpwstr>
  </property>
</Properties>
</file>