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35"/>
  </p:notesMasterIdLst>
  <p:handoutMasterIdLst>
    <p:handoutMasterId r:id="rId36"/>
  </p:handoutMasterIdLst>
  <p:sldIdLst>
    <p:sldId id="411" r:id="rId5"/>
    <p:sldId id="491" r:id="rId6"/>
    <p:sldId id="454" r:id="rId7"/>
    <p:sldId id="493" r:id="rId8"/>
    <p:sldId id="494" r:id="rId9"/>
    <p:sldId id="497" r:id="rId10"/>
    <p:sldId id="498" r:id="rId11"/>
    <p:sldId id="495" r:id="rId12"/>
    <p:sldId id="496" r:id="rId13"/>
    <p:sldId id="492" r:id="rId14"/>
    <p:sldId id="455" r:id="rId15"/>
    <p:sldId id="499" r:id="rId16"/>
    <p:sldId id="490" r:id="rId17"/>
    <p:sldId id="508" r:id="rId18"/>
    <p:sldId id="501" r:id="rId19"/>
    <p:sldId id="505" r:id="rId20"/>
    <p:sldId id="510" r:id="rId21"/>
    <p:sldId id="507" r:id="rId22"/>
    <p:sldId id="509" r:id="rId23"/>
    <p:sldId id="859" r:id="rId24"/>
    <p:sldId id="860" r:id="rId25"/>
    <p:sldId id="862" r:id="rId26"/>
    <p:sldId id="837" r:id="rId27"/>
    <p:sldId id="568" r:id="rId28"/>
    <p:sldId id="843" r:id="rId29"/>
    <p:sldId id="845" r:id="rId30"/>
    <p:sldId id="846" r:id="rId31"/>
    <p:sldId id="861" r:id="rId32"/>
    <p:sldId id="396" r:id="rId33"/>
    <p:sldId id="502" r:id="rId3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64E16"/>
    <a:srgbClr val="2CA02C"/>
    <a:srgbClr val="0F6FC6"/>
    <a:srgbClr val="FF7F0E"/>
    <a:srgbClr val="0096FF"/>
    <a:srgbClr val="001C4E"/>
    <a:srgbClr val="FEFFFF"/>
    <a:srgbClr val="CDDAE9"/>
    <a:srgbClr val="027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C311-0DAC-7247-B120-49F50BB1C3B1}" v="615" dt="2024-07-16T03:38:4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131" autoAdjust="0"/>
  </p:normalViewPr>
  <p:slideViewPr>
    <p:cSldViewPr snapToGrid="0">
      <p:cViewPr varScale="1">
        <p:scale>
          <a:sx n="98" d="100"/>
          <a:sy n="98" d="100"/>
        </p:scale>
        <p:origin x="1002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  <pc:spChg chg="mod">
          <ac:chgData name="Jinyoung Ko" userId="76e4a963-9504-4d56-beee-89ff49c7b1a1" providerId="ADAL" clId="{AEB4C311-0DAC-7247-B120-49F50BB1C3B1}" dt="2024-07-15T03:38:32.203" v="133"/>
          <ac:spMkLst>
            <pc:docMk/>
            <pc:sldMk cId="3659854408" sldId="402"/>
            <ac:spMk id="20" creationId="{3ABFF919-2302-2F02-43F0-75DEF903F353}"/>
          </ac:spMkLst>
        </pc:spChg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  <pc:spChg chg="mod">
          <ac:chgData name="Jinyoung Ko" userId="76e4a963-9504-4d56-beee-89ff49c7b1a1" providerId="ADAL" clId="{AEB4C311-0DAC-7247-B120-49F50BB1C3B1}" dt="2024-07-15T04:31:49.287" v="235" actId="20577"/>
          <ac:spMkLst>
            <pc:docMk/>
            <pc:sldMk cId="2862602214" sldId="410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  <pc:spChg chg="mod">
          <ac:chgData name="Jinyoung Ko" userId="76e4a963-9504-4d56-beee-89ff49c7b1a1" providerId="ADAL" clId="{AEB4C311-0DAC-7247-B120-49F50BB1C3B1}" dt="2024-07-15T03:31:55.823" v="105" actId="113"/>
          <ac:spMkLst>
            <pc:docMk/>
            <pc:sldMk cId="3276164734" sldId="411"/>
            <ac:spMk id="6" creationId="{0AAE8680-F7A9-A7A0-196C-F7BBBFE9F508}"/>
          </ac:spMkLst>
        </pc:spChg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  <pc:spChg chg="mod">
          <ac:chgData name="Jinyoung Ko" userId="76e4a963-9504-4d56-beee-89ff49c7b1a1" providerId="ADAL" clId="{AEB4C311-0DAC-7247-B120-49F50BB1C3B1}" dt="2024-07-15T03:39:45.762" v="166" actId="21"/>
          <ac:spMkLst>
            <pc:docMk/>
            <pc:sldMk cId="3759799584" sldId="417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  <pc:spChg chg="mod">
          <ac:chgData name="Jinyoung Ko" userId="76e4a963-9504-4d56-beee-89ff49c7b1a1" providerId="ADAL" clId="{AEB4C311-0DAC-7247-B120-49F50BB1C3B1}" dt="2024-07-15T04:41:59.322" v="236" actId="1076"/>
          <ac:spMkLst>
            <pc:docMk/>
            <pc:sldMk cId="3859718703" sldId="428"/>
            <ac:spMk id="4" creationId="{31DFBD2C-71FA-C262-5594-59B90929A92A}"/>
          </ac:spMkLst>
        </pc:spChg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  <pc:spChg chg="mod">
          <ac:chgData name="Jinyoung Ko" userId="76e4a963-9504-4d56-beee-89ff49c7b1a1" providerId="ADAL" clId="{AEB4C311-0DAC-7247-B120-49F50BB1C3B1}" dt="2024-07-16T02:54:55.107" v="267" actId="20577"/>
          <ac:spMkLst>
            <pc:docMk/>
            <pc:sldMk cId="112689511" sldId="431"/>
            <ac:spMk id="2" creationId="{4C04AAD6-4F7F-E2B3-6653-E8C9FFB17AFA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3" creationId="{04A7D01A-1256-124A-7610-6D3BE08824AB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4" creationId="{E3271BD4-DCA6-1203-7099-82830F8B9397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5" creationId="{87DF06BD-1F80-78D4-8314-328F871ACA98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6" creationId="{9BC8E9C8-A2C7-2140-E257-FA9E4742445A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7" creationId="{8DEF349F-E255-C683-0CE0-15C12D382F1A}"/>
          </ac:spMkLst>
        </pc:spChg>
        <pc:spChg chg="mod">
          <ac:chgData name="Jinyoung Ko" userId="76e4a963-9504-4d56-beee-89ff49c7b1a1" providerId="ADAL" clId="{AEB4C311-0DAC-7247-B120-49F50BB1C3B1}" dt="2024-07-16T02:55:51.176" v="449" actId="14100"/>
          <ac:spMkLst>
            <pc:docMk/>
            <pc:sldMk cId="112689511" sldId="431"/>
            <ac:spMk id="8" creationId="{FEDF4F07-4110-032B-18C0-10BE1FD36EAC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9" creationId="{D495E0B3-8563-FBFD-E749-66985E2454D8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17" creationId="{356BBB2E-3F32-9FBD-8FA6-EF136A553B12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21" creationId="{08D3B83C-CEDF-9D6D-0BC0-075ED73E65F0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26" creationId="{719972A0-9C8E-9D0C-D5D0-882478D4196C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8" creationId="{5843B9B5-BBA7-8F53-746A-74FE61D95D73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9" creationId="{B6933671-403F-A39F-EBAA-4E9A5E631C5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0" creationId="{A1545AE6-7D13-349C-4F57-80579408E79D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1" creationId="{8018B00A-9F97-3A41-0741-80895AE55719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2" creationId="{35D6D33A-05BB-E651-3BE6-C2CA6FC2E3A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6" creationId="{1CDBBA8A-D454-D1EE-E29A-B24CD0841C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7" creationId="{4C93018E-C591-3D88-84E8-E8D3E1C52F45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8" creationId="{83EFA230-62B6-7EA9-1A65-8E59519820D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9" creationId="{CE1D163D-4077-BA78-B804-F8489B7B9CF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8" creationId="{EADBF6AD-49B7-E5F0-C180-CE38DD14007A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9" creationId="{A7E5CB4F-0A8E-6EE2-E8C1-578951610A0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0" creationId="{698F4427-91C3-DD36-3F99-7DABA11A61F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1" creationId="{CCE78953-CCBA-290A-7EEB-946125A631D0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68" creationId="{DF02D879-9DF1-8556-0BE0-E8850D50718C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9" creationId="{4BFCF125-0DF1-F920-C82C-EF751383EF6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0" creationId="{0860617D-69CB-A125-06A5-786EDB65B59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1" creationId="{F21C8756-45EA-7410-3A97-CEC4269776A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2" creationId="{7493C7F2-294A-A62A-181E-19ED4D2B2FA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8" creationId="{45BA4B6B-47A7-B43E-CA01-05776BB2595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9" creationId="{1D4AD087-1BF7-7895-76BB-03D143FF95F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0" creationId="{F65DE12A-8E1E-E5B2-4FE9-1029039C472E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1" creationId="{A73D1FC5-8CA6-717D-A7B5-1FFAB05A238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5" creationId="{83F69F06-02C3-92D4-15B2-E4ECC276E3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6" creationId="{B798ABCC-4532-672B-ABA6-B70B676E7B5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7" creationId="{CE1753CC-2485-D578-460D-EC7EC071DB5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8" creationId="{3400D9FC-467A-EFBD-2332-D9D7BE795141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9" creationId="{11926F5F-1C76-EECD-CE2B-B219ECE2A5F8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90" creationId="{661E7C0C-BF0D-5F2D-2BE3-012E6E7BB88E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91" creationId="{3B6781AA-8194-9A68-DB4C-2B7A5A27B513}"/>
          </ac:spMkLst>
        </pc:spChg>
        <pc:spChg chg="add mod">
          <ac:chgData name="Jinyoung Ko" userId="76e4a963-9504-4d56-beee-89ff49c7b1a1" providerId="ADAL" clId="{AEB4C311-0DAC-7247-B120-49F50BB1C3B1}" dt="2024-07-16T03:08:59.948" v="842" actId="14100"/>
          <ac:spMkLst>
            <pc:docMk/>
            <pc:sldMk cId="112689511" sldId="431"/>
            <ac:spMk id="92" creationId="{06F716C9-94D1-6297-EBC7-C70662F29BBC}"/>
          </ac:spMkLst>
        </pc:spChg>
        <pc:spChg chg="add mod">
          <ac:chgData name="Jinyoung Ko" userId="76e4a963-9504-4d56-beee-89ff49c7b1a1" providerId="ADAL" clId="{AEB4C311-0DAC-7247-B120-49F50BB1C3B1}" dt="2024-07-16T03:12:14.651" v="919" actId="207"/>
          <ac:spMkLst>
            <pc:docMk/>
            <pc:sldMk cId="112689511" sldId="431"/>
            <ac:spMk id="93" creationId="{DB895DA6-74CE-9727-919F-9B4E0BE6E20E}"/>
          </ac:spMkLst>
        </pc:sp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1" creationId="{94D32D9A-8D1F-2052-DF67-C3EF5E9DF0C0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2" creationId="{7CF27F23-C41E-3A7F-416A-2A9BBBF2572A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3" creationId="{4A0F7C17-7F5E-D0DC-D176-2BE9852AF6AB}"/>
          </ac:picMkLst>
        </pc:picChg>
        <pc:picChg chg="del">
          <ac:chgData name="Jinyoung Ko" userId="76e4a963-9504-4d56-beee-89ff49c7b1a1" providerId="ADAL" clId="{AEB4C311-0DAC-7247-B120-49F50BB1C3B1}" dt="2024-07-16T02:54:56.637" v="268" actId="21"/>
          <ac:picMkLst>
            <pc:docMk/>
            <pc:sldMk cId="112689511" sldId="431"/>
            <ac:picMk id="15" creationId="{041B8C6E-5FAC-42B3-63F5-31C714E1E5F5}"/>
          </ac:picMkLst>
        </pc:picChg>
        <pc:picChg chg="add del mod">
          <ac:chgData name="Jinyoung Ko" userId="76e4a963-9504-4d56-beee-89ff49c7b1a1" providerId="ADAL" clId="{AEB4C311-0DAC-7247-B120-49F50BB1C3B1}" dt="2024-07-16T03:04:04.529" v="761" actId="21"/>
          <ac:picMkLst>
            <pc:docMk/>
            <pc:sldMk cId="112689511" sldId="431"/>
            <ac:picMk id="27" creationId="{E4D954E3-C5DB-D3E8-930D-9403E8063383}"/>
          </ac:picMkLst>
        </pc:pic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4" creationId="{BCC59EA2-CCCD-70C4-8F88-C4DB8D8682CE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6" creationId="{E6B932E4-CDD0-42CC-3491-0033E83CDC1C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20" creationId="{5DDFDD36-59D2-E63E-AC3E-2FE940EBCE08}"/>
          </ac:cxnSpMkLst>
        </pc:cxnChg>
        <pc:cxnChg chg="add del mod">
          <ac:chgData name="Jinyoung Ko" userId="76e4a963-9504-4d56-beee-89ff49c7b1a1" providerId="ADAL" clId="{AEB4C311-0DAC-7247-B120-49F50BB1C3B1}" dt="2024-07-16T02:57:26.125" v="508" actId="21"/>
          <ac:cxnSpMkLst>
            <pc:docMk/>
            <pc:sldMk cId="112689511" sldId="431"/>
            <ac:cxnSpMk id="25" creationId="{EF0F6329-AD34-62FE-2E46-8407BBAEB7A8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1" creationId="{E0B3B92F-73A2-CB4F-8441-C07551F5ECC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3" creationId="{68AF5A91-53C7-DAFA-B29D-36A1D9F158E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6" creationId="{C348E2EA-691F-2C84-C08D-667594B8F52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9" creationId="{E262EEB0-DF86-BEF5-C51F-D5C0071C768E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2" creationId="{3E6450DC-76BE-BAA3-987F-FBB68C3F4697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5" creationId="{839650CB-8E52-F562-F4EA-37415809F67F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2" creationId="{FAF61BA0-F927-F976-6BBB-56E3162D4746}"/>
          </ac:cxnSpMkLst>
        </pc:cxnChg>
        <pc:cxnChg chg="add del mod">
          <ac:chgData name="Jinyoung Ko" userId="76e4a963-9504-4d56-beee-89ff49c7b1a1" providerId="ADAL" clId="{AEB4C311-0DAC-7247-B120-49F50BB1C3B1}" dt="2024-07-16T03:03:03.607" v="734" actId="21"/>
          <ac:cxnSpMkLst>
            <pc:docMk/>
            <pc:sldMk cId="112689511" sldId="431"/>
            <ac:cxnSpMk id="63" creationId="{9396E631-5E56-B0F9-949F-3FB2117219B6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4" creationId="{414E0ACB-03AF-94F3-EC43-91A28C062E9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5" creationId="{B85241E1-7702-5BDD-CB5C-4B8916CD8C5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6" creationId="{21A4424C-4A8A-CE19-9524-EFEA66E4C689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7" creationId="{F1F7ADF1-4D9C-BE67-8D88-28BD12FFD54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3" creationId="{9F9F3DC2-B7D3-9919-9BCE-9FBCA0FB5F45}"/>
          </ac:cxnSpMkLst>
        </pc:cxnChg>
        <pc:cxnChg chg="add del mod">
          <ac:chgData name="Jinyoung Ko" userId="76e4a963-9504-4d56-beee-89ff49c7b1a1" providerId="ADAL" clId="{AEB4C311-0DAC-7247-B120-49F50BB1C3B1}" dt="2024-07-16T03:03:19.286" v="740" actId="21"/>
          <ac:cxnSpMkLst>
            <pc:docMk/>
            <pc:sldMk cId="112689511" sldId="431"/>
            <ac:cxnSpMk id="74" creationId="{7A1AFA20-EB8C-AC25-8890-C7DA7310337D}"/>
          </ac:cxnSpMkLst>
        </pc:cxnChg>
        <pc:cxnChg chg="add del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5" creationId="{D05CBA2C-4996-3EEE-9EB3-996ABEF59D9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6" creationId="{050E2977-857C-9D26-5DD6-F338DA65CEA4}"/>
          </ac:cxnSpMkLst>
        </pc:cxnChg>
        <pc:cxnChg chg="add del mod">
          <ac:chgData name="Jinyoung Ko" userId="76e4a963-9504-4d56-beee-89ff49c7b1a1" providerId="ADAL" clId="{AEB4C311-0DAC-7247-B120-49F50BB1C3B1}" dt="2024-07-16T03:03:19.792" v="741" actId="21"/>
          <ac:cxnSpMkLst>
            <pc:docMk/>
            <pc:sldMk cId="112689511" sldId="431"/>
            <ac:cxnSpMk id="77" creationId="{412A6123-2C61-ADCB-3889-13C0581623B4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2" creationId="{2E63C975-55CA-4A60-2ABB-C94C4F78F97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3" creationId="{55170CA2-09C3-1ADD-A16D-AD8E96967E7D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4" creationId="{71E36737-2E1E-0A9A-C1F1-39605420B47F}"/>
          </ac:cxnSpMkLst>
        </pc:cxnChg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  <pc:spChg chg="mod">
          <ac:chgData name="Jinyoung Ko" userId="76e4a963-9504-4d56-beee-89ff49c7b1a1" providerId="ADAL" clId="{AEB4C311-0DAC-7247-B120-49F50BB1C3B1}" dt="2024-07-15T05:34:09.455" v="239" actId="1076"/>
          <ac:spMkLst>
            <pc:docMk/>
            <pc:sldMk cId="1659357456" sldId="434"/>
            <ac:spMk id="13" creationId="{E693BCCE-A439-5AF6-D9B2-7B444D418F5A}"/>
          </ac:spMkLst>
        </pc:spChg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  <pc:spChg chg="mod">
          <ac:chgData name="Jinyoung Ko" userId="76e4a963-9504-4d56-beee-89ff49c7b1a1" providerId="ADAL" clId="{AEB4C311-0DAC-7247-B120-49F50BB1C3B1}" dt="2024-07-16T03:36:01.982" v="956" actId="115"/>
          <ac:spMkLst>
            <pc:docMk/>
            <pc:sldMk cId="1245664688" sldId="439"/>
            <ac:spMk id="6" creationId="{C652435B-1332-4460-20FA-EEAB56C839AC}"/>
          </ac:spMkLst>
        </pc:spChg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  <pc:spChg chg="mod">
          <ac:chgData name="Jinyoung Ko" userId="76e4a963-9504-4d56-beee-89ff49c7b1a1" providerId="ADAL" clId="{AEB4C311-0DAC-7247-B120-49F50BB1C3B1}" dt="2024-07-16T03:25:57.701" v="955" actId="20577"/>
          <ac:spMkLst>
            <pc:docMk/>
            <pc:sldMk cId="2118465962" sldId="440"/>
            <ac:spMk id="5" creationId="{207824E8-A399-9B18-8BCD-7B8E13A97997}"/>
          </ac:spMkLst>
        </pc:spChg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  <pc:spChg chg="mod">
          <ac:chgData name="Jinyoung Ko" userId="76e4a963-9504-4d56-beee-89ff49c7b1a1" providerId="ADAL" clId="{AEB4C311-0DAC-7247-B120-49F50BB1C3B1}" dt="2024-07-15T03:38:49.612" v="143" actId="1035"/>
          <ac:spMkLst>
            <pc:docMk/>
            <pc:sldMk cId="753220891" sldId="448"/>
            <ac:spMk id="14" creationId="{AA80FCEF-E574-9CFB-8763-57D9EF2F47B3}"/>
          </ac:spMkLst>
        </pc:spChg>
        <pc:spChg chg="mod">
          <ac:chgData name="Jinyoung Ko" userId="76e4a963-9504-4d56-beee-89ff49c7b1a1" providerId="ADAL" clId="{AEB4C311-0DAC-7247-B120-49F50BB1C3B1}" dt="2024-07-15T03:38:58.538" v="148" actId="1035"/>
          <ac:spMkLst>
            <pc:docMk/>
            <pc:sldMk cId="753220891" sldId="448"/>
            <ac:spMk id="16" creationId="{90095183-3E49-8B24-FF83-476C9114CFDF}"/>
          </ac:spMkLst>
        </pc:spChg>
        <pc:spChg chg="mod">
          <ac:chgData name="Jinyoung Ko" userId="76e4a963-9504-4d56-beee-89ff49c7b1a1" providerId="ADAL" clId="{AEB4C311-0DAC-7247-B120-49F50BB1C3B1}" dt="2024-07-15T03:38:40.652" v="139" actId="1076"/>
          <ac:spMkLst>
            <pc:docMk/>
            <pc:sldMk cId="753220891" sldId="448"/>
            <ac:spMk id="18" creationId="{49D6E59E-3010-9683-309C-3EEAA9C807DA}"/>
          </ac:spMkLst>
        </pc:spChg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  <pc:spChg chg="mod">
          <ac:chgData name="Jinyoung Ko" userId="76e4a963-9504-4d56-beee-89ff49c7b1a1" providerId="ADAL" clId="{AEB4C311-0DAC-7247-B120-49F50BB1C3B1}" dt="2024-07-15T03:50:22.883" v="205" actId="14100"/>
          <ac:spMkLst>
            <pc:docMk/>
            <pc:sldMk cId="2706090889" sldId="449"/>
            <ac:spMk id="3" creationId="{BF230E0D-C1DF-A6FB-0E53-B23CA191A49F}"/>
          </ac:spMkLst>
        </pc:spChg>
        <pc:spChg chg="mod">
          <ac:chgData name="Jinyoung Ko" userId="76e4a963-9504-4d56-beee-89ff49c7b1a1" providerId="ADAL" clId="{AEB4C311-0DAC-7247-B120-49F50BB1C3B1}" dt="2024-07-15T03:40:15.977" v="171" actId="1076"/>
          <ac:spMkLst>
            <pc:docMk/>
            <pc:sldMk cId="2706090889" sldId="449"/>
            <ac:spMk id="4" creationId="{E43E1384-37A5-8BD8-F5EA-99DFB7431F8B}"/>
          </ac:spMkLst>
        </pc:spChg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  <pc:spChg chg="mod">
          <ac:chgData name="Jinyoung Ko" userId="76e4a963-9504-4d56-beee-89ff49c7b1a1" providerId="ADAL" clId="{AEB4C311-0DAC-7247-B120-49F50BB1C3B1}" dt="2024-07-15T03:47:59.368" v="192" actId="14100"/>
          <ac:spMkLst>
            <pc:docMk/>
            <pc:sldMk cId="1608516036" sldId="453"/>
            <ac:spMk id="33" creationId="{C4E83E34-C7C6-7029-B3C3-528781D2837B}"/>
          </ac:spMkLst>
        </pc:spChg>
        <pc:spChg chg="mod">
          <ac:chgData name="Jinyoung Ko" userId="76e4a963-9504-4d56-beee-89ff49c7b1a1" providerId="ADAL" clId="{AEB4C311-0DAC-7247-B120-49F50BB1C3B1}" dt="2024-07-15T03:47:50.118" v="191" actId="1076"/>
          <ac:spMkLst>
            <pc:docMk/>
            <pc:sldMk cId="1608516036" sldId="453"/>
            <ac:spMk id="35" creationId="{ED509972-D53B-E9A4-6FAE-DFF0D6530074}"/>
          </ac:spMkLst>
        </pc:spChg>
        <pc:cxnChg chg="mod">
          <ac:chgData name="Jinyoung Ko" userId="76e4a963-9504-4d56-beee-89ff49c7b1a1" providerId="ADAL" clId="{AEB4C311-0DAC-7247-B120-49F50BB1C3B1}" dt="2024-07-15T03:47:50.118" v="191" actId="1076"/>
          <ac:cxnSpMkLst>
            <pc:docMk/>
            <pc:sldMk cId="1608516036" sldId="453"/>
            <ac:cxnSpMk id="36" creationId="{2D9059AE-B3EA-CB48-080F-DF65F127376A}"/>
          </ac:cxnSpMkLst>
        </pc:cxnChg>
        <pc:cxnChg chg="mod">
          <ac:chgData name="Jinyoung Ko" userId="76e4a963-9504-4d56-beee-89ff49c7b1a1" providerId="ADAL" clId="{AEB4C311-0DAC-7247-B120-49F50BB1C3B1}" dt="2024-07-15T03:47:18.205" v="177" actId="14100"/>
          <ac:cxnSpMkLst>
            <pc:docMk/>
            <pc:sldMk cId="1608516036" sldId="453"/>
            <ac:cxnSpMk id="37" creationId="{ABEC9477-32CF-78B1-C117-8917CD7E087A}"/>
          </ac:cxnSpMkLst>
        </pc:cxnChg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  <pc:spChg chg="mod">
          <ac:chgData name="Jinyoung Ko" userId="76e4a963-9504-4d56-beee-89ff49c7b1a1" providerId="ADAL" clId="{AEB4C311-0DAC-7247-B120-49F50BB1C3B1}" dt="2024-07-14T20:07:46.051" v="97" actId="20577"/>
          <ac:spMkLst>
            <pc:docMk/>
            <pc:sldMk cId="2156016088" sldId="457"/>
            <ac:spMk id="8" creationId="{FEDF4F07-4110-032B-18C0-10BE1FD36EAC}"/>
          </ac:spMkLst>
        </pc:spChg>
        <pc:spChg chg="mod">
          <ac:chgData name="Jinyoung Ko" userId="76e4a963-9504-4d56-beee-89ff49c7b1a1" providerId="ADAL" clId="{AEB4C311-0DAC-7247-B120-49F50BB1C3B1}" dt="2024-07-14T20:07:57.994" v="98" actId="114"/>
          <ac:spMkLst>
            <pc:docMk/>
            <pc:sldMk cId="2156016088" sldId="457"/>
            <ac:spMk id="62" creationId="{827D8F8E-62C4-DC02-8AC5-559AFA39CE73}"/>
          </ac:spMkLst>
        </pc:spChg>
        <pc:spChg chg="mod">
          <ac:chgData name="Jinyoung Ko" userId="76e4a963-9504-4d56-beee-89ff49c7b1a1" providerId="ADAL" clId="{AEB4C311-0DAC-7247-B120-49F50BB1C3B1}" dt="2024-07-14T20:08:17.720" v="103" actId="1076"/>
          <ac:spMkLst>
            <pc:docMk/>
            <pc:sldMk cId="2156016088" sldId="457"/>
            <ac:spMk id="69" creationId="{49BCCBA0-C470-6E89-68BD-0CF2EE126982}"/>
          </ac:spMkLst>
        </pc:spChg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  <pc:spChg chg="mod">
          <ac:chgData name="Jinyoung Ko" userId="76e4a963-9504-4d56-beee-89ff49c7b1a1" providerId="ADAL" clId="{AEB4C311-0DAC-7247-B120-49F50BB1C3B1}" dt="2024-07-14T19:02:47.073" v="70" actId="1076"/>
          <ac:spMkLst>
            <pc:docMk/>
            <pc:sldMk cId="961516839" sldId="458"/>
            <ac:spMk id="13" creationId="{E693BCCE-A439-5AF6-D9B2-7B444D418F5A}"/>
          </ac:spMkLst>
        </pc:spChg>
        <pc:spChg chg="mod">
          <ac:chgData name="Jinyoung Ko" userId="76e4a963-9504-4d56-beee-89ff49c7b1a1" providerId="ADAL" clId="{AEB4C311-0DAC-7247-B120-49F50BB1C3B1}" dt="2024-07-14T18:41:27.506" v="49" actId="1076"/>
          <ac:spMkLst>
            <pc:docMk/>
            <pc:sldMk cId="961516839" sldId="458"/>
            <ac:spMk id="65" creationId="{D8FAFA3B-9866-CCA0-7D39-EA9B65977608}"/>
          </ac:spMkLst>
        </pc:spChg>
        <pc:spChg chg="mod">
          <ac:chgData name="Jinyoung Ko" userId="76e4a963-9504-4d56-beee-89ff49c7b1a1" providerId="ADAL" clId="{AEB4C311-0DAC-7247-B120-49F50BB1C3B1}" dt="2024-07-14T18:40:06.978" v="32" actId="1076"/>
          <ac:spMkLst>
            <pc:docMk/>
            <pc:sldMk cId="961516839" sldId="458"/>
            <ac:spMk id="70" creationId="{A4BCAA8D-8B84-0E3F-EFA8-9A500EEE4D84}"/>
          </ac:spMkLst>
        </pc:spChg>
        <pc:spChg chg="mod">
          <ac:chgData name="Jinyoung Ko" userId="76e4a963-9504-4d56-beee-89ff49c7b1a1" providerId="ADAL" clId="{AEB4C311-0DAC-7247-B120-49F50BB1C3B1}" dt="2024-07-14T18:42:06.390" v="67" actId="1076"/>
          <ac:spMkLst>
            <pc:docMk/>
            <pc:sldMk cId="961516839" sldId="458"/>
            <ac:spMk id="72" creationId="{450A3982-EEE8-2913-D210-A489F6A40622}"/>
          </ac:spMkLst>
        </pc:spChg>
        <pc:spChg chg="mod">
          <ac:chgData name="Jinyoung Ko" userId="76e4a963-9504-4d56-beee-89ff49c7b1a1" providerId="ADAL" clId="{AEB4C311-0DAC-7247-B120-49F50BB1C3B1}" dt="2024-07-14T18:40:11.640" v="34" actId="1076"/>
          <ac:spMkLst>
            <pc:docMk/>
            <pc:sldMk cId="961516839" sldId="458"/>
            <ac:spMk id="73" creationId="{D7BB0881-8BF8-7C4F-78DD-1411E93396FD}"/>
          </ac:spMkLst>
        </pc:spChg>
        <pc:spChg chg="mod">
          <ac:chgData name="Jinyoung Ko" userId="76e4a963-9504-4d56-beee-89ff49c7b1a1" providerId="ADAL" clId="{AEB4C311-0DAC-7247-B120-49F50BB1C3B1}" dt="2024-07-14T18:40:09.774" v="33" actId="1076"/>
          <ac:spMkLst>
            <pc:docMk/>
            <pc:sldMk cId="961516839" sldId="458"/>
            <ac:spMk id="74" creationId="{957051B1-FED6-1094-CAD7-E4D45CCF453A}"/>
          </ac:spMkLst>
        </pc:spChg>
        <pc:spChg chg="mod">
          <ac:chgData name="Jinyoung Ko" userId="76e4a963-9504-4d56-beee-89ff49c7b1a1" providerId="ADAL" clId="{AEB4C311-0DAC-7247-B120-49F50BB1C3B1}" dt="2024-07-14T18:42:03.643" v="66" actId="1038"/>
          <ac:spMkLst>
            <pc:docMk/>
            <pc:sldMk cId="961516839" sldId="458"/>
            <ac:spMk id="75" creationId="{B1778E87-3B1C-9EF9-F67C-29511B615117}"/>
          </ac:spMkLst>
        </pc:spChg>
        <pc:picChg chg="add del">
          <ac:chgData name="Jinyoung Ko" userId="76e4a963-9504-4d56-beee-89ff49c7b1a1" providerId="ADAL" clId="{AEB4C311-0DAC-7247-B120-49F50BB1C3B1}" dt="2024-07-14T18:39:13.991" v="20" actId="21"/>
          <ac:picMkLst>
            <pc:docMk/>
            <pc:sldMk cId="961516839" sldId="458"/>
            <ac:picMk id="3" creationId="{84780F54-4E66-D467-DAE8-227466529BED}"/>
          </ac:picMkLst>
        </pc:picChg>
        <pc:picChg chg="add mod">
          <ac:chgData name="Jinyoung Ko" userId="76e4a963-9504-4d56-beee-89ff49c7b1a1" providerId="ADAL" clId="{AEB4C311-0DAC-7247-B120-49F50BB1C3B1}" dt="2024-07-14T18:41:21.592" v="47" actId="1037"/>
          <ac:picMkLst>
            <pc:docMk/>
            <pc:sldMk cId="961516839" sldId="458"/>
            <ac:picMk id="15" creationId="{2B7EE239-9703-CFE0-1625-2550D0407789}"/>
          </ac:picMkLst>
        </pc:picChg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3" creationId="{AEB233A1-D550-CE78-9E7B-AA0713FE7359}"/>
          </ac:spMkLst>
        </pc:spChg>
        <pc:spChg chg="mod">
          <ac:chgData name="Jinyoung Ko" userId="76e4a963-9504-4d56-beee-89ff49c7b1a1" providerId="ADAL" clId="{AEB4C311-0DAC-7247-B120-49F50BB1C3B1}" dt="2024-07-16T03:36:41.856" v="1003" actId="404"/>
          <ac:spMkLst>
            <pc:docMk/>
            <pc:sldMk cId="245434029" sldId="459"/>
            <ac:spMk id="5" creationId="{30E3D251-6278-2017-FB30-CB09D22094DE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9" creationId="{CD749911-F8F9-DA86-D16A-8D2AAAA2DCED}"/>
          </ac:spMkLst>
        </pc:spChg>
        <pc:spChg chg="add del mod">
          <ac:chgData name="Jinyoung Ko" userId="76e4a963-9504-4d56-beee-89ff49c7b1a1" providerId="ADAL" clId="{AEB4C311-0DAC-7247-B120-49F50BB1C3B1}" dt="2024-07-16T03:38:27.757" v="1088" actId="206"/>
          <ac:spMkLst>
            <pc:docMk/>
            <pc:sldMk cId="245434029" sldId="459"/>
            <ac:spMk id="10" creationId="{BC564C1C-59D6-3604-F556-333D36C42D46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3" creationId="{ABFEF383-B93E-68B7-9414-988D1DE29A38}"/>
          </ac:spMkLst>
        </pc:spChg>
        <pc:spChg chg="add del mod">
          <ac:chgData name="Jinyoung Ko" userId="76e4a963-9504-4d56-beee-89ff49c7b1a1" providerId="ADAL" clId="{AEB4C311-0DAC-7247-B120-49F50BB1C3B1}" dt="2024-07-16T03:38:33.014" v="1090" actId="21"/>
          <ac:spMkLst>
            <pc:docMk/>
            <pc:sldMk cId="245434029" sldId="459"/>
            <ac:spMk id="16" creationId="{3C1502D6-7E4C-4200-3BD1-D4867A386E8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7" creationId="{696DF7EA-344D-D0FA-0915-51260E3031F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8" creationId="{3CA1320A-7383-44B0-DF22-DCCE60F1DAD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9" creationId="{190C7244-F720-5018-2BF2-3B65F44EC919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1" creationId="{719411F1-D5D2-2012-AF33-E79B91EFC79F}"/>
          </ac:spMkLst>
        </pc:spChg>
        <pc:spChg chg="add del mod">
          <ac:chgData name="Jinyoung Ko" userId="76e4a963-9504-4d56-beee-89ff49c7b1a1" providerId="ADAL" clId="{AEB4C311-0DAC-7247-B120-49F50BB1C3B1}" dt="2024-07-16T03:38:30.335" v="1089" actId="21"/>
          <ac:spMkLst>
            <pc:docMk/>
            <pc:sldMk cId="245434029" sldId="459"/>
            <ac:spMk id="22" creationId="{CAF34742-3E4D-A8AC-6BE2-4C210D6651B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3" creationId="{46016CF1-B908-3FC2-0E3F-025252941E71}"/>
          </ac:spMkLst>
        </pc:spChg>
        <pc:spChg chg="mod">
          <ac:chgData name="Jinyoung Ko" userId="76e4a963-9504-4d56-beee-89ff49c7b1a1" providerId="ADAL" clId="{AEB4C311-0DAC-7247-B120-49F50BB1C3B1}" dt="2024-07-16T03:37:19.589" v="1071" actId="404"/>
          <ac:spMkLst>
            <pc:docMk/>
            <pc:sldMk cId="245434029" sldId="459"/>
            <ac:spMk id="35" creationId="{AB2A3666-36DE-114C-967C-2ADC7335344F}"/>
          </ac:spMkLst>
        </pc:spChg>
        <pc:grpChg chg="add mod">
          <ac:chgData name="Jinyoung Ko" userId="76e4a963-9504-4d56-beee-89ff49c7b1a1" providerId="ADAL" clId="{AEB4C311-0DAC-7247-B120-49F50BB1C3B1}" dt="2024-07-16T03:38:02.167" v="1080" actId="164"/>
          <ac:grpSpMkLst>
            <pc:docMk/>
            <pc:sldMk cId="245434029" sldId="459"/>
            <ac:grpSpMk id="24" creationId="{606B0FE6-3539-DACC-F5A5-21A54AC12595}"/>
          </ac:grpSpMkLst>
        </pc:grp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1" creationId="{87715977-E0E4-6CE1-80B4-82B5827200C1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2" creationId="{4015E54E-598B-28BB-CA86-97EC8108AB77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4" creationId="{AF0BD879-54D7-65D3-4716-4FD92B77D8D1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5" creationId="{3D4548D6-C043-3C3E-21C6-40F00E51EB38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20" creationId="{881A7242-5ABD-CC13-AF60-D0A62EA238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4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367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FF095A-F86B-4B29-8A9F-DF3D3D1F3E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685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E161A-C58E-46BC-841F-53FF186EA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47200" y="6451245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7FE1784-1781-499E-871F-3D16C04824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03EF16-3E53-4F9D-BA38-011DC838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92" y="149467"/>
            <a:ext cx="10155208" cy="721803"/>
          </a:xfrm>
          <a:prstGeom prst="rect">
            <a:avLst/>
          </a:prstGeom>
        </p:spPr>
        <p:txBody>
          <a:bodyPr anchor="ctr"/>
          <a:lstStyle>
            <a:lvl1pPr algn="l">
              <a:defRPr sz="21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198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2024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  <p:sldLayoutId id="2147483691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July 30,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2024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970322"/>
                <a:ext cx="11731832" cy="564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Bayes’ theorem</a:t>
                </a:r>
              </a:p>
              <a:p>
                <a:pPr algn="ctr" latinLnBrk="0"/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400" b="0" dirty="0"/>
                  <a:t>     </a:t>
                </a:r>
                <a:r>
                  <a:rPr lang="en-CA" sz="2400" b="0" dirty="0">
                    <a:sym typeface="Wingdings" panose="05000000000000000000" pitchFamily="2" charset="2"/>
                  </a:rPr>
                  <a:t>   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r>
                  <a:rPr lang="en-CA" sz="2400" b="1" dirty="0"/>
                  <a:t>Bayesian modelling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400" b="1" dirty="0"/>
              </a:p>
              <a:p>
                <a:pPr latinLnBrk="0"/>
                <a:endParaRPr lang="en-CA" sz="2400" dirty="0"/>
              </a:p>
              <a:p>
                <a:pPr marL="4310063" latinLnBrk="0"/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: Model parameters</a:t>
                </a:r>
              </a:p>
              <a:p>
                <a:pPr marL="4310063" latinLnBrk="0"/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sz="2400" dirty="0"/>
                  <a:t>: Data</a:t>
                </a:r>
              </a:p>
              <a:p>
                <a:pPr marL="4310063" latinLnBrk="0"/>
                <a:endParaRPr lang="en-US" sz="2400" dirty="0"/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Encode our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prior knowledge</a:t>
                </a: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Quantify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model uncertainty</a:t>
                </a:r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Easily introduce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hidden (unobserved) variables</a:t>
                </a: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Seamlessly combine data from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heterogeneous sources</a:t>
                </a:r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70322"/>
                <a:ext cx="11731832" cy="5647893"/>
              </a:xfrm>
              <a:prstGeom prst="rect">
                <a:avLst/>
              </a:prstGeom>
              <a:blipFill>
                <a:blip r:embed="rId2"/>
                <a:stretch>
                  <a:fillRect l="-779" t="-755" b="-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F9EFFA-AAD5-B4B7-E530-EACEEFDA641C}"/>
              </a:ext>
            </a:extLst>
          </p:cNvPr>
          <p:cNvSpPr txBox="1"/>
          <p:nvPr/>
        </p:nvSpPr>
        <p:spPr>
          <a:xfrm>
            <a:off x="4559029" y="2101286"/>
            <a:ext cx="13420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96618-A332-25C4-4718-23B9EEC9E704}"/>
                  </a:ext>
                </a:extLst>
              </p:cNvPr>
              <p:cNvSpPr txBox="1"/>
              <p:nvPr/>
            </p:nvSpPr>
            <p:spPr>
              <a:xfrm>
                <a:off x="8473571" y="2587970"/>
                <a:ext cx="2744662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Prior probability</a:t>
                </a:r>
              </a:p>
              <a:p>
                <a:pPr latinLnBrk="0"/>
                <a:r>
                  <a:rPr lang="en-CA" sz="2000" dirty="0"/>
                  <a:t>(prior knowledge on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96618-A332-25C4-4718-23B9EEC9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571" y="2587970"/>
                <a:ext cx="2744662" cy="707886"/>
              </a:xfrm>
              <a:prstGeom prst="rect">
                <a:avLst/>
              </a:prstGeom>
              <a:blipFill>
                <a:blip r:embed="rId3"/>
                <a:stretch>
                  <a:fillRect l="-1991" t="-3390" r="-1327" b="-14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D1DD-CEC5-431C-264A-521306A074FE}"/>
                  </a:ext>
                </a:extLst>
              </p:cNvPr>
              <p:cNvSpPr txBox="1"/>
              <p:nvPr/>
            </p:nvSpPr>
            <p:spPr>
              <a:xfrm>
                <a:off x="546642" y="3344889"/>
                <a:ext cx="3073277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Posterior probability</a:t>
                </a:r>
              </a:p>
              <a:p>
                <a:pPr latinLnBrk="0"/>
                <a:r>
                  <a:rPr lang="en-CA" sz="2000" dirty="0"/>
                  <a:t>(updated knowledge on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br>
                  <a:rPr lang="en-CA" sz="2000" dirty="0"/>
                </a:br>
                <a:r>
                  <a:rPr lang="en-CA" sz="2000" dirty="0"/>
                  <a:t>after observing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D1DD-CEC5-431C-264A-521306A07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2" y="3344889"/>
                <a:ext cx="3073277" cy="1015663"/>
              </a:xfrm>
              <a:prstGeom prst="rect">
                <a:avLst/>
              </a:prstGeom>
              <a:blipFill>
                <a:blip r:embed="rId4"/>
                <a:stretch>
                  <a:fillRect l="-1976" t="-2381" b="-10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BDE7D-697B-715E-CD99-75C631FB19E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82096" y="2941913"/>
            <a:ext cx="89147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95AB6F-8420-E8F9-5A84-4A533E7FC1AC}"/>
              </a:ext>
            </a:extLst>
          </p:cNvPr>
          <p:cNvCxnSpPr>
            <a:cxnSpLocks/>
          </p:cNvCxnSpPr>
          <p:nvPr/>
        </p:nvCxnSpPr>
        <p:spPr>
          <a:xfrm>
            <a:off x="5526341" y="2501396"/>
            <a:ext cx="409819" cy="31220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CED8F-CA4F-2EC2-9077-DA0C84F2090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19919" y="3344889"/>
            <a:ext cx="1000719" cy="50783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8B6B3A-9138-50CA-B813-9B241CBB749D}"/>
              </a:ext>
            </a:extLst>
          </p:cNvPr>
          <p:cNvSpPr txBox="1"/>
          <p:nvPr/>
        </p:nvSpPr>
        <p:spPr>
          <a:xfrm>
            <a:off x="8269322" y="5883874"/>
            <a:ext cx="172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Flexible model structure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88BEEB-D0AE-8BB2-3D62-56F4E3A4E63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906222" y="6031170"/>
            <a:ext cx="363100" cy="1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770FE-448A-4EAB-0D66-6CF245E55822}"/>
              </a:ext>
            </a:extLst>
          </p:cNvPr>
          <p:cNvCxnSpPr>
            <a:cxnSpLocks/>
          </p:cNvCxnSpPr>
          <p:nvPr/>
        </p:nvCxnSpPr>
        <p:spPr>
          <a:xfrm flipH="1">
            <a:off x="7906222" y="6207040"/>
            <a:ext cx="363100" cy="15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59C869-075D-1E7B-8A3B-0E9B4D561151}"/>
                  </a:ext>
                </a:extLst>
              </p:cNvPr>
              <p:cNvSpPr txBox="1"/>
              <p:nvPr/>
            </p:nvSpPr>
            <p:spPr>
              <a:xfrm>
                <a:off x="1161536" y="3203547"/>
                <a:ext cx="6175022" cy="305518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59C869-075D-1E7B-8A3B-0E9B4D56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3203547"/>
                <a:ext cx="6175022" cy="3055186"/>
              </a:xfrm>
              <a:prstGeom prst="rect">
                <a:avLst/>
              </a:prstGeom>
              <a:blipFill>
                <a:blip r:embed="rId2"/>
                <a:stretch>
                  <a:fillRect l="-2962" t="-25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8D8E9-27B1-C872-121F-95DF782346F6}"/>
                  </a:ext>
                </a:extLst>
              </p:cNvPr>
              <p:cNvSpPr txBox="1"/>
              <p:nvPr/>
            </p:nvSpPr>
            <p:spPr>
              <a:xfrm>
                <a:off x="1379883" y="945564"/>
                <a:ext cx="396240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8D8E9-27B1-C872-121F-95DF7823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83" y="945564"/>
                <a:ext cx="3962400" cy="1001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F61FE-F8B4-4A62-3218-DFDEA1A6C026}"/>
                  </a:ext>
                </a:extLst>
              </p:cNvPr>
              <p:cNvSpPr txBox="1"/>
              <p:nvPr/>
            </p:nvSpPr>
            <p:spPr>
              <a:xfrm>
                <a:off x="4973983" y="941633"/>
                <a:ext cx="3213100" cy="1085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𝐃</m:t>
                                  </m:r>
                                </m:e>
                              </m:d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F61FE-F8B4-4A62-3218-DFDEA1A6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83" y="941633"/>
                <a:ext cx="3213100" cy="1085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6139F-00C7-A503-0CE1-076C44FF6ACC}"/>
                  </a:ext>
                </a:extLst>
              </p:cNvPr>
              <p:cNvSpPr txBox="1"/>
              <p:nvPr/>
            </p:nvSpPr>
            <p:spPr>
              <a:xfrm>
                <a:off x="7653683" y="1184293"/>
                <a:ext cx="32131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6139F-00C7-A503-0CE1-076C44FF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683" y="1184293"/>
                <a:ext cx="32131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B560493-4227-7A23-2861-ADDD38BE1122}"/>
              </a:ext>
            </a:extLst>
          </p:cNvPr>
          <p:cNvSpPr/>
          <p:nvPr/>
        </p:nvSpPr>
        <p:spPr>
          <a:xfrm>
            <a:off x="5513936" y="1507332"/>
            <a:ext cx="2519363" cy="435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551D6-E162-6DB2-8BFD-F5DE791497F0}"/>
              </a:ext>
            </a:extLst>
          </p:cNvPr>
          <p:cNvSpPr txBox="1"/>
          <p:nvPr/>
        </p:nvSpPr>
        <p:spPr>
          <a:xfrm>
            <a:off x="8187083" y="2101587"/>
            <a:ext cx="347242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Marginal likelihood</a:t>
            </a:r>
            <a:br>
              <a:rPr lang="en-CA" sz="2000" dirty="0"/>
            </a:br>
            <a:r>
              <a:rPr lang="en-CA" sz="2000" dirty="0"/>
              <a:t>(a.k.a., normalizing constant)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D5A94-44F6-8556-4204-06971A4DF559}"/>
              </a:ext>
            </a:extLst>
          </p:cNvPr>
          <p:cNvCxnSpPr>
            <a:cxnSpLocks/>
          </p:cNvCxnSpPr>
          <p:nvPr/>
        </p:nvCxnSpPr>
        <p:spPr>
          <a:xfrm flipH="1" flipV="1">
            <a:off x="7445889" y="2012479"/>
            <a:ext cx="741194" cy="22120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9C009-52ED-6211-20E7-61695258C4F2}"/>
                  </a:ext>
                </a:extLst>
              </p:cNvPr>
              <p:cNvSpPr txBox="1"/>
              <p:nvPr/>
            </p:nvSpPr>
            <p:spPr>
              <a:xfrm>
                <a:off x="6454438" y="3203547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9C009-52ED-6211-20E7-61695258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3203547"/>
                <a:ext cx="6128424" cy="3297304"/>
              </a:xfrm>
              <a:prstGeom prst="rect">
                <a:avLst/>
              </a:prstGeom>
              <a:blipFill>
                <a:blip r:embed="rId6"/>
                <a:stretch>
                  <a:fillRect l="-2985" t="-2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0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 animBg="1"/>
      <p:bldP spid="11" grpId="1" animBg="1"/>
      <p:bldP spid="12" grpId="0" animBg="1"/>
      <p:bldP spid="12" grpId="1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AB667-1767-E732-78AA-9A2493F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5E52A-FFB6-50DA-ED6F-F7264D30E7AB}"/>
              </a:ext>
            </a:extLst>
          </p:cNvPr>
          <p:cNvSpPr txBox="1"/>
          <p:nvPr/>
        </p:nvSpPr>
        <p:spPr>
          <a:xfrm>
            <a:off x="1797656" y="1448930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DD221-2DA9-DFA6-3629-77E296C1E96E}"/>
              </a:ext>
            </a:extLst>
          </p:cNvPr>
          <p:cNvSpPr txBox="1"/>
          <p:nvPr/>
        </p:nvSpPr>
        <p:spPr>
          <a:xfrm>
            <a:off x="7904951" y="1617700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A2CF23-AE2C-2D89-E473-D66464CE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8787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21C472-B90F-0BB8-7F55-866F6E9A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08787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D6960C-A5A1-ED38-BB28-96C44F479047}"/>
              </a:ext>
            </a:extLst>
          </p:cNvPr>
          <p:cNvGrpSpPr/>
          <p:nvPr/>
        </p:nvGrpSpPr>
        <p:grpSpPr>
          <a:xfrm>
            <a:off x="8179273" y="1526751"/>
            <a:ext cx="3912208" cy="3631372"/>
            <a:chOff x="100519" y="1526751"/>
            <a:chExt cx="3912208" cy="3631372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79180CA0-70F1-4B72-B7B9-D0AEF65C2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9" y="2248875"/>
              <a:ext cx="3912208" cy="2909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0131B8-81BB-4445-B9D2-433B4C6096A8}"/>
                </a:ext>
              </a:extLst>
            </p:cNvPr>
            <p:cNvSpPr txBox="1"/>
            <p:nvPr/>
          </p:nvSpPr>
          <p:spPr>
            <a:xfrm>
              <a:off x="747069" y="1526751"/>
              <a:ext cx="306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CA" dirty="0" err="1"/>
                <a:t>Subsubset</a:t>
              </a:r>
              <a:endParaRPr lang="en-CA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5FED8F-6FED-A712-55A7-7DF14EBF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8875"/>
            <a:ext cx="3912208" cy="29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A29917-78E2-2F68-457C-43B86E59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9323"/>
            <a:ext cx="3911606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81A1D-E257-CACB-E6E6-229535C73438}"/>
              </a:ext>
            </a:extLst>
          </p:cNvPr>
          <p:cNvSpPr txBox="1"/>
          <p:nvPr/>
        </p:nvSpPr>
        <p:spPr>
          <a:xfrm>
            <a:off x="774095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Full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18AB-9098-0888-E71F-CA19398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FC8A91E-2923-23E2-CF07-82E186AF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96" y="2248875"/>
            <a:ext cx="3912208" cy="29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88114-DEFC-6232-3773-F278F71B6B15}"/>
              </a:ext>
            </a:extLst>
          </p:cNvPr>
          <p:cNvSpPr txBox="1"/>
          <p:nvPr/>
        </p:nvSpPr>
        <p:spPr>
          <a:xfrm>
            <a:off x="4800260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val="5331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8AAB601-898C-0DA6-F5A8-390A3273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8875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CAC976-E767-B2FE-6BB0-60E9FFA3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99" y="2249323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2461D6D-87E4-BFB2-DAC6-3BCC25B2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76" y="2249323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0131B8-81BB-4445-B9D2-433B4C6096A8}"/>
              </a:ext>
            </a:extLst>
          </p:cNvPr>
          <p:cNvSpPr txBox="1"/>
          <p:nvPr/>
        </p:nvSpPr>
        <p:spPr>
          <a:xfrm>
            <a:off x="8825823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 err="1"/>
              <a:t>Subsubset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81A1D-E257-CACB-E6E6-229535C73438}"/>
              </a:ext>
            </a:extLst>
          </p:cNvPr>
          <p:cNvSpPr txBox="1"/>
          <p:nvPr/>
        </p:nvSpPr>
        <p:spPr>
          <a:xfrm>
            <a:off x="774095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Full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18AB-9098-0888-E71F-CA19398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88114-DEFC-6232-3773-F278F71B6B15}"/>
              </a:ext>
            </a:extLst>
          </p:cNvPr>
          <p:cNvSpPr txBox="1"/>
          <p:nvPr/>
        </p:nvSpPr>
        <p:spPr>
          <a:xfrm>
            <a:off x="4800260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val="400421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12874-BF27-D2F1-7A67-AF342501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7DA486-BE35-DD92-C266-1BA130A1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4" y="1780770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DFCEB65-6F66-475D-1781-59742DDB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61" y="1780770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CD7FC-F410-6825-BB3E-78DABEB5B900}"/>
              </a:ext>
            </a:extLst>
          </p:cNvPr>
          <p:cNvSpPr txBox="1"/>
          <p:nvPr/>
        </p:nvSpPr>
        <p:spPr>
          <a:xfrm>
            <a:off x="1797656" y="1020913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2E999-F2F2-9A1A-F706-F9F90287B802}"/>
              </a:ext>
            </a:extLst>
          </p:cNvPr>
          <p:cNvSpPr txBox="1"/>
          <p:nvPr/>
        </p:nvSpPr>
        <p:spPr>
          <a:xfrm>
            <a:off x="7904951" y="1189683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</p:spTree>
    <p:extLst>
      <p:ext uri="{BB962C8B-B14F-4D97-AF65-F5344CB8AC3E}">
        <p14:creationId xmlns:p14="http://schemas.microsoft.com/office/powerpoint/2010/main" val="2720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380D9-7D28-C1D6-2009-48FD4823F6DC}"/>
                  </a:ext>
                </a:extLst>
              </p:cNvPr>
              <p:cNvSpPr txBox="1"/>
              <p:nvPr/>
            </p:nvSpPr>
            <p:spPr>
              <a:xfrm>
                <a:off x="1161536" y="1977862"/>
                <a:ext cx="6175022" cy="305518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380D9-7D28-C1D6-2009-48FD4823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1977862"/>
                <a:ext cx="6175022" cy="3055186"/>
              </a:xfrm>
              <a:prstGeom prst="rect">
                <a:avLst/>
              </a:prstGeom>
              <a:blipFill>
                <a:blip r:embed="rId2"/>
                <a:stretch>
                  <a:fillRect l="-2962" t="-23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F349B-C4B6-3874-D906-BF7C21A242F1}"/>
                  </a:ext>
                </a:extLst>
              </p:cNvPr>
              <p:cNvSpPr txBox="1"/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F349B-C4B6-3874-D906-BF7C21A2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blipFill>
                <a:blip r:embed="rId3"/>
                <a:stretch>
                  <a:fillRect l="-2985" t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0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3FA151-0DD9-D53E-86CD-48181427D36F}"/>
                  </a:ext>
                </a:extLst>
              </p:cNvPr>
              <p:cNvSpPr txBox="1"/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3FA151-0DD9-D53E-86CD-48181427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blipFill>
                <a:blip r:embed="rId2"/>
                <a:stretch>
                  <a:fillRect l="-2985" t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3E7AC-8C3D-2CD1-AEB8-F5F9BD11CD6A}"/>
                  </a:ext>
                </a:extLst>
              </p:cNvPr>
              <p:cNvSpPr txBox="1"/>
              <p:nvPr/>
            </p:nvSpPr>
            <p:spPr>
              <a:xfrm>
                <a:off x="1161536" y="1977862"/>
                <a:ext cx="6175022" cy="35813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trike="sngStrike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trike="sngStrike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 strike="sngStrike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trike="sngStrike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 strike="sngStrike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trike="sngStrike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strike="sngStrike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=1/100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3E7AC-8C3D-2CD1-AEB8-F5F9BD11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1977862"/>
                <a:ext cx="6175022" cy="3581356"/>
              </a:xfrm>
              <a:prstGeom prst="rect">
                <a:avLst/>
              </a:prstGeom>
              <a:blipFill>
                <a:blip r:embed="rId3"/>
                <a:stretch>
                  <a:fillRect l="-2962" t="-20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316D3D-5518-C4FB-6B80-F86FA9C0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EC11F-8B16-3E97-1FE4-566C84870325}"/>
              </a:ext>
            </a:extLst>
          </p:cNvPr>
          <p:cNvSpPr txBox="1"/>
          <p:nvPr/>
        </p:nvSpPr>
        <p:spPr>
          <a:xfrm>
            <a:off x="1362286" y="1373576"/>
            <a:ext cx="3990317" cy="8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Without informative prior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390E1-1430-6CBD-4C03-BD64D4DA9222}"/>
              </a:ext>
            </a:extLst>
          </p:cNvPr>
          <p:cNvSpPr txBox="1"/>
          <p:nvPr/>
        </p:nvSpPr>
        <p:spPr>
          <a:xfrm>
            <a:off x="7088834" y="1453739"/>
            <a:ext cx="472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 informative prior (positive correlation)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04D3B89-9179-A5D7-5294-3C117393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189331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3C0B870-5F85-C163-B4A1-67AEB8E5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89331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45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5500" y="1516972"/>
            <a:ext cx="10037821" cy="4718958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CA" sz="2800" b="1" strike="sngStrike" dirty="0"/>
              <a:t>Measurement uncertainty and Bayesian estimation</a:t>
            </a:r>
            <a:endParaRPr lang="en-CA" sz="2800" strike="sngStrike" dirty="0"/>
          </a:p>
          <a:p>
            <a:pPr>
              <a:spcBef>
                <a:spcPts val="3000"/>
              </a:spcBef>
            </a:pPr>
            <a:r>
              <a:rPr lang="en-CA" sz="2800" b="1" dirty="0"/>
              <a:t>Bayesian linear regression</a:t>
            </a:r>
            <a:endParaRPr lang="en-CA" sz="2800" dirty="0"/>
          </a:p>
          <a:p>
            <a:pPr>
              <a:spcBef>
                <a:spcPts val="3000"/>
              </a:spcBef>
            </a:pPr>
            <a:r>
              <a:rPr lang="en-CA" sz="2800" b="1" dirty="0"/>
              <a:t>Latent/unobservable variables</a:t>
            </a:r>
            <a:endParaRPr lang="en-CA" sz="2800" dirty="0"/>
          </a:p>
          <a:p>
            <a:pPr>
              <a:spcBef>
                <a:spcPts val="3000"/>
              </a:spcBef>
            </a:pPr>
            <a:r>
              <a:rPr lang="en-CA" sz="2800" b="1" dirty="0"/>
              <a:t>Advanced Topics: </a:t>
            </a:r>
            <a:r>
              <a:rPr lang="en-US" sz="2800" dirty="0"/>
              <a:t>Design of Experiment and Optimization</a:t>
            </a:r>
            <a:endParaRPr lang="en-CA" sz="2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91174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87969F45-A690-8FE1-5815-84BE0B19E2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Aleatoric VS. Epistemic Uncertainty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BF841-0121-B880-49F0-173E51EA9FE4}"/>
              </a:ext>
            </a:extLst>
          </p:cNvPr>
          <p:cNvSpPr txBox="1"/>
          <p:nvPr/>
        </p:nvSpPr>
        <p:spPr>
          <a:xfrm>
            <a:off x="419100" y="1558403"/>
            <a:ext cx="11353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CA" sz="2800" b="1" dirty="0"/>
              <a:t>Aleatoric uncertainty </a:t>
            </a:r>
            <a:r>
              <a:rPr lang="en-CA" sz="2800" dirty="0"/>
              <a:t>is also known as stochastic (random) uncertainty, and is representative of unknowns that differ each time we run the same experiment. </a:t>
            </a:r>
          </a:p>
          <a:p>
            <a:pPr latinLnBrk="0"/>
            <a:endParaRPr lang="en-CA" sz="2800" dirty="0"/>
          </a:p>
          <a:p>
            <a:pPr latinLnBrk="0"/>
            <a:r>
              <a:rPr lang="en-CA" sz="2800" b="1" dirty="0"/>
              <a:t>Epistemic uncertainty </a:t>
            </a:r>
            <a:r>
              <a:rPr lang="en-CA" sz="2800" dirty="0"/>
              <a:t>is also known as systematic uncertainty, and is due to things one could in principle know but does not in practice. This may be because a measurement is not accurate, because the model neglects certain effects, or because particular data have been deliberately hidden.</a:t>
            </a:r>
          </a:p>
        </p:txBody>
      </p:sp>
    </p:spTree>
    <p:extLst>
      <p:ext uri="{BB962C8B-B14F-4D97-AF65-F5344CB8AC3E}">
        <p14:creationId xmlns:p14="http://schemas.microsoft.com/office/powerpoint/2010/main" val="21493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Aleatoric VS. Epistemic Uncertainty</a:t>
            </a:r>
            <a:endParaRPr lang="en-C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D6773F-C29D-43B4-7366-2EDD6F92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98" y="1507788"/>
            <a:ext cx="53816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745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8C2E4D-1D5E-1FB7-F410-2DDBD78C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Aleatoric VS. Epistemic Uncertainty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9B22F6-2DCD-6BD0-B349-41E65252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588547"/>
            <a:ext cx="5286375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2A5452-FD82-4337-90DF-E415AEC72956}"/>
              </a:ext>
            </a:extLst>
          </p:cNvPr>
          <p:cNvGrpSpPr/>
          <p:nvPr/>
        </p:nvGrpSpPr>
        <p:grpSpPr>
          <a:xfrm>
            <a:off x="1368830" y="1414262"/>
            <a:ext cx="9479744" cy="2903738"/>
            <a:chOff x="144660" y="1726510"/>
            <a:chExt cx="8266918" cy="25322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AE11BD-9E62-48DF-B79E-BF2E99332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5739" y="1726510"/>
              <a:ext cx="3695839" cy="253223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961347E-CF58-4C76-9639-D12474A2E363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660" y="1726510"/>
              <a:ext cx="4013358" cy="2532238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B76F17-0D9F-435F-9030-B3A3CA5B7F7E}"/>
              </a:ext>
            </a:extLst>
          </p:cNvPr>
          <p:cNvSpPr txBox="1"/>
          <p:nvPr/>
        </p:nvSpPr>
        <p:spPr>
          <a:xfrm>
            <a:off x="993140" y="4655448"/>
            <a:ext cx="10640060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Create datasets from the FRP for empirical validation of simulation tools, which has limited input uncertainty compared to real buildings.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Provide modeling Input document + operational data</a:t>
            </a:r>
          </a:p>
          <a:p>
            <a:pPr marL="214313" marR="0" lvl="0" indent="-2143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Demonstrate with a detailed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EnergyPlus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D717F-ACA4-EC20-281F-12518649D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61201660-FFDE-919C-7B8C-C497CC752A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Material Property Calibration/Estimation</a:t>
            </a:r>
          </a:p>
        </p:txBody>
      </p:sp>
    </p:spTree>
    <p:extLst>
      <p:ext uri="{BB962C8B-B14F-4D97-AF65-F5344CB8AC3E}">
        <p14:creationId xmlns:p14="http://schemas.microsoft.com/office/powerpoint/2010/main" val="100018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7AD16-3E71-83F6-AA38-B2D0971F2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1" name="Title 2">
            <a:extLst>
              <a:ext uri="{FF2B5EF4-FFF2-40B4-BE49-F238E27FC236}">
                <a16:creationId xmlns:a16="http://schemas.microsoft.com/office/drawing/2014/main" id="{D954FA7B-5153-DBAE-8719-7574444515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Bayesian Material Property Calibration/Estimation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E1EB5-3186-268A-BC59-7E16C20197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FE1784-1781-499E-871F-3D16C048249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4B40AE4-1A69-CA3F-DDCD-08577ACAFFC3}"/>
              </a:ext>
            </a:extLst>
          </p:cNvPr>
          <p:cNvGrpSpPr/>
          <p:nvPr/>
        </p:nvGrpSpPr>
        <p:grpSpPr>
          <a:xfrm>
            <a:off x="984589" y="1392433"/>
            <a:ext cx="9912012" cy="5017534"/>
            <a:chOff x="1911051" y="1870141"/>
            <a:chExt cx="8059087" cy="40795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9FAB5C8-1B96-1A0A-C5F4-A88F2E76FEC1}"/>
                </a:ext>
              </a:extLst>
            </p:cNvPr>
            <p:cNvGrpSpPr/>
            <p:nvPr/>
          </p:nvGrpSpPr>
          <p:grpSpPr>
            <a:xfrm>
              <a:off x="4030843" y="1870141"/>
              <a:ext cx="3905981" cy="3419639"/>
              <a:chOff x="4444894" y="1597152"/>
              <a:chExt cx="3780897" cy="331012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DACEFA-E4D8-87EC-096B-7D2DC8C7C737}"/>
                  </a:ext>
                </a:extLst>
              </p:cNvPr>
              <p:cNvSpPr/>
              <p:nvPr/>
            </p:nvSpPr>
            <p:spPr>
              <a:xfrm rot="16200000">
                <a:off x="3358339" y="2848928"/>
                <a:ext cx="3307080" cy="80962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D5EC2A-966D-BB88-E31D-091BBEA58E72}"/>
                  </a:ext>
                </a:extLst>
              </p:cNvPr>
              <p:cNvSpPr/>
              <p:nvPr/>
            </p:nvSpPr>
            <p:spPr>
              <a:xfrm rot="5400000">
                <a:off x="4892817" y="4383406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1CEAEE8-2EB0-E7E9-6FFA-40E219E01EA2}"/>
                  </a:ext>
                </a:extLst>
              </p:cNvPr>
              <p:cNvSpPr/>
              <p:nvPr/>
            </p:nvSpPr>
            <p:spPr>
              <a:xfrm rot="16200000">
                <a:off x="4892817" y="1314451"/>
                <a:ext cx="238125" cy="809625"/>
              </a:xfrm>
              <a:custGeom>
                <a:avLst/>
                <a:gdLst>
                  <a:gd name="connsiteX0" fmla="*/ 0 w 238125"/>
                  <a:gd name="connsiteY0" fmla="*/ 0 h 809625"/>
                  <a:gd name="connsiteX1" fmla="*/ 238125 w 238125"/>
                  <a:gd name="connsiteY1" fmla="*/ 0 h 809625"/>
                  <a:gd name="connsiteX2" fmla="*/ 238125 w 238125"/>
                  <a:gd name="connsiteY2" fmla="*/ 809625 h 809625"/>
                  <a:gd name="connsiteX3" fmla="*/ 0 w 238125"/>
                  <a:gd name="connsiteY3" fmla="*/ 809625 h 809625"/>
                  <a:gd name="connsiteX4" fmla="*/ 0 w 238125"/>
                  <a:gd name="connsiteY4" fmla="*/ 663574 h 809625"/>
                  <a:gd name="connsiteX5" fmla="*/ 76199 w 238125"/>
                  <a:gd name="connsiteY5" fmla="*/ 663574 h 809625"/>
                  <a:gd name="connsiteX6" fmla="*/ 76199 w 238125"/>
                  <a:gd name="connsiteY6" fmla="*/ 723899 h 809625"/>
                  <a:gd name="connsiteX7" fmla="*/ 161927 w 238125"/>
                  <a:gd name="connsiteY7" fmla="*/ 723899 h 809625"/>
                  <a:gd name="connsiteX8" fmla="*/ 161927 w 238125"/>
                  <a:gd name="connsiteY8" fmla="*/ 85725 h 809625"/>
                  <a:gd name="connsiteX9" fmla="*/ 76199 w 238125"/>
                  <a:gd name="connsiteY9" fmla="*/ 85725 h 809625"/>
                  <a:gd name="connsiteX10" fmla="*/ 76199 w 238125"/>
                  <a:gd name="connsiteY10" fmla="*/ 146050 h 809625"/>
                  <a:gd name="connsiteX11" fmla="*/ 0 w 238125"/>
                  <a:gd name="connsiteY11" fmla="*/ 14605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8125" h="809625">
                    <a:moveTo>
                      <a:pt x="0" y="0"/>
                    </a:moveTo>
                    <a:lnTo>
                      <a:pt x="238125" y="0"/>
                    </a:lnTo>
                    <a:lnTo>
                      <a:pt x="238125" y="809625"/>
                    </a:lnTo>
                    <a:lnTo>
                      <a:pt x="0" y="809625"/>
                    </a:lnTo>
                    <a:lnTo>
                      <a:pt x="0" y="663574"/>
                    </a:lnTo>
                    <a:lnTo>
                      <a:pt x="76199" y="663574"/>
                    </a:lnTo>
                    <a:lnTo>
                      <a:pt x="76199" y="723899"/>
                    </a:lnTo>
                    <a:lnTo>
                      <a:pt x="161927" y="723899"/>
                    </a:lnTo>
                    <a:lnTo>
                      <a:pt x="161927" y="85725"/>
                    </a:lnTo>
                    <a:lnTo>
                      <a:pt x="76199" y="85725"/>
                    </a:lnTo>
                    <a:lnTo>
                      <a:pt x="76199" y="146050"/>
                    </a:lnTo>
                    <a:lnTo>
                      <a:pt x="0" y="14605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A93353-3E28-B4D6-293D-9FFB6737C0A8}"/>
                  </a:ext>
                </a:extLst>
              </p:cNvPr>
              <p:cNvSpPr/>
              <p:nvPr/>
            </p:nvSpPr>
            <p:spPr>
              <a:xfrm rot="16200000">
                <a:off x="5532853" y="3261360"/>
                <a:ext cx="1645920" cy="1645920"/>
              </a:xfrm>
              <a:prstGeom prst="rect">
                <a:avLst/>
              </a:prstGeom>
              <a:solidFill>
                <a:srgbClr val="E6E6E6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D71D6D-8D12-61DB-003D-B249E6CB5929}"/>
                  </a:ext>
                </a:extLst>
              </p:cNvPr>
              <p:cNvSpPr/>
              <p:nvPr/>
            </p:nvSpPr>
            <p:spPr>
              <a:xfrm rot="16200000">
                <a:off x="5532853" y="1600200"/>
                <a:ext cx="1645920" cy="1645920"/>
              </a:xfrm>
              <a:prstGeom prst="rect">
                <a:avLst/>
              </a:prstGeom>
              <a:solidFill>
                <a:srgbClr val="E6E6E6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69C5EA7-7529-01A9-9C47-9D55CEED38A5}"/>
                  </a:ext>
                </a:extLst>
              </p:cNvPr>
              <p:cNvSpPr/>
              <p:nvPr/>
            </p:nvSpPr>
            <p:spPr>
              <a:xfrm rot="16200000">
                <a:off x="6150278" y="2878791"/>
                <a:ext cx="3310128" cy="74685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6280C6-046A-ECF9-2D9B-2EDF85FE9F01}"/>
                  </a:ext>
                </a:extLst>
              </p:cNvPr>
              <p:cNvSpPr/>
              <p:nvPr/>
            </p:nvSpPr>
            <p:spPr>
              <a:xfrm rot="16200000">
                <a:off x="5715733" y="344424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6A78C5-3410-4D59-342D-85C754C8599E}"/>
                  </a:ext>
                </a:extLst>
              </p:cNvPr>
              <p:cNvSpPr/>
              <p:nvPr/>
            </p:nvSpPr>
            <p:spPr>
              <a:xfrm rot="16200000">
                <a:off x="5715733" y="1783080"/>
                <a:ext cx="1280160" cy="128016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66729D5-5045-97F2-2DEC-038D1F60C04A}"/>
                  </a:ext>
                </a:extLst>
              </p:cNvPr>
              <p:cNvSpPr/>
              <p:nvPr/>
            </p:nvSpPr>
            <p:spPr>
              <a:xfrm rot="16200000">
                <a:off x="3821232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E6E9A1C-8327-06E8-8528-9554E6DE8327}"/>
                  </a:ext>
                </a:extLst>
              </p:cNvPr>
              <p:cNvSpPr/>
              <p:nvPr/>
            </p:nvSpPr>
            <p:spPr>
              <a:xfrm rot="16200000">
                <a:off x="2895446" y="3195660"/>
                <a:ext cx="3307080" cy="116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2D97CD1-9DDF-7E53-262A-2F00D0AAC15D}"/>
                  </a:ext>
                </a:extLst>
              </p:cNvPr>
              <p:cNvSpPr/>
              <p:nvPr/>
            </p:nvSpPr>
            <p:spPr>
              <a:xfrm rot="16200000">
                <a:off x="4368694" y="3234691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569750-FEC9-A3E2-C48E-6A22BAB425D4}"/>
                  </a:ext>
                </a:extLst>
              </p:cNvPr>
              <p:cNvSpPr/>
              <p:nvPr/>
            </p:nvSpPr>
            <p:spPr>
              <a:xfrm rot="16200000">
                <a:off x="5439120" y="323469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prstDash val="sysDash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95429-1FFE-D6DD-A213-84FC8B96BD3F}"/>
                  </a:ext>
                </a:extLst>
              </p:cNvPr>
              <p:cNvSpPr/>
              <p:nvPr/>
            </p:nvSpPr>
            <p:spPr>
              <a:xfrm rot="16200000">
                <a:off x="7079713" y="323088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B907EC-5418-ED7A-EE63-F9FFFA6BB6FB}"/>
                  </a:ext>
                </a:extLst>
              </p:cNvPr>
              <p:cNvSpPr/>
              <p:nvPr/>
            </p:nvSpPr>
            <p:spPr>
              <a:xfrm rot="16200000">
                <a:off x="8103871" y="3238500"/>
                <a:ext cx="198120" cy="45720"/>
              </a:xfrm>
              <a:prstGeom prst="rect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030044D-C2AD-DA60-B6CF-8A38AECE271C}"/>
                  </a:ext>
                </a:extLst>
              </p:cNvPr>
              <p:cNvSpPr/>
              <p:nvPr/>
            </p:nvSpPr>
            <p:spPr>
              <a:xfrm rot="16200000">
                <a:off x="4507012" y="3236120"/>
                <a:ext cx="198120" cy="45720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16238F4-4DCE-E4B4-8690-19CDEC73A284}"/>
                </a:ext>
              </a:extLst>
            </p:cNvPr>
            <p:cNvSpPr/>
            <p:nvPr/>
          </p:nvSpPr>
          <p:spPr>
            <a:xfrm>
              <a:off x="1911051" y="1974637"/>
              <a:ext cx="204674" cy="472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19F1FB-1377-BD0E-FE5F-0B4C1A090AF4}"/>
                </a:ext>
              </a:extLst>
            </p:cNvPr>
            <p:cNvSpPr txBox="1"/>
            <p:nvPr/>
          </p:nvSpPr>
          <p:spPr>
            <a:xfrm>
              <a:off x="2238886" y="1870141"/>
              <a:ext cx="1299755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Temperature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98341E-15B8-D057-40C5-2196D800EA31}"/>
                </a:ext>
              </a:extLst>
            </p:cNvPr>
            <p:cNvSpPr txBox="1"/>
            <p:nvPr/>
          </p:nvSpPr>
          <p:spPr>
            <a:xfrm>
              <a:off x="2238886" y="2218143"/>
              <a:ext cx="1299755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Heat flux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14155B-A76B-5212-383A-F76BC0BCB33D}"/>
                </a:ext>
              </a:extLst>
            </p:cNvPr>
            <p:cNvSpPr/>
            <p:nvPr/>
          </p:nvSpPr>
          <p:spPr>
            <a:xfrm>
              <a:off x="1911051" y="2322639"/>
              <a:ext cx="204674" cy="47233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33292C-9B38-F0CE-837D-45B606B9ABB9}"/>
                </a:ext>
              </a:extLst>
            </p:cNvPr>
            <p:cNvSpPr txBox="1"/>
            <p:nvPr/>
          </p:nvSpPr>
          <p:spPr>
            <a:xfrm>
              <a:off x="2119525" y="3402665"/>
              <a:ext cx="1126243" cy="34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Interior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3B6BAA-CE92-396E-8F3E-E72D4A6F3AF0}"/>
                </a:ext>
              </a:extLst>
            </p:cNvPr>
            <p:cNvSpPr txBox="1"/>
            <p:nvPr/>
          </p:nvSpPr>
          <p:spPr>
            <a:xfrm>
              <a:off x="8723894" y="3402665"/>
              <a:ext cx="1246244" cy="345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Exterior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1FFBBE-C8FF-23B7-54DF-41EBFF5A4B22}"/>
                </a:ext>
              </a:extLst>
            </p:cNvPr>
            <p:cNvSpPr txBox="1"/>
            <p:nvPr/>
          </p:nvSpPr>
          <p:spPr>
            <a:xfrm>
              <a:off x="3062390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Gypsum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2884F84-8481-C322-63C5-1B15674E5512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38641" y="5165302"/>
              <a:ext cx="596253" cy="394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6492F28-EDD5-F8E9-DA03-3C8D16E976F6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538641" y="5166778"/>
              <a:ext cx="1556152" cy="392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EA2097B-0C44-54B3-9CFD-A519306CFABE}"/>
                </a:ext>
              </a:extLst>
            </p:cNvPr>
            <p:cNvSpPr txBox="1"/>
            <p:nvPr/>
          </p:nvSpPr>
          <p:spPr>
            <a:xfrm>
              <a:off x="4134894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Batt Ins.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1FC58D7-4B69-278C-FD17-3CB1A9AD8EE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4611144" y="4885918"/>
              <a:ext cx="1" cy="673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DAFD0E-063A-3B3A-48D3-D2515192AA13}"/>
                </a:ext>
              </a:extLst>
            </p:cNvPr>
            <p:cNvSpPr txBox="1"/>
            <p:nvPr/>
          </p:nvSpPr>
          <p:spPr>
            <a:xfrm>
              <a:off x="5472488" y="5559334"/>
              <a:ext cx="952501" cy="39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Concrete block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246CCA9-9C90-C81F-2360-22C7440CCAD6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5948738" y="4915756"/>
              <a:ext cx="1" cy="6435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D313C93-DA09-D339-0B0B-4499F23F752F}"/>
                </a:ext>
              </a:extLst>
            </p:cNvPr>
            <p:cNvSpPr txBox="1"/>
            <p:nvPr/>
          </p:nvSpPr>
          <p:spPr>
            <a:xfrm>
              <a:off x="6498920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Air gap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EFDBCD1-AD3F-614E-B5DB-687A6AEFFAE4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6975170" y="4915756"/>
              <a:ext cx="1" cy="643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20CBFA-9B3A-469F-C309-B9DB46B9BB50}"/>
                </a:ext>
              </a:extLst>
            </p:cNvPr>
            <p:cNvSpPr txBox="1"/>
            <p:nvPr/>
          </p:nvSpPr>
          <p:spPr>
            <a:xfrm>
              <a:off x="7476845" y="5559335"/>
              <a:ext cx="952501" cy="232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Brick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8DF6EBF-30C4-B2DA-B9AA-09EABBC0AEB0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7476846" y="5159918"/>
              <a:ext cx="476249" cy="39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726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063FB7-70EA-4B25-B56D-4F9EFCF790CC}"/>
              </a:ext>
            </a:extLst>
          </p:cNvPr>
          <p:cNvSpPr/>
          <p:nvPr/>
        </p:nvSpPr>
        <p:spPr>
          <a:xfrm>
            <a:off x="1097940" y="1759735"/>
            <a:ext cx="344605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FDD2A8-FC73-4DD4-B5BA-BEB2773DB28A}"/>
              </a:ext>
            </a:extLst>
          </p:cNvPr>
          <p:cNvSpPr/>
          <p:nvPr/>
        </p:nvSpPr>
        <p:spPr>
          <a:xfrm>
            <a:off x="1442543" y="1759735"/>
            <a:ext cx="1148682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91AF53-4B23-435C-9DD5-5B5F2DC6AD36}"/>
              </a:ext>
            </a:extLst>
          </p:cNvPr>
          <p:cNvSpPr/>
          <p:nvPr/>
        </p:nvSpPr>
        <p:spPr>
          <a:xfrm>
            <a:off x="2591224" y="1759733"/>
            <a:ext cx="344605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67E3B-FA41-4C98-A1F9-1AD5D0CC4FED}"/>
              </a:ext>
            </a:extLst>
          </p:cNvPr>
          <p:cNvSpPr/>
          <p:nvPr/>
        </p:nvSpPr>
        <p:spPr>
          <a:xfrm>
            <a:off x="2935827" y="1759732"/>
            <a:ext cx="1733468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BF7905-50FF-4087-A8DD-D9D2186A91CD}"/>
              </a:ext>
            </a:extLst>
          </p:cNvPr>
          <p:cNvSpPr/>
          <p:nvPr/>
        </p:nvSpPr>
        <p:spPr>
          <a:xfrm>
            <a:off x="5013896" y="1759732"/>
            <a:ext cx="1148682" cy="22242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C6630-55A6-43F5-BB60-66FBE6A1F2A3}"/>
              </a:ext>
            </a:extLst>
          </p:cNvPr>
          <p:cNvSpPr/>
          <p:nvPr/>
        </p:nvSpPr>
        <p:spPr>
          <a:xfrm>
            <a:off x="1836087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890C9F-C0D0-41DF-A570-48EF200989CB}"/>
              </a:ext>
            </a:extLst>
          </p:cNvPr>
          <p:cNvSpPr/>
          <p:nvPr/>
        </p:nvSpPr>
        <p:spPr>
          <a:xfrm>
            <a:off x="2006649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C79FA9-120B-4602-B243-8958F0D1D180}"/>
              </a:ext>
            </a:extLst>
          </p:cNvPr>
          <p:cNvSpPr/>
          <p:nvPr/>
        </p:nvSpPr>
        <p:spPr>
          <a:xfrm>
            <a:off x="2177211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19A321-1CB8-4B18-9CAA-E8AA18353827}"/>
              </a:ext>
            </a:extLst>
          </p:cNvPr>
          <p:cNvSpPr/>
          <p:nvPr/>
        </p:nvSpPr>
        <p:spPr>
          <a:xfrm>
            <a:off x="5407441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D79922-5F84-4DF3-8821-6238E2DE5585}"/>
              </a:ext>
            </a:extLst>
          </p:cNvPr>
          <p:cNvSpPr/>
          <p:nvPr/>
        </p:nvSpPr>
        <p:spPr>
          <a:xfrm>
            <a:off x="5578003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EC639D-A799-4D51-9B91-BEE1786022A6}"/>
              </a:ext>
            </a:extLst>
          </p:cNvPr>
          <p:cNvSpPr/>
          <p:nvPr/>
        </p:nvSpPr>
        <p:spPr>
          <a:xfrm>
            <a:off x="5748564" y="2861626"/>
            <a:ext cx="20467" cy="20467"/>
          </a:xfrm>
          <a:prstGeom prst="ellipse">
            <a:avLst/>
          </a:prstGeom>
          <a:solidFill>
            <a:schemeClr val="tx1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02DE98-B925-4387-B4D7-B2907DC8891C}"/>
              </a:ext>
            </a:extLst>
          </p:cNvPr>
          <p:cNvGrpSpPr/>
          <p:nvPr/>
        </p:nvGrpSpPr>
        <p:grpSpPr>
          <a:xfrm>
            <a:off x="1157986" y="2832372"/>
            <a:ext cx="224513" cy="78976"/>
            <a:chOff x="3172195" y="3592897"/>
            <a:chExt cx="265063" cy="93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B49B07-6331-41AD-9E6A-4A05A53E2AD9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B0AFDA-F161-48C6-927E-B6E027180696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CCA9C6-3884-46C0-B805-4B9B5E4C0295}"/>
              </a:ext>
            </a:extLst>
          </p:cNvPr>
          <p:cNvGrpSpPr/>
          <p:nvPr/>
        </p:nvGrpSpPr>
        <p:grpSpPr>
          <a:xfrm>
            <a:off x="1507813" y="2832372"/>
            <a:ext cx="224513" cy="78976"/>
            <a:chOff x="3172195" y="3592897"/>
            <a:chExt cx="265063" cy="932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817100-CFC6-4096-A1D4-EB6415DF75C5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BAC7FEF-6F66-4605-93E7-D5C2E1B670F5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639CDEF-1485-417B-BA5C-6449FD92D71C}"/>
              </a:ext>
            </a:extLst>
          </p:cNvPr>
          <p:cNvGrpSpPr/>
          <p:nvPr/>
        </p:nvGrpSpPr>
        <p:grpSpPr>
          <a:xfrm>
            <a:off x="2306006" y="2832372"/>
            <a:ext cx="224513" cy="78976"/>
            <a:chOff x="3172195" y="3592897"/>
            <a:chExt cx="265063" cy="9324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E159AB9-4CED-4CE5-AFFD-9B77270F6E6B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1D567EC-E544-4D3C-8E46-4238CA88967F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B10B5D-46CE-4000-95E3-344FBED4A3FB}"/>
              </a:ext>
            </a:extLst>
          </p:cNvPr>
          <p:cNvGrpSpPr/>
          <p:nvPr/>
        </p:nvGrpSpPr>
        <p:grpSpPr>
          <a:xfrm>
            <a:off x="2651269" y="2832372"/>
            <a:ext cx="224513" cy="78976"/>
            <a:chOff x="3172195" y="3592897"/>
            <a:chExt cx="265063" cy="932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A122B4-27DA-400E-B578-907768C63972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7A60787-BAE5-4550-B757-2BAEB4431C36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731E5E-044D-43FA-974A-88A99D35FD6D}"/>
              </a:ext>
            </a:extLst>
          </p:cNvPr>
          <p:cNvGrpSpPr/>
          <p:nvPr/>
        </p:nvGrpSpPr>
        <p:grpSpPr>
          <a:xfrm>
            <a:off x="3001096" y="2832372"/>
            <a:ext cx="224513" cy="78976"/>
            <a:chOff x="3172195" y="3592897"/>
            <a:chExt cx="265063" cy="932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185AB0A-EB1A-455C-9C29-E4B0C8D6C20B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2749A7-FA89-4E8D-9716-9454ADEA26CF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E3B9FA-35AD-469D-B79F-C16B584A9C8B}"/>
              </a:ext>
            </a:extLst>
          </p:cNvPr>
          <p:cNvGrpSpPr/>
          <p:nvPr/>
        </p:nvGrpSpPr>
        <p:grpSpPr>
          <a:xfrm>
            <a:off x="4376901" y="2832372"/>
            <a:ext cx="224513" cy="78976"/>
            <a:chOff x="3172195" y="3592897"/>
            <a:chExt cx="265063" cy="932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46091C5-8DE1-4449-9898-8F42532F48B1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60267E9-A106-484C-BEC9-F5F46C072A00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DB65CA8-4C8E-4918-A180-3E2251953834}"/>
              </a:ext>
            </a:extLst>
          </p:cNvPr>
          <p:cNvGrpSpPr/>
          <p:nvPr/>
        </p:nvGrpSpPr>
        <p:grpSpPr>
          <a:xfrm>
            <a:off x="5080938" y="2832372"/>
            <a:ext cx="224513" cy="78976"/>
            <a:chOff x="3172195" y="3592897"/>
            <a:chExt cx="265063" cy="9324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50731F-D649-4870-B889-620B13ABE922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8DCBF7E-CB87-4906-9128-C6B9E844B8A3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332FA39-1D4B-4D55-A655-1653F0B8F6FA}"/>
              </a:ext>
            </a:extLst>
          </p:cNvPr>
          <p:cNvGrpSpPr/>
          <p:nvPr/>
        </p:nvGrpSpPr>
        <p:grpSpPr>
          <a:xfrm>
            <a:off x="5876803" y="2832372"/>
            <a:ext cx="224513" cy="78976"/>
            <a:chOff x="3172195" y="3592897"/>
            <a:chExt cx="265063" cy="932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33DE8A7-0A73-4697-A66F-2B0EB8269619}"/>
                </a:ext>
              </a:extLst>
            </p:cNvPr>
            <p:cNvSpPr/>
            <p:nvPr/>
          </p:nvSpPr>
          <p:spPr>
            <a:xfrm>
              <a:off x="3172195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2CB001-9AB7-4253-A740-751A0EC88121}"/>
                </a:ext>
              </a:extLst>
            </p:cNvPr>
            <p:cNvSpPr/>
            <p:nvPr/>
          </p:nvSpPr>
          <p:spPr>
            <a:xfrm>
              <a:off x="3344018" y="3592897"/>
              <a:ext cx="93240" cy="93240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7FF32E6-D66A-4601-ADBC-5F4ADAC2BA78}"/>
              </a:ext>
            </a:extLst>
          </p:cNvPr>
          <p:cNvGrpSpPr/>
          <p:nvPr/>
        </p:nvGrpSpPr>
        <p:grpSpPr>
          <a:xfrm>
            <a:off x="3405364" y="2861626"/>
            <a:ext cx="794394" cy="20467"/>
            <a:chOff x="5879800" y="3615354"/>
            <a:chExt cx="937870" cy="2416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FED2E4C-BAEC-4C44-91A1-C5BE117F51BF}"/>
                </a:ext>
              </a:extLst>
            </p:cNvPr>
            <p:cNvSpPr/>
            <p:nvPr/>
          </p:nvSpPr>
          <p:spPr>
            <a:xfrm>
              <a:off x="5879800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7E708B3-24AC-4A8E-94CE-30A8E8DF98E7}"/>
                </a:ext>
              </a:extLst>
            </p:cNvPr>
            <p:cNvSpPr/>
            <p:nvPr/>
          </p:nvSpPr>
          <p:spPr>
            <a:xfrm>
              <a:off x="6062541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14D055-DECC-456D-8CB4-975385D5FFDB}"/>
                </a:ext>
              </a:extLst>
            </p:cNvPr>
            <p:cNvSpPr/>
            <p:nvPr/>
          </p:nvSpPr>
          <p:spPr>
            <a:xfrm>
              <a:off x="6245282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87C5F2-769F-41DB-89DF-863FAB9D5B71}"/>
                </a:ext>
              </a:extLst>
            </p:cNvPr>
            <p:cNvSpPr/>
            <p:nvPr/>
          </p:nvSpPr>
          <p:spPr>
            <a:xfrm>
              <a:off x="6610764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AE73105-9CA6-4448-9055-458BB758027A}"/>
                </a:ext>
              </a:extLst>
            </p:cNvPr>
            <p:cNvSpPr/>
            <p:nvPr/>
          </p:nvSpPr>
          <p:spPr>
            <a:xfrm>
              <a:off x="6793506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84F6416-ABAE-45C7-8011-7BCB3F13E59F}"/>
                </a:ext>
              </a:extLst>
            </p:cNvPr>
            <p:cNvSpPr/>
            <p:nvPr/>
          </p:nvSpPr>
          <p:spPr>
            <a:xfrm>
              <a:off x="6428023" y="3615354"/>
              <a:ext cx="24164" cy="24164"/>
            </a:xfrm>
            <a:prstGeom prst="ellipse">
              <a:avLst/>
            </a:prstGeom>
            <a:solidFill>
              <a:schemeClr val="tx1"/>
            </a:solidFill>
            <a:ln w="38100">
              <a:noFill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7B98A7B2-B5A6-4C71-BC44-6EF2B5F974A6}"/>
              </a:ext>
            </a:extLst>
          </p:cNvPr>
          <p:cNvSpPr/>
          <p:nvPr/>
        </p:nvSpPr>
        <p:spPr>
          <a:xfrm>
            <a:off x="6923395" y="1578766"/>
            <a:ext cx="4623031" cy="469503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57B9F-58AD-4DC2-A778-D09488B513A7}"/>
                  </a:ext>
                </a:extLst>
              </p:cNvPr>
              <p:cNvSpPr txBox="1"/>
              <p:nvPr/>
            </p:nvSpPr>
            <p:spPr>
              <a:xfrm>
                <a:off x="7717349" y="2191597"/>
                <a:ext cx="3302571" cy="420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Δ</m:t>
                      </m:r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en-US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Δ</m:t>
                          </m:r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7857B9F-58AD-4DC2-A778-D09488B5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349" y="2191597"/>
                <a:ext cx="3302571" cy="420756"/>
              </a:xfrm>
              <a:prstGeom prst="rect">
                <a:avLst/>
              </a:prstGeom>
              <a:blipFill>
                <a:blip r:embed="rId3"/>
                <a:stretch>
                  <a:fillRect l="-923" t="-10145" b="-188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43784FB6-072F-4AC2-AABB-2A84A36EC2D7}"/>
              </a:ext>
            </a:extLst>
          </p:cNvPr>
          <p:cNvSpPr txBox="1"/>
          <p:nvPr/>
        </p:nvSpPr>
        <p:spPr>
          <a:xfrm>
            <a:off x="7176203" y="1702652"/>
            <a:ext cx="411741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Internal node heat diffusion equation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FEBD26D8-826F-4078-9A11-BD7233AAE653}"/>
              </a:ext>
            </a:extLst>
          </p:cNvPr>
          <p:cNvSpPr/>
          <p:nvPr/>
        </p:nvSpPr>
        <p:spPr>
          <a:xfrm>
            <a:off x="7265149" y="3116450"/>
            <a:ext cx="3939520" cy="470336"/>
          </a:xfrm>
          <a:prstGeom prst="downArrow">
            <a:avLst>
              <a:gd name="adj1" fmla="val 57511"/>
              <a:gd name="adj2" fmla="val 50000"/>
            </a:avLst>
          </a:prstGeom>
          <a:solidFill>
            <a:schemeClr val="accent3"/>
          </a:solidFill>
          <a:ln w="3810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4391D7-D0A9-4D1C-8E84-F89547072613}"/>
                  </a:ext>
                </a:extLst>
              </p:cNvPr>
              <p:cNvSpPr txBox="1"/>
              <p:nvPr/>
            </p:nvSpPr>
            <p:spPr>
              <a:xfrm>
                <a:off x="7852365" y="4404149"/>
                <a:ext cx="2440027" cy="1331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𝐀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𝐁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𝐮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𝐲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𝐂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>
                    <a:tab pos="987029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𝐰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𝒩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0,</m:t>
                        </m:r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𝐐</m:t>
                        </m:r>
                      </m:e>
                    </m:d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900"/>
                  </a:spcAft>
                  <a:buClrTx/>
                  <a:buSzTx/>
                  <a:buFontTx/>
                  <a:buNone/>
                  <a:tabLst>
                    <a:tab pos="987029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𝐯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</m:sSub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~</m:t>
                    </m:r>
                    <m:r>
                      <a:rPr kumimoji="0" lang="en-US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𝒩</m:t>
                    </m:r>
                    <m:d>
                      <m:d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0,</m:t>
                        </m:r>
                        <m:r>
                          <a:rPr kumimoji="0" lang="en-US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7964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𝐑</m:t>
                        </m:r>
                      </m:e>
                    </m:d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4391D7-D0A9-4D1C-8E84-F89547072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365" y="4404149"/>
                <a:ext cx="2440027" cy="1331134"/>
              </a:xfrm>
              <a:prstGeom prst="rect">
                <a:avLst/>
              </a:prstGeom>
              <a:blipFill>
                <a:blip r:embed="rId4"/>
                <a:stretch>
                  <a:fillRect l="-3000" b="-27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FD75EF57-03E8-4E78-8854-236B7B7396CD}"/>
              </a:ext>
            </a:extLst>
          </p:cNvPr>
          <p:cNvSpPr txBox="1"/>
          <p:nvPr/>
        </p:nvSpPr>
        <p:spPr>
          <a:xfrm>
            <a:off x="8219274" y="3116451"/>
            <a:ext cx="203127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discretization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D2C9F4-2252-4241-864E-1B01454A8974}"/>
              </a:ext>
            </a:extLst>
          </p:cNvPr>
          <p:cNvCxnSpPr>
            <a:cxnSpLocks/>
          </p:cNvCxnSpPr>
          <p:nvPr/>
        </p:nvCxnSpPr>
        <p:spPr>
          <a:xfrm>
            <a:off x="7642178" y="4278254"/>
            <a:ext cx="210184" cy="217175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3EE1B03-3203-458E-9B67-C80EA60FCD02}"/>
              </a:ext>
            </a:extLst>
          </p:cNvPr>
          <p:cNvSpPr txBox="1"/>
          <p:nvPr/>
        </p:nvSpPr>
        <p:spPr>
          <a:xfrm>
            <a:off x="6733930" y="4064958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Node temperatures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EE44ABC-9177-4FE2-BB39-88F71A7AFF26}"/>
              </a:ext>
            </a:extLst>
          </p:cNvPr>
          <p:cNvCxnSpPr>
            <a:cxnSpLocks/>
          </p:cNvCxnSpPr>
          <p:nvPr/>
        </p:nvCxnSpPr>
        <p:spPr>
          <a:xfrm flipH="1">
            <a:off x="9558101" y="4221450"/>
            <a:ext cx="244798" cy="273979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6D72FC9-CAC6-47F9-BE78-00F0CD99E83C}"/>
              </a:ext>
            </a:extLst>
          </p:cNvPr>
          <p:cNvSpPr txBox="1"/>
          <p:nvPr/>
        </p:nvSpPr>
        <p:spPr>
          <a:xfrm>
            <a:off x="9233328" y="3984664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Boundary conditions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EE1818-1D65-4727-AB48-AC6D8E9B21A9}"/>
              </a:ext>
            </a:extLst>
          </p:cNvPr>
          <p:cNvSpPr txBox="1"/>
          <p:nvPr/>
        </p:nvSpPr>
        <p:spPr>
          <a:xfrm>
            <a:off x="9620511" y="4926151"/>
            <a:ext cx="20309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Process noise</a:t>
            </a:r>
          </a:p>
          <a:p>
            <a:pPr marL="128588" marR="0" lvl="0" indent="-1285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Unconsidered factors influencing the dynamic</a:t>
            </a:r>
          </a:p>
          <a:p>
            <a:pPr marL="128588" marR="0" lvl="0" indent="-1285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Model imperfection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676183-D50D-44C8-A22D-1614BD69C3EA}"/>
              </a:ext>
            </a:extLst>
          </p:cNvPr>
          <p:cNvCxnSpPr>
            <a:cxnSpLocks/>
          </p:cNvCxnSpPr>
          <p:nvPr/>
        </p:nvCxnSpPr>
        <p:spPr>
          <a:xfrm flipH="1" flipV="1">
            <a:off x="10141577" y="4698763"/>
            <a:ext cx="35572" cy="264523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566FFE-0EC7-4C9A-9A8A-B0F6B4DD6474}"/>
              </a:ext>
            </a:extLst>
          </p:cNvPr>
          <p:cNvSpPr txBox="1"/>
          <p:nvPr/>
        </p:nvSpPr>
        <p:spPr>
          <a:xfrm>
            <a:off x="8913919" y="5672529"/>
            <a:ext cx="1816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Measurement noise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E2552C-4E47-4498-B284-6EE6C04377A0}"/>
              </a:ext>
            </a:extLst>
          </p:cNvPr>
          <p:cNvCxnSpPr>
            <a:cxnSpLocks/>
          </p:cNvCxnSpPr>
          <p:nvPr/>
        </p:nvCxnSpPr>
        <p:spPr>
          <a:xfrm flipH="1" flipV="1">
            <a:off x="9004300" y="4992499"/>
            <a:ext cx="337517" cy="666444"/>
          </a:xfrm>
          <a:prstGeom prst="straightConnector1">
            <a:avLst/>
          </a:prstGeom>
          <a:ln w="28575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21B9191-42B3-4495-A318-1DCC5BC8E394}"/>
              </a:ext>
            </a:extLst>
          </p:cNvPr>
          <p:cNvSpPr txBox="1"/>
          <p:nvPr/>
        </p:nvSpPr>
        <p:spPr>
          <a:xfrm>
            <a:off x="1063618" y="4226810"/>
            <a:ext cx="48521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>
                <a:tab pos="1331119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20 nodes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(3 in gypsum,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6 in insulation,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10 in concrete block,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6 in face brick)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DA035F-EFDD-848B-73B5-EAC5EABCF0E7}"/>
              </a:ext>
            </a:extLst>
          </p:cNvPr>
          <p:cNvSpPr txBox="1">
            <a:spLocks/>
          </p:cNvSpPr>
          <p:nvPr/>
        </p:nvSpPr>
        <p:spPr>
          <a:xfrm>
            <a:off x="213360" y="149468"/>
            <a:ext cx="12011977" cy="721803"/>
          </a:xfrm>
          <a:prstGeom prst="rect">
            <a:avLst/>
          </a:prstGeom>
        </p:spPr>
        <p:txBody>
          <a:bodyPr anchor="ctr"/>
          <a:lstStyle>
            <a:lvl1pPr algn="l" defTabSz="685800" rtl="0" eaLnBrk="1" latinLnBrk="1" hangingPunct="1"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fontAlgn="auto">
              <a:lnSpc>
                <a:spcPct val="90000"/>
              </a:lnSpc>
              <a:spcAft>
                <a:spcPts val="0"/>
              </a:spcAft>
              <a:buClrTx/>
              <a:buSzTx/>
              <a:tabLst/>
              <a:defRPr/>
            </a:pPr>
            <a:endParaRPr lang="en-US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6" name="Title 2">
            <a:extLst>
              <a:ext uri="{FF2B5EF4-FFF2-40B4-BE49-F238E27FC236}">
                <a16:creationId xmlns:a16="http://schemas.microsoft.com/office/drawing/2014/main" id="{CD5A6883-5E55-F4C8-7ED2-D4152375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1443785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7774E06-0EAF-BC86-F757-3ED8B8CFFC96}"/>
              </a:ext>
            </a:extLst>
          </p:cNvPr>
          <p:cNvGrpSpPr/>
          <p:nvPr/>
        </p:nvGrpSpPr>
        <p:grpSpPr>
          <a:xfrm>
            <a:off x="1256393" y="1172952"/>
            <a:ext cx="9884048" cy="5201085"/>
            <a:chOff x="2318986" y="1648751"/>
            <a:chExt cx="7695408" cy="404940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2C222-B024-4B99-AF2C-7B55A32F7537}"/>
                </a:ext>
              </a:extLst>
            </p:cNvPr>
            <p:cNvSpPr txBox="1"/>
            <p:nvPr/>
          </p:nvSpPr>
          <p:spPr>
            <a:xfrm>
              <a:off x="2922374" y="5367469"/>
              <a:ext cx="6843025" cy="330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57175" marR="0" lvl="0" indent="-257175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R-value computed with median values = 3.625 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m2-K/W]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3C386E-F349-4303-87D6-18707B42CA64}"/>
                </a:ext>
              </a:extLst>
            </p:cNvPr>
            <p:cNvSpPr txBox="1"/>
            <p:nvPr/>
          </p:nvSpPr>
          <p:spPr>
            <a:xfrm>
              <a:off x="8738230" y="2641051"/>
              <a:ext cx="1276164" cy="416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Air R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[m2-K/W]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361861-E472-41D7-8621-2FC070DEB1B0}"/>
                </a:ext>
              </a:extLst>
            </p:cNvPr>
            <p:cNvGrpSpPr/>
            <p:nvPr/>
          </p:nvGrpSpPr>
          <p:grpSpPr>
            <a:xfrm>
              <a:off x="2318986" y="1648751"/>
              <a:ext cx="6329715" cy="3485225"/>
              <a:chOff x="882180" y="1245833"/>
              <a:chExt cx="8439620" cy="464696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ADCAC25-7F64-4462-B495-E36CE9D77351}"/>
                  </a:ext>
                </a:extLst>
              </p:cNvPr>
              <p:cNvGrpSpPr/>
              <p:nvPr/>
            </p:nvGrpSpPr>
            <p:grpSpPr>
              <a:xfrm>
                <a:off x="882180" y="1245833"/>
                <a:ext cx="8143458" cy="4646966"/>
                <a:chOff x="1890680" y="1383352"/>
                <a:chExt cx="6564339" cy="3745861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441DD1-4B59-4666-9B53-042BB5979450}"/>
                    </a:ext>
                  </a:extLst>
                </p:cNvPr>
                <p:cNvSpPr txBox="1"/>
                <p:nvPr/>
              </p:nvSpPr>
              <p:spPr>
                <a:xfrm>
                  <a:off x="2017884" y="2069178"/>
                  <a:ext cx="836245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Cp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[J/kg-K]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7FFAC1-8B41-4D4F-A6A7-7D55E7E85DD1}"/>
                    </a:ext>
                  </a:extLst>
                </p:cNvPr>
                <p:cNvSpPr txBox="1"/>
                <p:nvPr/>
              </p:nvSpPr>
              <p:spPr>
                <a:xfrm>
                  <a:off x="1890680" y="3221196"/>
                  <a:ext cx="1090652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l-GR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Times New Roman" panose="02020603050405020304" pitchFamily="18" charset="0"/>
                    </a:rPr>
                    <a:t>ρ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endParaRP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[kg/m3]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AB3B8-9879-43A3-B183-68D4A84BEF8F}"/>
                    </a:ext>
                  </a:extLst>
                </p:cNvPr>
                <p:cNvSpPr txBox="1"/>
                <p:nvPr/>
              </p:nvSpPr>
              <p:spPr>
                <a:xfrm>
                  <a:off x="1890680" y="4373215"/>
                  <a:ext cx="1090652" cy="4481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k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[W/m-K]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EB2915E-ACF6-46FD-BBF0-0171B43EDEAC}"/>
                    </a:ext>
                  </a:extLst>
                </p:cNvPr>
                <p:cNvSpPr txBox="1"/>
                <p:nvPr/>
              </p:nvSpPr>
              <p:spPr>
                <a:xfrm>
                  <a:off x="2606534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Gypsum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2673A8-0295-4B23-AC72-42C3CA2FEF38}"/>
                    </a:ext>
                  </a:extLst>
                </p:cNvPr>
                <p:cNvSpPr txBox="1"/>
                <p:nvPr/>
              </p:nvSpPr>
              <p:spPr>
                <a:xfrm>
                  <a:off x="3725755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Batt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B8AD451-C44E-44FA-9E68-C9A1D732FE31}"/>
                    </a:ext>
                  </a:extLst>
                </p:cNvPr>
                <p:cNvSpPr txBox="1"/>
                <p:nvPr/>
              </p:nvSpPr>
              <p:spPr>
                <a:xfrm>
                  <a:off x="4844976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Gypsum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F2D6A5-3F8D-4B06-81C0-84F40383FA2D}"/>
                    </a:ext>
                  </a:extLst>
                </p:cNvPr>
                <p:cNvSpPr txBox="1"/>
                <p:nvPr/>
              </p:nvSpPr>
              <p:spPr>
                <a:xfrm>
                  <a:off x="5964197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CMU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FFEBF71-E702-49C1-86EF-5D1D784791CC}"/>
                    </a:ext>
                  </a:extLst>
                </p:cNvPr>
                <p:cNvSpPr txBox="1"/>
                <p:nvPr/>
              </p:nvSpPr>
              <p:spPr>
                <a:xfrm>
                  <a:off x="7083419" y="1383352"/>
                  <a:ext cx="1371600" cy="2626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Face Brick</a:t>
                  </a:r>
                </a:p>
              </p:txBody>
            </p:sp>
            <p:pic>
              <p:nvPicPr>
                <p:cNvPr id="4100" name="Picture 4">
                  <a:extLst>
                    <a:ext uri="{FF2B5EF4-FFF2-40B4-BE49-F238E27FC236}">
                      <a16:creationId xmlns:a16="http://schemas.microsoft.com/office/drawing/2014/main" id="{5FE08059-49CD-40BD-A65B-4F5B431101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17408"/>
                <a:stretch/>
              </p:blipFill>
              <p:spPr bwMode="auto">
                <a:xfrm>
                  <a:off x="2786063" y="1728788"/>
                  <a:ext cx="5467485" cy="34004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C18B959-A11A-41FE-9FA1-343369896702}"/>
                  </a:ext>
                </a:extLst>
              </p:cNvPr>
              <p:cNvSpPr/>
              <p:nvPr/>
            </p:nvSpPr>
            <p:spPr>
              <a:xfrm>
                <a:off x="8674100" y="3022600"/>
                <a:ext cx="647700" cy="2743200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p:grpSp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B03ADBFA-56B2-4B40-BA3D-5AC138848D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871" b="67239"/>
            <a:stretch/>
          </p:blipFill>
          <p:spPr bwMode="auto">
            <a:xfrm>
              <a:off x="8879610" y="3033818"/>
              <a:ext cx="993406" cy="1036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2">
            <a:extLst>
              <a:ext uri="{FF2B5EF4-FFF2-40B4-BE49-F238E27FC236}">
                <a16:creationId xmlns:a16="http://schemas.microsoft.com/office/drawing/2014/main" id="{DD53603A-C152-00EF-DBB5-79CDD0F2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4233395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D10BB75-215C-AE52-ACE4-8ACB24E11BEC}"/>
              </a:ext>
            </a:extLst>
          </p:cNvPr>
          <p:cNvGrpSpPr/>
          <p:nvPr/>
        </p:nvGrpSpPr>
        <p:grpSpPr>
          <a:xfrm>
            <a:off x="8620413" y="986223"/>
            <a:ext cx="2360445" cy="2066541"/>
            <a:chOff x="4444894" y="1597152"/>
            <a:chExt cx="3780897" cy="331012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6FA3E6C-F03E-8CEF-BEE4-1F5F90DD0ECA}"/>
                </a:ext>
              </a:extLst>
            </p:cNvPr>
            <p:cNvSpPr/>
            <p:nvPr/>
          </p:nvSpPr>
          <p:spPr>
            <a:xfrm rot="16200000">
              <a:off x="3358339" y="2848928"/>
              <a:ext cx="3307080" cy="8096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F7FE7D3-2718-8C43-8974-A54BF5EA14AA}"/>
                </a:ext>
              </a:extLst>
            </p:cNvPr>
            <p:cNvSpPr/>
            <p:nvPr/>
          </p:nvSpPr>
          <p:spPr>
            <a:xfrm rot="5400000">
              <a:off x="4892817" y="4383406"/>
              <a:ext cx="238125" cy="809625"/>
            </a:xfrm>
            <a:custGeom>
              <a:avLst/>
              <a:gdLst>
                <a:gd name="connsiteX0" fmla="*/ 0 w 238125"/>
                <a:gd name="connsiteY0" fmla="*/ 0 h 809625"/>
                <a:gd name="connsiteX1" fmla="*/ 238125 w 238125"/>
                <a:gd name="connsiteY1" fmla="*/ 0 h 809625"/>
                <a:gd name="connsiteX2" fmla="*/ 238125 w 238125"/>
                <a:gd name="connsiteY2" fmla="*/ 809625 h 809625"/>
                <a:gd name="connsiteX3" fmla="*/ 0 w 238125"/>
                <a:gd name="connsiteY3" fmla="*/ 809625 h 809625"/>
                <a:gd name="connsiteX4" fmla="*/ 0 w 238125"/>
                <a:gd name="connsiteY4" fmla="*/ 663574 h 809625"/>
                <a:gd name="connsiteX5" fmla="*/ 76199 w 238125"/>
                <a:gd name="connsiteY5" fmla="*/ 663574 h 809625"/>
                <a:gd name="connsiteX6" fmla="*/ 76199 w 238125"/>
                <a:gd name="connsiteY6" fmla="*/ 723899 h 809625"/>
                <a:gd name="connsiteX7" fmla="*/ 161927 w 238125"/>
                <a:gd name="connsiteY7" fmla="*/ 723899 h 809625"/>
                <a:gd name="connsiteX8" fmla="*/ 161927 w 238125"/>
                <a:gd name="connsiteY8" fmla="*/ 85725 h 809625"/>
                <a:gd name="connsiteX9" fmla="*/ 76199 w 238125"/>
                <a:gd name="connsiteY9" fmla="*/ 85725 h 809625"/>
                <a:gd name="connsiteX10" fmla="*/ 76199 w 238125"/>
                <a:gd name="connsiteY10" fmla="*/ 146050 h 809625"/>
                <a:gd name="connsiteX11" fmla="*/ 0 w 238125"/>
                <a:gd name="connsiteY11" fmla="*/ 14605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5" h="809625">
                  <a:moveTo>
                    <a:pt x="0" y="0"/>
                  </a:moveTo>
                  <a:lnTo>
                    <a:pt x="238125" y="0"/>
                  </a:lnTo>
                  <a:lnTo>
                    <a:pt x="238125" y="809625"/>
                  </a:lnTo>
                  <a:lnTo>
                    <a:pt x="0" y="809625"/>
                  </a:lnTo>
                  <a:lnTo>
                    <a:pt x="0" y="663574"/>
                  </a:lnTo>
                  <a:lnTo>
                    <a:pt x="76199" y="663574"/>
                  </a:lnTo>
                  <a:lnTo>
                    <a:pt x="76199" y="723899"/>
                  </a:lnTo>
                  <a:lnTo>
                    <a:pt x="161927" y="723899"/>
                  </a:lnTo>
                  <a:lnTo>
                    <a:pt x="161927" y="85725"/>
                  </a:lnTo>
                  <a:lnTo>
                    <a:pt x="76199" y="85725"/>
                  </a:lnTo>
                  <a:lnTo>
                    <a:pt x="76199" y="1460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FBE579-1A4F-1F75-A48C-6E498483A890}"/>
                </a:ext>
              </a:extLst>
            </p:cNvPr>
            <p:cNvSpPr/>
            <p:nvPr/>
          </p:nvSpPr>
          <p:spPr>
            <a:xfrm rot="16200000">
              <a:off x="4892817" y="1314451"/>
              <a:ext cx="238125" cy="809625"/>
            </a:xfrm>
            <a:custGeom>
              <a:avLst/>
              <a:gdLst>
                <a:gd name="connsiteX0" fmla="*/ 0 w 238125"/>
                <a:gd name="connsiteY0" fmla="*/ 0 h 809625"/>
                <a:gd name="connsiteX1" fmla="*/ 238125 w 238125"/>
                <a:gd name="connsiteY1" fmla="*/ 0 h 809625"/>
                <a:gd name="connsiteX2" fmla="*/ 238125 w 238125"/>
                <a:gd name="connsiteY2" fmla="*/ 809625 h 809625"/>
                <a:gd name="connsiteX3" fmla="*/ 0 w 238125"/>
                <a:gd name="connsiteY3" fmla="*/ 809625 h 809625"/>
                <a:gd name="connsiteX4" fmla="*/ 0 w 238125"/>
                <a:gd name="connsiteY4" fmla="*/ 663574 h 809625"/>
                <a:gd name="connsiteX5" fmla="*/ 76199 w 238125"/>
                <a:gd name="connsiteY5" fmla="*/ 663574 h 809625"/>
                <a:gd name="connsiteX6" fmla="*/ 76199 w 238125"/>
                <a:gd name="connsiteY6" fmla="*/ 723899 h 809625"/>
                <a:gd name="connsiteX7" fmla="*/ 161927 w 238125"/>
                <a:gd name="connsiteY7" fmla="*/ 723899 h 809625"/>
                <a:gd name="connsiteX8" fmla="*/ 161927 w 238125"/>
                <a:gd name="connsiteY8" fmla="*/ 85725 h 809625"/>
                <a:gd name="connsiteX9" fmla="*/ 76199 w 238125"/>
                <a:gd name="connsiteY9" fmla="*/ 85725 h 809625"/>
                <a:gd name="connsiteX10" fmla="*/ 76199 w 238125"/>
                <a:gd name="connsiteY10" fmla="*/ 146050 h 809625"/>
                <a:gd name="connsiteX11" fmla="*/ 0 w 238125"/>
                <a:gd name="connsiteY11" fmla="*/ 146050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8125" h="809625">
                  <a:moveTo>
                    <a:pt x="0" y="0"/>
                  </a:moveTo>
                  <a:lnTo>
                    <a:pt x="238125" y="0"/>
                  </a:lnTo>
                  <a:lnTo>
                    <a:pt x="238125" y="809625"/>
                  </a:lnTo>
                  <a:lnTo>
                    <a:pt x="0" y="809625"/>
                  </a:lnTo>
                  <a:lnTo>
                    <a:pt x="0" y="663574"/>
                  </a:lnTo>
                  <a:lnTo>
                    <a:pt x="76199" y="663574"/>
                  </a:lnTo>
                  <a:lnTo>
                    <a:pt x="76199" y="723899"/>
                  </a:lnTo>
                  <a:lnTo>
                    <a:pt x="161927" y="723899"/>
                  </a:lnTo>
                  <a:lnTo>
                    <a:pt x="161927" y="85725"/>
                  </a:lnTo>
                  <a:lnTo>
                    <a:pt x="76199" y="85725"/>
                  </a:lnTo>
                  <a:lnTo>
                    <a:pt x="76199" y="146050"/>
                  </a:lnTo>
                  <a:lnTo>
                    <a:pt x="0" y="1460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0" name="Rectangle 5119">
              <a:extLst>
                <a:ext uri="{FF2B5EF4-FFF2-40B4-BE49-F238E27FC236}">
                  <a16:creationId xmlns:a16="http://schemas.microsoft.com/office/drawing/2014/main" id="{8D512144-204C-7126-1B92-8500C3229FE4}"/>
                </a:ext>
              </a:extLst>
            </p:cNvPr>
            <p:cNvSpPr/>
            <p:nvPr/>
          </p:nvSpPr>
          <p:spPr>
            <a:xfrm rot="16200000">
              <a:off x="5532853" y="3261360"/>
              <a:ext cx="1645920" cy="164592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1" name="Rectangle 5120">
              <a:extLst>
                <a:ext uri="{FF2B5EF4-FFF2-40B4-BE49-F238E27FC236}">
                  <a16:creationId xmlns:a16="http://schemas.microsoft.com/office/drawing/2014/main" id="{5D9AAE5B-EFE3-1709-3A0D-34016E097BAF}"/>
                </a:ext>
              </a:extLst>
            </p:cNvPr>
            <p:cNvSpPr/>
            <p:nvPr/>
          </p:nvSpPr>
          <p:spPr>
            <a:xfrm rot="16200000">
              <a:off x="5532853" y="1600200"/>
              <a:ext cx="1645920" cy="1645920"/>
            </a:xfrm>
            <a:prstGeom prst="rect">
              <a:avLst/>
            </a:prstGeom>
            <a:solidFill>
              <a:srgbClr val="E6E6E6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3" name="Rectangle 5122">
              <a:extLst>
                <a:ext uri="{FF2B5EF4-FFF2-40B4-BE49-F238E27FC236}">
                  <a16:creationId xmlns:a16="http://schemas.microsoft.com/office/drawing/2014/main" id="{1544454C-128E-A111-A987-093C22DCE0C5}"/>
                </a:ext>
              </a:extLst>
            </p:cNvPr>
            <p:cNvSpPr/>
            <p:nvPr/>
          </p:nvSpPr>
          <p:spPr>
            <a:xfrm rot="16200000">
              <a:off x="6150278" y="2878791"/>
              <a:ext cx="3310128" cy="74685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5" name="Rectangle 5124">
              <a:extLst>
                <a:ext uri="{FF2B5EF4-FFF2-40B4-BE49-F238E27FC236}">
                  <a16:creationId xmlns:a16="http://schemas.microsoft.com/office/drawing/2014/main" id="{0E51D4AD-6F51-29C5-3D33-19A02C874ECF}"/>
                </a:ext>
              </a:extLst>
            </p:cNvPr>
            <p:cNvSpPr/>
            <p:nvPr/>
          </p:nvSpPr>
          <p:spPr>
            <a:xfrm rot="16200000">
              <a:off x="5715733" y="3444240"/>
              <a:ext cx="1280160" cy="1280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7" name="Rectangle 5126">
              <a:extLst>
                <a:ext uri="{FF2B5EF4-FFF2-40B4-BE49-F238E27FC236}">
                  <a16:creationId xmlns:a16="http://schemas.microsoft.com/office/drawing/2014/main" id="{AAB72E00-549B-6F10-C722-CEB094A2713B}"/>
                </a:ext>
              </a:extLst>
            </p:cNvPr>
            <p:cNvSpPr/>
            <p:nvPr/>
          </p:nvSpPr>
          <p:spPr>
            <a:xfrm rot="16200000">
              <a:off x="5715733" y="1783080"/>
              <a:ext cx="1280160" cy="128016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8" name="Rectangle 5127">
              <a:extLst>
                <a:ext uri="{FF2B5EF4-FFF2-40B4-BE49-F238E27FC236}">
                  <a16:creationId xmlns:a16="http://schemas.microsoft.com/office/drawing/2014/main" id="{7B17CD83-69E3-381C-003C-EF248F69A6D7}"/>
                </a:ext>
              </a:extLst>
            </p:cNvPr>
            <p:cNvSpPr/>
            <p:nvPr/>
          </p:nvSpPr>
          <p:spPr>
            <a:xfrm rot="16200000">
              <a:off x="3821232" y="3195660"/>
              <a:ext cx="3307080" cy="116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29" name="Rectangle 5128">
              <a:extLst>
                <a:ext uri="{FF2B5EF4-FFF2-40B4-BE49-F238E27FC236}">
                  <a16:creationId xmlns:a16="http://schemas.microsoft.com/office/drawing/2014/main" id="{FECE9E89-ADAC-A3F6-B720-BA2807CDE1A1}"/>
                </a:ext>
              </a:extLst>
            </p:cNvPr>
            <p:cNvSpPr/>
            <p:nvPr/>
          </p:nvSpPr>
          <p:spPr>
            <a:xfrm rot="16200000">
              <a:off x="2895446" y="3195660"/>
              <a:ext cx="3307080" cy="1161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C1F87F11-5B09-9E99-835A-C9A2EFCA9826}"/>
                </a:ext>
              </a:extLst>
            </p:cNvPr>
            <p:cNvSpPr/>
            <p:nvPr/>
          </p:nvSpPr>
          <p:spPr>
            <a:xfrm rot="16200000">
              <a:off x="4368694" y="3234691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A06292FA-3ED5-BECF-6E4A-603348454385}"/>
                </a:ext>
              </a:extLst>
            </p:cNvPr>
            <p:cNvSpPr/>
            <p:nvPr/>
          </p:nvSpPr>
          <p:spPr>
            <a:xfrm rot="16200000">
              <a:off x="5439120" y="323469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prstDash val="sysDash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171B0AFD-C679-4BE3-1792-9F9C11C8FC34}"/>
                </a:ext>
              </a:extLst>
            </p:cNvPr>
            <p:cNvSpPr/>
            <p:nvPr/>
          </p:nvSpPr>
          <p:spPr>
            <a:xfrm rot="16200000">
              <a:off x="7079713" y="323088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3" name="Rectangle 5132">
              <a:extLst>
                <a:ext uri="{FF2B5EF4-FFF2-40B4-BE49-F238E27FC236}">
                  <a16:creationId xmlns:a16="http://schemas.microsoft.com/office/drawing/2014/main" id="{ACD28B08-35BE-8D73-8199-A8C94F626B84}"/>
                </a:ext>
              </a:extLst>
            </p:cNvPr>
            <p:cNvSpPr/>
            <p:nvPr/>
          </p:nvSpPr>
          <p:spPr>
            <a:xfrm rot="16200000">
              <a:off x="8103871" y="3238500"/>
              <a:ext cx="198120" cy="4572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134" name="Rectangle 5133">
              <a:extLst>
                <a:ext uri="{FF2B5EF4-FFF2-40B4-BE49-F238E27FC236}">
                  <a16:creationId xmlns:a16="http://schemas.microsoft.com/office/drawing/2014/main" id="{1EC6CE00-2418-9087-65B8-9CD2A946A4AE}"/>
                </a:ext>
              </a:extLst>
            </p:cNvPr>
            <p:cNvSpPr/>
            <p:nvPr/>
          </p:nvSpPr>
          <p:spPr>
            <a:xfrm rot="16200000">
              <a:off x="4507012" y="3236120"/>
              <a:ext cx="198120" cy="4572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AA681A-39C9-403D-B732-D69624876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49" y="3209478"/>
            <a:ext cx="3102239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B1CDF4C-705D-4EB7-B204-34BF713F2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834" y="3209478"/>
            <a:ext cx="3102239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760B121-8EB5-4581-A36C-CCAC7043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44" y="3209478"/>
            <a:ext cx="3051660" cy="209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4CF2603-295E-4DBD-95D9-9C3A9EB0A924}"/>
              </a:ext>
            </a:extLst>
          </p:cNvPr>
          <p:cNvSpPr/>
          <p:nvPr/>
        </p:nvSpPr>
        <p:spPr>
          <a:xfrm>
            <a:off x="8601363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4A8EE2B-A303-41EE-A1E3-4B4926153144}"/>
              </a:ext>
            </a:extLst>
          </p:cNvPr>
          <p:cNvSpPr/>
          <p:nvPr/>
        </p:nvSpPr>
        <p:spPr>
          <a:xfrm>
            <a:off x="9166753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3860DB0-6256-4E69-A1C5-B245BB28B1BF}"/>
              </a:ext>
            </a:extLst>
          </p:cNvPr>
          <p:cNvSpPr/>
          <p:nvPr/>
        </p:nvSpPr>
        <p:spPr>
          <a:xfrm>
            <a:off x="10198371" y="1589303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039E010-7F83-44EF-9A13-0929A17C9414}"/>
              </a:ext>
            </a:extLst>
          </p:cNvPr>
          <p:cNvSpPr/>
          <p:nvPr/>
        </p:nvSpPr>
        <p:spPr>
          <a:xfrm>
            <a:off x="4086205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AE9A45D-FA17-4885-809A-669D13E45325}"/>
              </a:ext>
            </a:extLst>
          </p:cNvPr>
          <p:cNvSpPr/>
          <p:nvPr/>
        </p:nvSpPr>
        <p:spPr>
          <a:xfrm>
            <a:off x="4956287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CB4C836-8930-483A-B29F-A1ABBD795FE1}"/>
              </a:ext>
            </a:extLst>
          </p:cNvPr>
          <p:cNvSpPr/>
          <p:nvPr/>
        </p:nvSpPr>
        <p:spPr>
          <a:xfrm>
            <a:off x="8237191" y="3316105"/>
            <a:ext cx="264418" cy="264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37160" rIns="13716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9157EB-CC4B-4B0C-980C-4481AC03F76B}"/>
              </a:ext>
            </a:extLst>
          </p:cNvPr>
          <p:cNvSpPr txBox="1"/>
          <p:nvPr/>
        </p:nvSpPr>
        <p:spPr>
          <a:xfrm>
            <a:off x="1094066" y="5555421"/>
            <a:ext cx="10566616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marR="0" lvl="0" indent="-214313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Median values of the root of the diagonal components in the process noise covariance matrix:  </a:t>
            </a:r>
            <a:b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0.00189 – </a:t>
            </a: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0.413</a:t>
            </a:r>
          </a:p>
          <a:p>
            <a:pPr marL="214313" marR="0" lvl="0" indent="-214313" algn="l" defTabSz="914400" rtl="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Median values of the root of the diagonal components in the Measurement noise covariance matrix:  0.408, 0.00712, 0.0124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DFCB9F-C508-400C-A351-B54A1326D234}"/>
              </a:ext>
            </a:extLst>
          </p:cNvPr>
          <p:cNvGrpSpPr/>
          <p:nvPr/>
        </p:nvGrpSpPr>
        <p:grpSpPr>
          <a:xfrm>
            <a:off x="1094066" y="1596508"/>
            <a:ext cx="4190875" cy="1484899"/>
            <a:chOff x="6841264" y="4153550"/>
            <a:chExt cx="5945963" cy="2106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83C3520-777F-47CF-AB8C-C917F3586BCD}"/>
                    </a:ext>
                  </a:extLst>
                </p:cNvPr>
                <p:cNvSpPr txBox="1"/>
                <p:nvPr/>
              </p:nvSpPr>
              <p:spPr>
                <a:xfrm>
                  <a:off x="8019592" y="4595500"/>
                  <a:ext cx="2673941" cy="16618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𝐀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𝐁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𝐮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𝐲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𝐂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𝐯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>
                      <a:tab pos="987029" algn="l"/>
                    </a:tabLs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</m:t>
                          </m:r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𝐐</m:t>
                          </m:r>
                        </m:e>
                      </m:d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  <a:cs typeface="+mn-cs"/>
                    </a:rPr>
                    <a:t> </a:t>
                  </a:r>
                </a:p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900"/>
                    </a:spcAft>
                    <a:buClrTx/>
                    <a:buSzTx/>
                    <a:buFontTx/>
                    <a:buNone/>
                    <a:tabLst>
                      <a:tab pos="987029" algn="l"/>
                    </a:tabLs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𝐯</m:t>
                          </m:r>
                        </m:e>
                        <m:sub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</m:sSub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~</m:t>
                      </m:r>
                      <m:r>
                        <a:rPr kumimoji="0" lang="en-US" sz="105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𝒩</m:t>
                      </m:r>
                      <m:d>
                        <m:dPr>
                          <m:ctrlP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0,</m:t>
                          </m:r>
                          <m:r>
                            <a:rPr kumimoji="0" lang="en-US" sz="105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7964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𝐑</m:t>
                          </m:r>
                        </m:e>
                      </m:d>
                    </m:oMath>
                  </a14:m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맑은 고딕"/>
                      <a:cs typeface="+mn-cs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83C3520-777F-47CF-AB8C-C917F3586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592" y="4595500"/>
                  <a:ext cx="2673941" cy="1661819"/>
                </a:xfrm>
                <a:prstGeom prst="rect">
                  <a:avLst/>
                </a:prstGeom>
                <a:blipFill>
                  <a:blip r:embed="rId5"/>
                  <a:stretch>
                    <a:fillRect l="-3435" b="-184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4EC5374-1AB9-452D-B418-D5DA6A7BEA1C}"/>
                </a:ext>
              </a:extLst>
            </p:cNvPr>
            <p:cNvCxnSpPr>
              <a:cxnSpLocks/>
            </p:cNvCxnSpPr>
            <p:nvPr/>
          </p:nvCxnSpPr>
          <p:spPr>
            <a:xfrm>
              <a:off x="7798152" y="4462864"/>
              <a:ext cx="221440" cy="228805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FF64E6-CEB9-4E2A-951E-589A63376912}"/>
                </a:ext>
              </a:extLst>
            </p:cNvPr>
            <p:cNvSpPr txBox="1"/>
            <p:nvPr/>
          </p:nvSpPr>
          <p:spPr>
            <a:xfrm>
              <a:off x="6841264" y="4238143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Node temperatures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7D01C4D-E865-4357-9126-A30B838464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0286" y="4403019"/>
              <a:ext cx="114300" cy="247650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C5CEDF-2A1E-498C-86AC-29179B8C341A}"/>
                </a:ext>
              </a:extLst>
            </p:cNvPr>
            <p:cNvSpPr txBox="1"/>
            <p:nvPr/>
          </p:nvSpPr>
          <p:spPr>
            <a:xfrm>
              <a:off x="9474513" y="4153550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Boundary conditions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E30C63-92C0-49A9-9F35-197929CE11ED}"/>
                </a:ext>
              </a:extLst>
            </p:cNvPr>
            <p:cNvSpPr txBox="1"/>
            <p:nvPr/>
          </p:nvSpPr>
          <p:spPr>
            <a:xfrm>
              <a:off x="10647528" y="4979299"/>
              <a:ext cx="2139699" cy="1198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Process noise</a:t>
              </a:r>
            </a:p>
            <a:p>
              <a:pPr marL="128588" marR="0" lvl="0" indent="-128588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Unconsidered factors influencing the dynamic</a:t>
              </a:r>
            </a:p>
            <a:p>
              <a:pPr marL="128588" marR="0" lvl="0" indent="-128588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Model imperfection</a:t>
              </a:r>
            </a:p>
            <a:p>
              <a:pPr marL="0" marR="0" lvl="0" indent="0" algn="l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B515DD5-0E2F-43FF-AD97-12E443BB04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68877" y="4879271"/>
              <a:ext cx="178651" cy="263946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6E04DF-0859-4996-A3DE-EADABE3A55AF}"/>
                </a:ext>
              </a:extLst>
            </p:cNvPr>
            <p:cNvSpPr txBox="1"/>
            <p:nvPr/>
          </p:nvSpPr>
          <p:spPr>
            <a:xfrm>
              <a:off x="9137998" y="5931806"/>
              <a:ext cx="1913776" cy="328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Measurement noise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5DC3B3-7722-4A29-8922-369C3B1CF3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74513" y="5365044"/>
              <a:ext cx="114298" cy="552450"/>
            </a:xfrm>
            <a:prstGeom prst="straightConnector1">
              <a:avLst/>
            </a:prstGeom>
            <a:ln w="28575"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le 2">
            <a:extLst>
              <a:ext uri="{FF2B5EF4-FFF2-40B4-BE49-F238E27FC236}">
                <a16:creationId xmlns:a16="http://schemas.microsoft.com/office/drawing/2014/main" id="{1AB5B193-9079-FE37-CCF1-2D0E0239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Bayesian Estimation with 1-D Finite Difference Heat Conduction Model</a:t>
            </a:r>
          </a:p>
        </p:txBody>
      </p:sp>
    </p:spTree>
    <p:extLst>
      <p:ext uri="{BB962C8B-B14F-4D97-AF65-F5344CB8AC3E}">
        <p14:creationId xmlns:p14="http://schemas.microsoft.com/office/powerpoint/2010/main" val="1237018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50D003-4C49-42D0-1445-2CB340C6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0821D-9D88-0DDE-80BE-E80A53D35987}"/>
              </a:ext>
            </a:extLst>
          </p:cNvPr>
          <p:cNvSpPr txBox="1"/>
          <p:nvPr/>
        </p:nvSpPr>
        <p:spPr>
          <a:xfrm>
            <a:off x="260350" y="2816160"/>
            <a:ext cx="116713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en-US" sz="3200" i="1" dirty="0"/>
              <a:t>“Sometimes classical statistics gives up. Bayes never gives up, so we’re under more responsibility to check our models.”</a:t>
            </a:r>
          </a:p>
          <a:p>
            <a:pPr algn="r" latinLnBrk="0"/>
            <a:endParaRPr lang="en-CA" sz="3200" i="1" dirty="0"/>
          </a:p>
          <a:p>
            <a:pPr algn="r" latinLnBrk="0"/>
            <a:r>
              <a:rPr lang="en-CA" sz="3200" i="1" dirty="0"/>
              <a:t>– Andrew Gelman</a:t>
            </a:r>
          </a:p>
        </p:txBody>
      </p:sp>
    </p:spTree>
    <p:extLst>
      <p:ext uri="{BB962C8B-B14F-4D97-AF65-F5344CB8AC3E}">
        <p14:creationId xmlns:p14="http://schemas.microsoft.com/office/powerpoint/2010/main" val="2085858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Linear Regression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476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E0B23E-4FD6-3008-7F3D-2790C555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F4322-1A12-5C06-1553-03548A6494C6}"/>
              </a:ext>
            </a:extLst>
          </p:cNvPr>
          <p:cNvSpPr txBox="1"/>
          <p:nvPr/>
        </p:nvSpPr>
        <p:spPr>
          <a:xfrm>
            <a:off x="829876" y="1542761"/>
            <a:ext cx="10773410" cy="423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2400"/>
              </a:spcAft>
            </a:pPr>
            <a:r>
              <a:rPr lang="en-US" sz="3600" dirty="0"/>
              <a:t>Estimation/Training/Inference Methods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Analytical solution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Sampling (e.g., Markov chain Monte Carlo)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239204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CEF15-1E0C-112A-3903-8995D90A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vs Inverse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016E35-D1B3-0993-5EE1-9D1B5134C1AF}"/>
                  </a:ext>
                </a:extLst>
              </p:cNvPr>
              <p:cNvSpPr txBox="1"/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4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48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4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016E35-D1B3-0993-5EE1-9D1B5134C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FF5D7B-3550-7D81-B1BB-1374025F5D8A}"/>
              </a:ext>
            </a:extLst>
          </p:cNvPr>
          <p:cNvSpPr txBox="1"/>
          <p:nvPr/>
        </p:nvSpPr>
        <p:spPr>
          <a:xfrm>
            <a:off x="2170952" y="2218186"/>
            <a:ext cx="1753099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Predicted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5616-C161-19A5-1072-4E63CCD7A228}"/>
              </a:ext>
            </a:extLst>
          </p:cNvPr>
          <p:cNvSpPr txBox="1"/>
          <p:nvPr/>
        </p:nvSpPr>
        <p:spPr>
          <a:xfrm>
            <a:off x="5772149" y="4094002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2356CB-24E6-3937-A6A8-A792C02547F3}"/>
              </a:ext>
            </a:extLst>
          </p:cNvPr>
          <p:cNvCxnSpPr/>
          <p:nvPr/>
        </p:nvCxnSpPr>
        <p:spPr>
          <a:xfrm>
            <a:off x="5753098" y="3251634"/>
            <a:ext cx="1753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C4C61-6A3B-06B4-0B11-7C375CA5CCE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648698" y="3327834"/>
            <a:ext cx="1" cy="76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60BB22-7230-B103-F371-89CB7D7EE86A}"/>
              </a:ext>
            </a:extLst>
          </p:cNvPr>
          <p:cNvCxnSpPr>
            <a:cxnSpLocks/>
          </p:cNvCxnSpPr>
          <p:nvPr/>
        </p:nvCxnSpPr>
        <p:spPr>
          <a:xfrm>
            <a:off x="3695700" y="2628833"/>
            <a:ext cx="809625" cy="2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FF0B64-A4BD-9609-12A3-D80632D4E6C7}"/>
              </a:ext>
            </a:extLst>
          </p:cNvPr>
          <p:cNvSpPr txBox="1"/>
          <p:nvPr/>
        </p:nvSpPr>
        <p:spPr>
          <a:xfrm>
            <a:off x="6514601" y="1290039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Inputs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B3E0F-787D-1AD0-4DA4-CE4BE85CB6D4}"/>
              </a:ext>
            </a:extLst>
          </p:cNvPr>
          <p:cNvCxnSpPr>
            <a:cxnSpLocks/>
          </p:cNvCxnSpPr>
          <p:nvPr/>
        </p:nvCxnSpPr>
        <p:spPr>
          <a:xfrm flipH="1">
            <a:off x="6562725" y="1732428"/>
            <a:ext cx="528388" cy="92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A392C5-5F36-F3CE-ADAA-0872FC974628}"/>
              </a:ext>
            </a:extLst>
          </p:cNvPr>
          <p:cNvSpPr txBox="1"/>
          <p:nvPr/>
        </p:nvSpPr>
        <p:spPr>
          <a:xfrm>
            <a:off x="7886700" y="1925401"/>
            <a:ext cx="2361451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 coefficients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C5A0A-B248-F208-D6AA-7DCEF0E7B269}"/>
              </a:ext>
            </a:extLst>
          </p:cNvPr>
          <p:cNvCxnSpPr>
            <a:cxnSpLocks/>
          </p:cNvCxnSpPr>
          <p:nvPr/>
        </p:nvCxnSpPr>
        <p:spPr>
          <a:xfrm flipH="1">
            <a:off x="7343775" y="2370601"/>
            <a:ext cx="923925" cy="39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545686-D157-A657-03F4-9CD3FA52B762}"/>
              </a:ext>
            </a:extLst>
          </p:cNvPr>
          <p:cNvSpPr txBox="1"/>
          <p:nvPr/>
        </p:nvSpPr>
        <p:spPr>
          <a:xfrm>
            <a:off x="1725443" y="1210234"/>
            <a:ext cx="4694812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Functional form,</a:t>
            </a:r>
            <a:br>
              <a:rPr lang="en-CA" sz="2000" dirty="0"/>
            </a:br>
            <a:r>
              <a:rPr lang="en-CA" sz="2000" dirty="0"/>
              <a:t>Model structure/architecture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856B2-03E1-ABEE-2F87-532AD7F769B1}"/>
              </a:ext>
            </a:extLst>
          </p:cNvPr>
          <p:cNvCxnSpPr>
            <a:cxnSpLocks/>
          </p:cNvCxnSpPr>
          <p:nvPr/>
        </p:nvCxnSpPr>
        <p:spPr>
          <a:xfrm>
            <a:off x="5162301" y="1663284"/>
            <a:ext cx="666999" cy="90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03F9D-360A-5F1C-F585-E0D0A4EC8B58}"/>
                  </a:ext>
                </a:extLst>
              </p:cNvPr>
              <p:cNvSpPr txBox="1"/>
              <p:nvPr/>
            </p:nvSpPr>
            <p:spPr>
              <a:xfrm>
                <a:off x="244268" y="4686566"/>
                <a:ext cx="11731832" cy="176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44488" latinLnBrk="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Forward modelling</a:t>
                </a:r>
                <a:r>
                  <a:rPr lang="en-US" sz="2400" dirty="0"/>
                  <a:t>: You prescribe the coefficients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 before seeing the inputs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 and outputs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2400" b="1" dirty="0">
                  <a:solidFill>
                    <a:schemeClr val="accent2"/>
                  </a:solidFill>
                </a:endParaRPr>
              </a:p>
              <a:p>
                <a:pPr marL="355600" indent="-344488" latinLnBrk="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Inverse modelling</a:t>
                </a:r>
                <a:r>
                  <a:rPr lang="en-US" sz="2400" dirty="0"/>
                  <a:t>: You estimate the coefficients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 based on </a:t>
                </a:r>
                <a:r>
                  <a:rPr lang="en-CA" sz="2400" dirty="0"/>
                  <a:t>the inputs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CA" sz="2400" dirty="0"/>
                  <a:t> and outputs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03F9D-360A-5F1C-F585-E0D0A4EC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4686566"/>
                <a:ext cx="11731832" cy="1762790"/>
              </a:xfrm>
              <a:prstGeom prst="rect">
                <a:avLst/>
              </a:prstGeom>
              <a:blipFill>
                <a:blip r:embed="rId3"/>
                <a:stretch>
                  <a:fillRect l="-571" t="-2076" b="-72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DB47D-B504-CAB0-8B17-4D9FB11999BA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DB47D-B504-CAB0-8B17-4D9FB1199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 – Least Squares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/>
              <p:nvPr/>
            </p:nvSpPr>
            <p:spPr>
              <a:xfrm>
                <a:off x="6329965" y="2679998"/>
                <a:ext cx="6175022" cy="3362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/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2679998"/>
                <a:ext cx="6175022" cy="336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 – Maximum Likelihood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/>
              <p:nvPr/>
            </p:nvSpPr>
            <p:spPr>
              <a:xfrm>
                <a:off x="6329965" y="2679998"/>
                <a:ext cx="6175022" cy="366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2679998"/>
                <a:ext cx="6175022" cy="366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8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F1CCA-CF71-13CA-DF47-247AC775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43025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E65FF6-6CEC-7459-DCF0-F3E09212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43025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01336"/>
      </p:ext>
    </p:extLst>
  </p:cSld>
  <p:clrMapOvr>
    <a:masterClrMapping/>
  </p:clrMapOvr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5424</TotalTime>
  <Words>944</Words>
  <Application>Microsoft Office PowerPoint</Application>
  <PresentationFormat>Widescreen</PresentationFormat>
  <Paragraphs>194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Calibri</vt:lpstr>
      <vt:lpstr>Cambria Math</vt:lpstr>
      <vt:lpstr>Wingdings</vt:lpstr>
      <vt:lpstr>IIB Presentation</vt:lpstr>
      <vt:lpstr>2024 Bayesian Modelling Workshop</vt:lpstr>
      <vt:lpstr>Workshop Outline</vt:lpstr>
      <vt:lpstr>PowerPoint Presentation</vt:lpstr>
      <vt:lpstr>Forward vs Inverse Modelling</vt:lpstr>
      <vt:lpstr>Linear Regression Review</vt:lpstr>
      <vt:lpstr>Linear Regression Review – Least Squares</vt:lpstr>
      <vt:lpstr>Linear Regression Review – Maximum Likelihood </vt:lpstr>
      <vt:lpstr>Linear Regression Review</vt:lpstr>
      <vt:lpstr>Linear Regression Review</vt:lpstr>
      <vt:lpstr>Bayesian Modelling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PowerPoint Presentation</vt:lpstr>
      <vt:lpstr>Aleatoric VS. Epistemic Uncertainty</vt:lpstr>
      <vt:lpstr>Aleatoric VS. Epistemic Uncertainty</vt:lpstr>
      <vt:lpstr>Aleatoric VS. Epistemic Uncertainty</vt:lpstr>
      <vt:lpstr>Bayesian Material Property Calibration/Estimation</vt:lpstr>
      <vt:lpstr>Bayesian Material Property Calibration/Estimation</vt:lpstr>
      <vt:lpstr>Bayesian Estimation with 1-D Finite Difference Heat Conduction Model</vt:lpstr>
      <vt:lpstr>Bayesian Estimation with 1-D Finite Difference Heat Conduction Model</vt:lpstr>
      <vt:lpstr>Bayesian Estimation with 1-D Finite Difference Heat Conduction Model</vt:lpstr>
      <vt:lpstr>PowerPoint Presentation</vt:lpstr>
      <vt:lpstr>Thank you</vt:lpstr>
      <vt:lpstr>Bayesian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43</cp:revision>
  <cp:lastPrinted>2023-12-11T17:41:59Z</cp:lastPrinted>
  <dcterms:created xsi:type="dcterms:W3CDTF">2019-12-19T12:24:54Z</dcterms:created>
  <dcterms:modified xsi:type="dcterms:W3CDTF">2024-07-30T01:52:57Z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