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4"/>
  </p:sldMasterIdLst>
  <p:notesMasterIdLst>
    <p:notesMasterId r:id="rId22"/>
  </p:notesMasterIdLst>
  <p:handoutMasterIdLst>
    <p:handoutMasterId r:id="rId23"/>
  </p:handoutMasterIdLst>
  <p:sldIdLst>
    <p:sldId id="411" r:id="rId5"/>
    <p:sldId id="491" r:id="rId6"/>
    <p:sldId id="493" r:id="rId7"/>
    <p:sldId id="850" r:id="rId8"/>
    <p:sldId id="847" r:id="rId9"/>
    <p:sldId id="851" r:id="rId10"/>
    <p:sldId id="848" r:id="rId11"/>
    <p:sldId id="853" r:id="rId12"/>
    <p:sldId id="852" r:id="rId13"/>
    <p:sldId id="854" r:id="rId14"/>
    <p:sldId id="561" r:id="rId15"/>
    <p:sldId id="855" r:id="rId16"/>
    <p:sldId id="856" r:id="rId17"/>
    <p:sldId id="857" r:id="rId18"/>
    <p:sldId id="858" r:id="rId19"/>
    <p:sldId id="509" r:id="rId20"/>
    <p:sldId id="396" r:id="rId2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진영" initials="고" lastIdx="1" clrIdx="0">
    <p:extLst>
      <p:ext uri="{19B8F6BF-5375-455C-9EA6-DF929625EA0E}">
        <p15:presenceInfo xmlns:p15="http://schemas.microsoft.com/office/powerpoint/2012/main" userId="고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E16"/>
    <a:srgbClr val="2CA02C"/>
    <a:srgbClr val="0F6FC6"/>
    <a:srgbClr val="FF7F0E"/>
    <a:srgbClr val="0096FF"/>
    <a:srgbClr val="001C4E"/>
    <a:srgbClr val="FEFFFF"/>
    <a:srgbClr val="CDDAE9"/>
    <a:srgbClr val="027FA5"/>
    <a:srgbClr val="062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4C311-0DAC-7247-B120-49F50BB1C3B1}" v="615" dt="2024-07-16T03:38:40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8015" autoAdjust="0"/>
  </p:normalViewPr>
  <p:slideViewPr>
    <p:cSldViewPr snapToGrid="0">
      <p:cViewPr varScale="1">
        <p:scale>
          <a:sx n="94" d="100"/>
          <a:sy n="94" d="100"/>
        </p:scale>
        <p:origin x="1158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oung Ko" userId="76e4a963-9504-4d56-beee-89ff49c7b1a1" providerId="ADAL" clId="{AEB4C311-0DAC-7247-B120-49F50BB1C3B1}"/>
    <pc:docChg chg="undo custSel addSld delSld modSld sldOrd">
      <pc:chgData name="Jinyoung Ko" userId="76e4a963-9504-4d56-beee-89ff49c7b1a1" providerId="ADAL" clId="{AEB4C311-0DAC-7247-B120-49F50BB1C3B1}" dt="2024-07-16T04:12:21.520" v="1094" actId="2696"/>
      <pc:docMkLst>
        <pc:docMk/>
      </pc:docMkLst>
      <pc:sldChg chg="modSp mod">
        <pc:chgData name="Jinyoung Ko" userId="76e4a963-9504-4d56-beee-89ff49c7b1a1" providerId="ADAL" clId="{AEB4C311-0DAC-7247-B120-49F50BB1C3B1}" dt="2024-07-15T03:38:32.203" v="133"/>
        <pc:sldMkLst>
          <pc:docMk/>
          <pc:sldMk cId="3659854408" sldId="402"/>
        </pc:sldMkLst>
        <pc:spChg chg="mod">
          <ac:chgData name="Jinyoung Ko" userId="76e4a963-9504-4d56-beee-89ff49c7b1a1" providerId="ADAL" clId="{AEB4C311-0DAC-7247-B120-49F50BB1C3B1}" dt="2024-07-15T03:38:32.203" v="133"/>
          <ac:spMkLst>
            <pc:docMk/>
            <pc:sldMk cId="3659854408" sldId="402"/>
            <ac:spMk id="20" creationId="{3ABFF919-2302-2F02-43F0-75DEF903F353}"/>
          </ac:spMkLst>
        </pc:spChg>
      </pc:sldChg>
      <pc:sldChg chg="modSp mod">
        <pc:chgData name="Jinyoung Ko" userId="76e4a963-9504-4d56-beee-89ff49c7b1a1" providerId="ADAL" clId="{AEB4C311-0DAC-7247-B120-49F50BB1C3B1}" dt="2024-07-15T04:31:49.287" v="235" actId="20577"/>
        <pc:sldMkLst>
          <pc:docMk/>
          <pc:sldMk cId="2862602214" sldId="410"/>
        </pc:sldMkLst>
        <pc:spChg chg="mod">
          <ac:chgData name="Jinyoung Ko" userId="76e4a963-9504-4d56-beee-89ff49c7b1a1" providerId="ADAL" clId="{AEB4C311-0DAC-7247-B120-49F50BB1C3B1}" dt="2024-07-15T04:31:49.287" v="235" actId="20577"/>
          <ac:spMkLst>
            <pc:docMk/>
            <pc:sldMk cId="2862602214" sldId="410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3:31:55.823" v="105" actId="113"/>
        <pc:sldMkLst>
          <pc:docMk/>
          <pc:sldMk cId="3276164734" sldId="411"/>
        </pc:sldMkLst>
        <pc:spChg chg="mod">
          <ac:chgData name="Jinyoung Ko" userId="76e4a963-9504-4d56-beee-89ff49c7b1a1" providerId="ADAL" clId="{AEB4C311-0DAC-7247-B120-49F50BB1C3B1}" dt="2024-07-15T03:31:55.823" v="105" actId="113"/>
          <ac:spMkLst>
            <pc:docMk/>
            <pc:sldMk cId="3276164734" sldId="411"/>
            <ac:spMk id="6" creationId="{0AAE8680-F7A9-A7A0-196C-F7BBBFE9F508}"/>
          </ac:spMkLst>
        </pc:spChg>
      </pc:sldChg>
      <pc:sldChg chg="modSp mod modAnim">
        <pc:chgData name="Jinyoung Ko" userId="76e4a963-9504-4d56-beee-89ff49c7b1a1" providerId="ADAL" clId="{AEB4C311-0DAC-7247-B120-49F50BB1C3B1}" dt="2024-07-15T03:39:45.762" v="166" actId="21"/>
        <pc:sldMkLst>
          <pc:docMk/>
          <pc:sldMk cId="3759799584" sldId="417"/>
        </pc:sldMkLst>
        <pc:spChg chg="mod">
          <ac:chgData name="Jinyoung Ko" userId="76e4a963-9504-4d56-beee-89ff49c7b1a1" providerId="ADAL" clId="{AEB4C311-0DAC-7247-B120-49F50BB1C3B1}" dt="2024-07-15T03:39:45.762" v="166" actId="21"/>
          <ac:spMkLst>
            <pc:docMk/>
            <pc:sldMk cId="3759799584" sldId="417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4:41:59.322" v="236" actId="1076"/>
        <pc:sldMkLst>
          <pc:docMk/>
          <pc:sldMk cId="3859718703" sldId="428"/>
        </pc:sldMkLst>
        <pc:spChg chg="mod">
          <ac:chgData name="Jinyoung Ko" userId="76e4a963-9504-4d56-beee-89ff49c7b1a1" providerId="ADAL" clId="{AEB4C311-0DAC-7247-B120-49F50BB1C3B1}" dt="2024-07-15T04:41:59.322" v="236" actId="1076"/>
          <ac:spMkLst>
            <pc:docMk/>
            <pc:sldMk cId="3859718703" sldId="428"/>
            <ac:spMk id="4" creationId="{31DFBD2C-71FA-C262-5594-59B90929A92A}"/>
          </ac:spMkLst>
        </pc:spChg>
      </pc:sldChg>
      <pc:sldChg chg="addSp delSp modSp mod delAnim modAnim">
        <pc:chgData name="Jinyoung Ko" userId="76e4a963-9504-4d56-beee-89ff49c7b1a1" providerId="ADAL" clId="{AEB4C311-0DAC-7247-B120-49F50BB1C3B1}" dt="2024-07-16T03:12:14.651" v="919" actId="207"/>
        <pc:sldMkLst>
          <pc:docMk/>
          <pc:sldMk cId="112689511" sldId="431"/>
        </pc:sldMkLst>
        <pc:spChg chg="mod">
          <ac:chgData name="Jinyoung Ko" userId="76e4a963-9504-4d56-beee-89ff49c7b1a1" providerId="ADAL" clId="{AEB4C311-0DAC-7247-B120-49F50BB1C3B1}" dt="2024-07-16T02:54:55.107" v="267" actId="20577"/>
          <ac:spMkLst>
            <pc:docMk/>
            <pc:sldMk cId="112689511" sldId="431"/>
            <ac:spMk id="2" creationId="{4C04AAD6-4F7F-E2B3-6653-E8C9FFB17AFA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3" creationId="{04A7D01A-1256-124A-7610-6D3BE08824AB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4" creationId="{E3271BD4-DCA6-1203-7099-82830F8B9397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5" creationId="{87DF06BD-1F80-78D4-8314-328F871ACA98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6" creationId="{9BC8E9C8-A2C7-2140-E257-FA9E4742445A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7" creationId="{8DEF349F-E255-C683-0CE0-15C12D382F1A}"/>
          </ac:spMkLst>
        </pc:spChg>
        <pc:spChg chg="mod">
          <ac:chgData name="Jinyoung Ko" userId="76e4a963-9504-4d56-beee-89ff49c7b1a1" providerId="ADAL" clId="{AEB4C311-0DAC-7247-B120-49F50BB1C3B1}" dt="2024-07-16T02:55:51.176" v="449" actId="14100"/>
          <ac:spMkLst>
            <pc:docMk/>
            <pc:sldMk cId="112689511" sldId="431"/>
            <ac:spMk id="8" creationId="{FEDF4F07-4110-032B-18C0-10BE1FD36EAC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9" creationId="{D495E0B3-8563-FBFD-E749-66985E2454D8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17" creationId="{356BBB2E-3F32-9FBD-8FA6-EF136A553B12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21" creationId="{08D3B83C-CEDF-9D6D-0BC0-075ED73E65F0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26" creationId="{719972A0-9C8E-9D0C-D5D0-882478D4196C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8" creationId="{5843B9B5-BBA7-8F53-746A-74FE61D95D73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9" creationId="{B6933671-403F-A39F-EBAA-4E9A5E631C5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0" creationId="{A1545AE6-7D13-349C-4F57-80579408E79D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1" creationId="{8018B00A-9F97-3A41-0741-80895AE55719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2" creationId="{35D6D33A-05BB-E651-3BE6-C2CA6FC2E3A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6" creationId="{1CDBBA8A-D454-D1EE-E29A-B24CD0841C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7" creationId="{4C93018E-C591-3D88-84E8-E8D3E1C52F45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8" creationId="{83EFA230-62B6-7EA9-1A65-8E59519820D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9" creationId="{CE1D163D-4077-BA78-B804-F8489B7B9CF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8" creationId="{EADBF6AD-49B7-E5F0-C180-CE38DD14007A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9" creationId="{A7E5CB4F-0A8E-6EE2-E8C1-578951610A0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0" creationId="{698F4427-91C3-DD36-3F99-7DABA11A61F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1" creationId="{CCE78953-CCBA-290A-7EEB-946125A631D0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68" creationId="{DF02D879-9DF1-8556-0BE0-E8850D50718C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9" creationId="{4BFCF125-0DF1-F920-C82C-EF751383EF6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0" creationId="{0860617D-69CB-A125-06A5-786EDB65B59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1" creationId="{F21C8756-45EA-7410-3A97-CEC4269776A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2" creationId="{7493C7F2-294A-A62A-181E-19ED4D2B2FA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8" creationId="{45BA4B6B-47A7-B43E-CA01-05776BB2595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9" creationId="{1D4AD087-1BF7-7895-76BB-03D143FF95F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0" creationId="{F65DE12A-8E1E-E5B2-4FE9-1029039C472E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1" creationId="{A73D1FC5-8CA6-717D-A7B5-1FFAB05A238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5" creationId="{83F69F06-02C3-92D4-15B2-E4ECC276E3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6" creationId="{B798ABCC-4532-672B-ABA6-B70B676E7B5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7" creationId="{CE1753CC-2485-D578-460D-EC7EC071DB5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8" creationId="{3400D9FC-467A-EFBD-2332-D9D7BE795141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9" creationId="{11926F5F-1C76-EECD-CE2B-B219ECE2A5F8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90" creationId="{661E7C0C-BF0D-5F2D-2BE3-012E6E7BB88E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91" creationId="{3B6781AA-8194-9A68-DB4C-2B7A5A27B513}"/>
          </ac:spMkLst>
        </pc:spChg>
        <pc:spChg chg="add mod">
          <ac:chgData name="Jinyoung Ko" userId="76e4a963-9504-4d56-beee-89ff49c7b1a1" providerId="ADAL" clId="{AEB4C311-0DAC-7247-B120-49F50BB1C3B1}" dt="2024-07-16T03:08:59.948" v="842" actId="14100"/>
          <ac:spMkLst>
            <pc:docMk/>
            <pc:sldMk cId="112689511" sldId="431"/>
            <ac:spMk id="92" creationId="{06F716C9-94D1-6297-EBC7-C70662F29BBC}"/>
          </ac:spMkLst>
        </pc:spChg>
        <pc:spChg chg="add mod">
          <ac:chgData name="Jinyoung Ko" userId="76e4a963-9504-4d56-beee-89ff49c7b1a1" providerId="ADAL" clId="{AEB4C311-0DAC-7247-B120-49F50BB1C3B1}" dt="2024-07-16T03:12:14.651" v="919" actId="207"/>
          <ac:spMkLst>
            <pc:docMk/>
            <pc:sldMk cId="112689511" sldId="431"/>
            <ac:spMk id="93" creationId="{DB895DA6-74CE-9727-919F-9B4E0BE6E20E}"/>
          </ac:spMkLst>
        </pc:sp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1" creationId="{94D32D9A-8D1F-2052-DF67-C3EF5E9DF0C0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2" creationId="{7CF27F23-C41E-3A7F-416A-2A9BBBF2572A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3" creationId="{4A0F7C17-7F5E-D0DC-D176-2BE9852AF6AB}"/>
          </ac:picMkLst>
        </pc:picChg>
        <pc:picChg chg="del">
          <ac:chgData name="Jinyoung Ko" userId="76e4a963-9504-4d56-beee-89ff49c7b1a1" providerId="ADAL" clId="{AEB4C311-0DAC-7247-B120-49F50BB1C3B1}" dt="2024-07-16T02:54:56.637" v="268" actId="21"/>
          <ac:picMkLst>
            <pc:docMk/>
            <pc:sldMk cId="112689511" sldId="431"/>
            <ac:picMk id="15" creationId="{041B8C6E-5FAC-42B3-63F5-31C714E1E5F5}"/>
          </ac:picMkLst>
        </pc:picChg>
        <pc:picChg chg="add del mod">
          <ac:chgData name="Jinyoung Ko" userId="76e4a963-9504-4d56-beee-89ff49c7b1a1" providerId="ADAL" clId="{AEB4C311-0DAC-7247-B120-49F50BB1C3B1}" dt="2024-07-16T03:04:04.529" v="761" actId="21"/>
          <ac:picMkLst>
            <pc:docMk/>
            <pc:sldMk cId="112689511" sldId="431"/>
            <ac:picMk id="27" creationId="{E4D954E3-C5DB-D3E8-930D-9403E8063383}"/>
          </ac:picMkLst>
        </pc:pic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4" creationId="{BCC59EA2-CCCD-70C4-8F88-C4DB8D8682CE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6" creationId="{E6B932E4-CDD0-42CC-3491-0033E83CDC1C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20" creationId="{5DDFDD36-59D2-E63E-AC3E-2FE940EBCE08}"/>
          </ac:cxnSpMkLst>
        </pc:cxnChg>
        <pc:cxnChg chg="add del mod">
          <ac:chgData name="Jinyoung Ko" userId="76e4a963-9504-4d56-beee-89ff49c7b1a1" providerId="ADAL" clId="{AEB4C311-0DAC-7247-B120-49F50BB1C3B1}" dt="2024-07-16T02:57:26.125" v="508" actId="21"/>
          <ac:cxnSpMkLst>
            <pc:docMk/>
            <pc:sldMk cId="112689511" sldId="431"/>
            <ac:cxnSpMk id="25" creationId="{EF0F6329-AD34-62FE-2E46-8407BBAEB7A8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1" creationId="{E0B3B92F-73A2-CB4F-8441-C07551F5ECC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3" creationId="{68AF5A91-53C7-DAFA-B29D-36A1D9F158E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6" creationId="{C348E2EA-691F-2C84-C08D-667594B8F52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9" creationId="{E262EEB0-DF86-BEF5-C51F-D5C0071C768E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2" creationId="{3E6450DC-76BE-BAA3-987F-FBB68C3F4697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5" creationId="{839650CB-8E52-F562-F4EA-37415809F67F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2" creationId="{FAF61BA0-F927-F976-6BBB-56E3162D4746}"/>
          </ac:cxnSpMkLst>
        </pc:cxnChg>
        <pc:cxnChg chg="add del mod">
          <ac:chgData name="Jinyoung Ko" userId="76e4a963-9504-4d56-beee-89ff49c7b1a1" providerId="ADAL" clId="{AEB4C311-0DAC-7247-B120-49F50BB1C3B1}" dt="2024-07-16T03:03:03.607" v="734" actId="21"/>
          <ac:cxnSpMkLst>
            <pc:docMk/>
            <pc:sldMk cId="112689511" sldId="431"/>
            <ac:cxnSpMk id="63" creationId="{9396E631-5E56-B0F9-949F-3FB2117219B6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4" creationId="{414E0ACB-03AF-94F3-EC43-91A28C062E9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5" creationId="{B85241E1-7702-5BDD-CB5C-4B8916CD8C5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6" creationId="{21A4424C-4A8A-CE19-9524-EFEA66E4C689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7" creationId="{F1F7ADF1-4D9C-BE67-8D88-28BD12FFD54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3" creationId="{9F9F3DC2-B7D3-9919-9BCE-9FBCA0FB5F45}"/>
          </ac:cxnSpMkLst>
        </pc:cxnChg>
        <pc:cxnChg chg="add del mod">
          <ac:chgData name="Jinyoung Ko" userId="76e4a963-9504-4d56-beee-89ff49c7b1a1" providerId="ADAL" clId="{AEB4C311-0DAC-7247-B120-49F50BB1C3B1}" dt="2024-07-16T03:03:19.286" v="740" actId="21"/>
          <ac:cxnSpMkLst>
            <pc:docMk/>
            <pc:sldMk cId="112689511" sldId="431"/>
            <ac:cxnSpMk id="74" creationId="{7A1AFA20-EB8C-AC25-8890-C7DA7310337D}"/>
          </ac:cxnSpMkLst>
        </pc:cxnChg>
        <pc:cxnChg chg="add del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5" creationId="{D05CBA2C-4996-3EEE-9EB3-996ABEF59D9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6" creationId="{050E2977-857C-9D26-5DD6-F338DA65CEA4}"/>
          </ac:cxnSpMkLst>
        </pc:cxnChg>
        <pc:cxnChg chg="add del mod">
          <ac:chgData name="Jinyoung Ko" userId="76e4a963-9504-4d56-beee-89ff49c7b1a1" providerId="ADAL" clId="{AEB4C311-0DAC-7247-B120-49F50BB1C3B1}" dt="2024-07-16T03:03:19.792" v="741" actId="21"/>
          <ac:cxnSpMkLst>
            <pc:docMk/>
            <pc:sldMk cId="112689511" sldId="431"/>
            <ac:cxnSpMk id="77" creationId="{412A6123-2C61-ADCB-3889-13C0581623B4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2" creationId="{2E63C975-55CA-4A60-2ABB-C94C4F78F97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3" creationId="{55170CA2-09C3-1ADD-A16D-AD8E96967E7D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4" creationId="{71E36737-2E1E-0A9A-C1F1-39605420B47F}"/>
          </ac:cxnSpMkLst>
        </pc:cxnChg>
      </pc:sldChg>
      <pc:sldChg chg="modSp mod modAnim">
        <pc:chgData name="Jinyoung Ko" userId="76e4a963-9504-4d56-beee-89ff49c7b1a1" providerId="ADAL" clId="{AEB4C311-0DAC-7247-B120-49F50BB1C3B1}" dt="2024-07-15T05:34:45.716" v="244"/>
        <pc:sldMkLst>
          <pc:docMk/>
          <pc:sldMk cId="1659357456" sldId="434"/>
        </pc:sldMkLst>
        <pc:spChg chg="mod">
          <ac:chgData name="Jinyoung Ko" userId="76e4a963-9504-4d56-beee-89ff49c7b1a1" providerId="ADAL" clId="{AEB4C311-0DAC-7247-B120-49F50BB1C3B1}" dt="2024-07-15T05:34:09.455" v="239" actId="1076"/>
          <ac:spMkLst>
            <pc:docMk/>
            <pc:sldMk cId="1659357456" sldId="434"/>
            <ac:spMk id="13" creationId="{E693BCCE-A439-5AF6-D9B2-7B444D418F5A}"/>
          </ac:spMkLst>
        </pc:spChg>
      </pc:sldChg>
      <pc:sldChg chg="modSp add del">
        <pc:chgData name="Jinyoung Ko" userId="76e4a963-9504-4d56-beee-89ff49c7b1a1" providerId="ADAL" clId="{AEB4C311-0DAC-7247-B120-49F50BB1C3B1}" dt="2024-07-16T04:12:21.520" v="1094" actId="2696"/>
        <pc:sldMkLst>
          <pc:docMk/>
          <pc:sldMk cId="1245664688" sldId="439"/>
        </pc:sldMkLst>
        <pc:spChg chg="mod">
          <ac:chgData name="Jinyoung Ko" userId="76e4a963-9504-4d56-beee-89ff49c7b1a1" providerId="ADAL" clId="{AEB4C311-0DAC-7247-B120-49F50BB1C3B1}" dt="2024-07-16T03:36:01.982" v="956" actId="115"/>
          <ac:spMkLst>
            <pc:docMk/>
            <pc:sldMk cId="1245664688" sldId="439"/>
            <ac:spMk id="6" creationId="{C652435B-1332-4460-20FA-EEAB56C839AC}"/>
          </ac:spMkLst>
        </pc:spChg>
      </pc:sldChg>
      <pc:sldChg chg="modSp mod">
        <pc:chgData name="Jinyoung Ko" userId="76e4a963-9504-4d56-beee-89ff49c7b1a1" providerId="ADAL" clId="{AEB4C311-0DAC-7247-B120-49F50BB1C3B1}" dt="2024-07-16T03:25:57.701" v="955" actId="20577"/>
        <pc:sldMkLst>
          <pc:docMk/>
          <pc:sldMk cId="2118465962" sldId="440"/>
        </pc:sldMkLst>
        <pc:spChg chg="mod">
          <ac:chgData name="Jinyoung Ko" userId="76e4a963-9504-4d56-beee-89ff49c7b1a1" providerId="ADAL" clId="{AEB4C311-0DAC-7247-B120-49F50BB1C3B1}" dt="2024-07-16T03:25:57.701" v="955" actId="20577"/>
          <ac:spMkLst>
            <pc:docMk/>
            <pc:sldMk cId="2118465962" sldId="440"/>
            <ac:spMk id="5" creationId="{207824E8-A399-9B18-8BCD-7B8E13A97997}"/>
          </ac:spMkLst>
        </pc:spChg>
      </pc:sldChg>
      <pc:sldChg chg="modSp mod">
        <pc:chgData name="Jinyoung Ko" userId="76e4a963-9504-4d56-beee-89ff49c7b1a1" providerId="ADAL" clId="{AEB4C311-0DAC-7247-B120-49F50BB1C3B1}" dt="2024-07-15T03:38:58.538" v="148" actId="1035"/>
        <pc:sldMkLst>
          <pc:docMk/>
          <pc:sldMk cId="753220891" sldId="448"/>
        </pc:sldMkLst>
        <pc:spChg chg="mod">
          <ac:chgData name="Jinyoung Ko" userId="76e4a963-9504-4d56-beee-89ff49c7b1a1" providerId="ADAL" clId="{AEB4C311-0DAC-7247-B120-49F50BB1C3B1}" dt="2024-07-15T03:38:49.612" v="143" actId="1035"/>
          <ac:spMkLst>
            <pc:docMk/>
            <pc:sldMk cId="753220891" sldId="448"/>
            <ac:spMk id="14" creationId="{AA80FCEF-E574-9CFB-8763-57D9EF2F47B3}"/>
          </ac:spMkLst>
        </pc:spChg>
        <pc:spChg chg="mod">
          <ac:chgData name="Jinyoung Ko" userId="76e4a963-9504-4d56-beee-89ff49c7b1a1" providerId="ADAL" clId="{AEB4C311-0DAC-7247-B120-49F50BB1C3B1}" dt="2024-07-15T03:38:58.538" v="148" actId="1035"/>
          <ac:spMkLst>
            <pc:docMk/>
            <pc:sldMk cId="753220891" sldId="448"/>
            <ac:spMk id="16" creationId="{90095183-3E49-8B24-FF83-476C9114CFDF}"/>
          </ac:spMkLst>
        </pc:spChg>
        <pc:spChg chg="mod">
          <ac:chgData name="Jinyoung Ko" userId="76e4a963-9504-4d56-beee-89ff49c7b1a1" providerId="ADAL" clId="{AEB4C311-0DAC-7247-B120-49F50BB1C3B1}" dt="2024-07-15T03:38:40.652" v="139" actId="1076"/>
          <ac:spMkLst>
            <pc:docMk/>
            <pc:sldMk cId="753220891" sldId="448"/>
            <ac:spMk id="18" creationId="{49D6E59E-3010-9683-309C-3EEAA9C807DA}"/>
          </ac:spMkLst>
        </pc:spChg>
      </pc:sldChg>
      <pc:sldChg chg="modSp mod modAnim">
        <pc:chgData name="Jinyoung Ko" userId="76e4a963-9504-4d56-beee-89ff49c7b1a1" providerId="ADAL" clId="{AEB4C311-0DAC-7247-B120-49F50BB1C3B1}" dt="2024-07-15T03:50:22.883" v="205" actId="14100"/>
        <pc:sldMkLst>
          <pc:docMk/>
          <pc:sldMk cId="2706090889" sldId="449"/>
        </pc:sldMkLst>
        <pc:spChg chg="mod">
          <ac:chgData name="Jinyoung Ko" userId="76e4a963-9504-4d56-beee-89ff49c7b1a1" providerId="ADAL" clId="{AEB4C311-0DAC-7247-B120-49F50BB1C3B1}" dt="2024-07-15T03:50:22.883" v="205" actId="14100"/>
          <ac:spMkLst>
            <pc:docMk/>
            <pc:sldMk cId="2706090889" sldId="449"/>
            <ac:spMk id="3" creationId="{BF230E0D-C1DF-A6FB-0E53-B23CA191A49F}"/>
          </ac:spMkLst>
        </pc:spChg>
        <pc:spChg chg="mod">
          <ac:chgData name="Jinyoung Ko" userId="76e4a963-9504-4d56-beee-89ff49c7b1a1" providerId="ADAL" clId="{AEB4C311-0DAC-7247-B120-49F50BB1C3B1}" dt="2024-07-15T03:40:15.977" v="171" actId="1076"/>
          <ac:spMkLst>
            <pc:docMk/>
            <pc:sldMk cId="2706090889" sldId="449"/>
            <ac:spMk id="4" creationId="{E43E1384-37A5-8BD8-F5EA-99DFB7431F8B}"/>
          </ac:spMkLst>
        </pc:spChg>
      </pc:sldChg>
      <pc:sldChg chg="modSp mod">
        <pc:chgData name="Jinyoung Ko" userId="76e4a963-9504-4d56-beee-89ff49c7b1a1" providerId="ADAL" clId="{AEB4C311-0DAC-7247-B120-49F50BB1C3B1}" dt="2024-07-15T03:47:59.368" v="192" actId="14100"/>
        <pc:sldMkLst>
          <pc:docMk/>
          <pc:sldMk cId="1608516036" sldId="453"/>
        </pc:sldMkLst>
        <pc:spChg chg="mod">
          <ac:chgData name="Jinyoung Ko" userId="76e4a963-9504-4d56-beee-89ff49c7b1a1" providerId="ADAL" clId="{AEB4C311-0DAC-7247-B120-49F50BB1C3B1}" dt="2024-07-15T03:47:59.368" v="192" actId="14100"/>
          <ac:spMkLst>
            <pc:docMk/>
            <pc:sldMk cId="1608516036" sldId="453"/>
            <ac:spMk id="33" creationId="{C4E83E34-C7C6-7029-B3C3-528781D2837B}"/>
          </ac:spMkLst>
        </pc:spChg>
        <pc:spChg chg="mod">
          <ac:chgData name="Jinyoung Ko" userId="76e4a963-9504-4d56-beee-89ff49c7b1a1" providerId="ADAL" clId="{AEB4C311-0DAC-7247-B120-49F50BB1C3B1}" dt="2024-07-15T03:47:50.118" v="191" actId="1076"/>
          <ac:spMkLst>
            <pc:docMk/>
            <pc:sldMk cId="1608516036" sldId="453"/>
            <ac:spMk id="35" creationId="{ED509972-D53B-E9A4-6FAE-DFF0D6530074}"/>
          </ac:spMkLst>
        </pc:spChg>
        <pc:cxnChg chg="mod">
          <ac:chgData name="Jinyoung Ko" userId="76e4a963-9504-4d56-beee-89ff49c7b1a1" providerId="ADAL" clId="{AEB4C311-0DAC-7247-B120-49F50BB1C3B1}" dt="2024-07-15T03:47:50.118" v="191" actId="1076"/>
          <ac:cxnSpMkLst>
            <pc:docMk/>
            <pc:sldMk cId="1608516036" sldId="453"/>
            <ac:cxnSpMk id="36" creationId="{2D9059AE-B3EA-CB48-080F-DF65F127376A}"/>
          </ac:cxnSpMkLst>
        </pc:cxnChg>
        <pc:cxnChg chg="mod">
          <ac:chgData name="Jinyoung Ko" userId="76e4a963-9504-4d56-beee-89ff49c7b1a1" providerId="ADAL" clId="{AEB4C311-0DAC-7247-B120-49F50BB1C3B1}" dt="2024-07-15T03:47:18.205" v="177" actId="14100"/>
          <ac:cxnSpMkLst>
            <pc:docMk/>
            <pc:sldMk cId="1608516036" sldId="453"/>
            <ac:cxnSpMk id="37" creationId="{ABEC9477-32CF-78B1-C117-8917CD7E087A}"/>
          </ac:cxnSpMkLst>
        </pc:cxnChg>
      </pc:sldChg>
      <pc:sldChg chg="ord">
        <pc:chgData name="Jinyoung Ko" userId="76e4a963-9504-4d56-beee-89ff49c7b1a1" providerId="ADAL" clId="{AEB4C311-0DAC-7247-B120-49F50BB1C3B1}" dt="2024-07-16T01:46:34.597" v="245" actId="20578"/>
        <pc:sldMkLst>
          <pc:docMk/>
          <pc:sldMk cId="3455944846" sldId="456"/>
        </pc:sldMkLst>
      </pc:sldChg>
      <pc:sldChg chg="modSp mod ord">
        <pc:chgData name="Jinyoung Ko" userId="76e4a963-9504-4d56-beee-89ff49c7b1a1" providerId="ADAL" clId="{AEB4C311-0DAC-7247-B120-49F50BB1C3B1}" dt="2024-07-16T03:14:33.838" v="920" actId="20578"/>
        <pc:sldMkLst>
          <pc:docMk/>
          <pc:sldMk cId="2156016088" sldId="457"/>
        </pc:sldMkLst>
        <pc:spChg chg="mod">
          <ac:chgData name="Jinyoung Ko" userId="76e4a963-9504-4d56-beee-89ff49c7b1a1" providerId="ADAL" clId="{AEB4C311-0DAC-7247-B120-49F50BB1C3B1}" dt="2024-07-14T20:07:46.051" v="97" actId="20577"/>
          <ac:spMkLst>
            <pc:docMk/>
            <pc:sldMk cId="2156016088" sldId="457"/>
            <ac:spMk id="8" creationId="{FEDF4F07-4110-032B-18C0-10BE1FD36EAC}"/>
          </ac:spMkLst>
        </pc:spChg>
        <pc:spChg chg="mod">
          <ac:chgData name="Jinyoung Ko" userId="76e4a963-9504-4d56-beee-89ff49c7b1a1" providerId="ADAL" clId="{AEB4C311-0DAC-7247-B120-49F50BB1C3B1}" dt="2024-07-14T20:07:57.994" v="98" actId="114"/>
          <ac:spMkLst>
            <pc:docMk/>
            <pc:sldMk cId="2156016088" sldId="457"/>
            <ac:spMk id="62" creationId="{827D8F8E-62C4-DC02-8AC5-559AFA39CE73}"/>
          </ac:spMkLst>
        </pc:spChg>
        <pc:spChg chg="mod">
          <ac:chgData name="Jinyoung Ko" userId="76e4a963-9504-4d56-beee-89ff49c7b1a1" providerId="ADAL" clId="{AEB4C311-0DAC-7247-B120-49F50BB1C3B1}" dt="2024-07-14T20:08:17.720" v="103" actId="1076"/>
          <ac:spMkLst>
            <pc:docMk/>
            <pc:sldMk cId="2156016088" sldId="457"/>
            <ac:spMk id="69" creationId="{49BCCBA0-C470-6E89-68BD-0CF2EE126982}"/>
          </ac:spMkLst>
        </pc:spChg>
      </pc:sldChg>
      <pc:sldChg chg="add">
        <pc:chgData name="Jinyoung Ko" userId="76e4a963-9504-4d56-beee-89ff49c7b1a1" providerId="ADAL" clId="{AEB4C311-0DAC-7247-B120-49F50BB1C3B1}" dt="2024-07-16T02:54:49.282" v="246"/>
        <pc:sldMkLst>
          <pc:docMk/>
          <pc:sldMk cId="562944818" sldId="458"/>
        </pc:sldMkLst>
      </pc:sldChg>
      <pc:sldChg chg="addSp delSp modSp add del mod ord addAnim delAnim modAnim">
        <pc:chgData name="Jinyoung Ko" userId="76e4a963-9504-4d56-beee-89ff49c7b1a1" providerId="ADAL" clId="{AEB4C311-0DAC-7247-B120-49F50BB1C3B1}" dt="2024-07-14T19:03:19.612" v="72" actId="2696"/>
        <pc:sldMkLst>
          <pc:docMk/>
          <pc:sldMk cId="961516839" sldId="458"/>
        </pc:sldMkLst>
        <pc:spChg chg="mod">
          <ac:chgData name="Jinyoung Ko" userId="76e4a963-9504-4d56-beee-89ff49c7b1a1" providerId="ADAL" clId="{AEB4C311-0DAC-7247-B120-49F50BB1C3B1}" dt="2024-07-14T19:02:47.073" v="70" actId="1076"/>
          <ac:spMkLst>
            <pc:docMk/>
            <pc:sldMk cId="961516839" sldId="458"/>
            <ac:spMk id="13" creationId="{E693BCCE-A439-5AF6-D9B2-7B444D418F5A}"/>
          </ac:spMkLst>
        </pc:spChg>
        <pc:spChg chg="mod">
          <ac:chgData name="Jinyoung Ko" userId="76e4a963-9504-4d56-beee-89ff49c7b1a1" providerId="ADAL" clId="{AEB4C311-0DAC-7247-B120-49F50BB1C3B1}" dt="2024-07-14T18:41:27.506" v="49" actId="1076"/>
          <ac:spMkLst>
            <pc:docMk/>
            <pc:sldMk cId="961516839" sldId="458"/>
            <ac:spMk id="65" creationId="{D8FAFA3B-9866-CCA0-7D39-EA9B65977608}"/>
          </ac:spMkLst>
        </pc:spChg>
        <pc:spChg chg="mod">
          <ac:chgData name="Jinyoung Ko" userId="76e4a963-9504-4d56-beee-89ff49c7b1a1" providerId="ADAL" clId="{AEB4C311-0DAC-7247-B120-49F50BB1C3B1}" dt="2024-07-14T18:40:06.978" v="32" actId="1076"/>
          <ac:spMkLst>
            <pc:docMk/>
            <pc:sldMk cId="961516839" sldId="458"/>
            <ac:spMk id="70" creationId="{A4BCAA8D-8B84-0E3F-EFA8-9A500EEE4D84}"/>
          </ac:spMkLst>
        </pc:spChg>
        <pc:spChg chg="mod">
          <ac:chgData name="Jinyoung Ko" userId="76e4a963-9504-4d56-beee-89ff49c7b1a1" providerId="ADAL" clId="{AEB4C311-0DAC-7247-B120-49F50BB1C3B1}" dt="2024-07-14T18:42:06.390" v="67" actId="1076"/>
          <ac:spMkLst>
            <pc:docMk/>
            <pc:sldMk cId="961516839" sldId="458"/>
            <ac:spMk id="72" creationId="{450A3982-EEE8-2913-D210-A489F6A40622}"/>
          </ac:spMkLst>
        </pc:spChg>
        <pc:spChg chg="mod">
          <ac:chgData name="Jinyoung Ko" userId="76e4a963-9504-4d56-beee-89ff49c7b1a1" providerId="ADAL" clId="{AEB4C311-0DAC-7247-B120-49F50BB1C3B1}" dt="2024-07-14T18:40:11.640" v="34" actId="1076"/>
          <ac:spMkLst>
            <pc:docMk/>
            <pc:sldMk cId="961516839" sldId="458"/>
            <ac:spMk id="73" creationId="{D7BB0881-8BF8-7C4F-78DD-1411E93396FD}"/>
          </ac:spMkLst>
        </pc:spChg>
        <pc:spChg chg="mod">
          <ac:chgData name="Jinyoung Ko" userId="76e4a963-9504-4d56-beee-89ff49c7b1a1" providerId="ADAL" clId="{AEB4C311-0DAC-7247-B120-49F50BB1C3B1}" dt="2024-07-14T18:40:09.774" v="33" actId="1076"/>
          <ac:spMkLst>
            <pc:docMk/>
            <pc:sldMk cId="961516839" sldId="458"/>
            <ac:spMk id="74" creationId="{957051B1-FED6-1094-CAD7-E4D45CCF453A}"/>
          </ac:spMkLst>
        </pc:spChg>
        <pc:spChg chg="mod">
          <ac:chgData name="Jinyoung Ko" userId="76e4a963-9504-4d56-beee-89ff49c7b1a1" providerId="ADAL" clId="{AEB4C311-0DAC-7247-B120-49F50BB1C3B1}" dt="2024-07-14T18:42:03.643" v="66" actId="1038"/>
          <ac:spMkLst>
            <pc:docMk/>
            <pc:sldMk cId="961516839" sldId="458"/>
            <ac:spMk id="75" creationId="{B1778E87-3B1C-9EF9-F67C-29511B615117}"/>
          </ac:spMkLst>
        </pc:spChg>
        <pc:picChg chg="add del">
          <ac:chgData name="Jinyoung Ko" userId="76e4a963-9504-4d56-beee-89ff49c7b1a1" providerId="ADAL" clId="{AEB4C311-0DAC-7247-B120-49F50BB1C3B1}" dt="2024-07-14T18:39:13.991" v="20" actId="21"/>
          <ac:picMkLst>
            <pc:docMk/>
            <pc:sldMk cId="961516839" sldId="458"/>
            <ac:picMk id="3" creationId="{84780F54-4E66-D467-DAE8-227466529BED}"/>
          </ac:picMkLst>
        </pc:picChg>
        <pc:picChg chg="add mod">
          <ac:chgData name="Jinyoung Ko" userId="76e4a963-9504-4d56-beee-89ff49c7b1a1" providerId="ADAL" clId="{AEB4C311-0DAC-7247-B120-49F50BB1C3B1}" dt="2024-07-14T18:41:21.592" v="47" actId="1037"/>
          <ac:picMkLst>
            <pc:docMk/>
            <pc:sldMk cId="961516839" sldId="458"/>
            <ac:picMk id="15" creationId="{2B7EE239-9703-CFE0-1625-2550D0407789}"/>
          </ac:picMkLst>
        </pc:picChg>
      </pc:sldChg>
      <pc:sldChg chg="addSp delSp modSp add mod addAnim delAnim modAnim">
        <pc:chgData name="Jinyoung Ko" userId="76e4a963-9504-4d56-beee-89ff49c7b1a1" providerId="ADAL" clId="{AEB4C311-0DAC-7247-B120-49F50BB1C3B1}" dt="2024-07-16T03:38:40.949" v="1091"/>
        <pc:sldMkLst>
          <pc:docMk/>
          <pc:sldMk cId="245434029" sldId="459"/>
        </pc:sldMkLst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3" creationId="{AEB233A1-D550-CE78-9E7B-AA0713FE7359}"/>
          </ac:spMkLst>
        </pc:spChg>
        <pc:spChg chg="mod">
          <ac:chgData name="Jinyoung Ko" userId="76e4a963-9504-4d56-beee-89ff49c7b1a1" providerId="ADAL" clId="{AEB4C311-0DAC-7247-B120-49F50BB1C3B1}" dt="2024-07-16T03:36:41.856" v="1003" actId="404"/>
          <ac:spMkLst>
            <pc:docMk/>
            <pc:sldMk cId="245434029" sldId="459"/>
            <ac:spMk id="5" creationId="{30E3D251-6278-2017-FB30-CB09D22094DE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9" creationId="{CD749911-F8F9-DA86-D16A-8D2AAAA2DCED}"/>
          </ac:spMkLst>
        </pc:spChg>
        <pc:spChg chg="add del mod">
          <ac:chgData name="Jinyoung Ko" userId="76e4a963-9504-4d56-beee-89ff49c7b1a1" providerId="ADAL" clId="{AEB4C311-0DAC-7247-B120-49F50BB1C3B1}" dt="2024-07-16T03:38:27.757" v="1088" actId="206"/>
          <ac:spMkLst>
            <pc:docMk/>
            <pc:sldMk cId="245434029" sldId="459"/>
            <ac:spMk id="10" creationId="{BC564C1C-59D6-3604-F556-333D36C42D46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3" creationId="{ABFEF383-B93E-68B7-9414-988D1DE29A38}"/>
          </ac:spMkLst>
        </pc:spChg>
        <pc:spChg chg="add del mod">
          <ac:chgData name="Jinyoung Ko" userId="76e4a963-9504-4d56-beee-89ff49c7b1a1" providerId="ADAL" clId="{AEB4C311-0DAC-7247-B120-49F50BB1C3B1}" dt="2024-07-16T03:38:33.014" v="1090" actId="21"/>
          <ac:spMkLst>
            <pc:docMk/>
            <pc:sldMk cId="245434029" sldId="459"/>
            <ac:spMk id="16" creationId="{3C1502D6-7E4C-4200-3BD1-D4867A386E8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7" creationId="{696DF7EA-344D-D0FA-0915-51260E3031F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8" creationId="{3CA1320A-7383-44B0-DF22-DCCE60F1DAD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9" creationId="{190C7244-F720-5018-2BF2-3B65F44EC919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1" creationId="{719411F1-D5D2-2012-AF33-E79B91EFC79F}"/>
          </ac:spMkLst>
        </pc:spChg>
        <pc:spChg chg="add del mod">
          <ac:chgData name="Jinyoung Ko" userId="76e4a963-9504-4d56-beee-89ff49c7b1a1" providerId="ADAL" clId="{AEB4C311-0DAC-7247-B120-49F50BB1C3B1}" dt="2024-07-16T03:38:30.335" v="1089" actId="21"/>
          <ac:spMkLst>
            <pc:docMk/>
            <pc:sldMk cId="245434029" sldId="459"/>
            <ac:spMk id="22" creationId="{CAF34742-3E4D-A8AC-6BE2-4C210D6651B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3" creationId="{46016CF1-B908-3FC2-0E3F-025252941E71}"/>
          </ac:spMkLst>
        </pc:spChg>
        <pc:spChg chg="mod">
          <ac:chgData name="Jinyoung Ko" userId="76e4a963-9504-4d56-beee-89ff49c7b1a1" providerId="ADAL" clId="{AEB4C311-0DAC-7247-B120-49F50BB1C3B1}" dt="2024-07-16T03:37:19.589" v="1071" actId="404"/>
          <ac:spMkLst>
            <pc:docMk/>
            <pc:sldMk cId="245434029" sldId="459"/>
            <ac:spMk id="35" creationId="{AB2A3666-36DE-114C-967C-2ADC7335344F}"/>
          </ac:spMkLst>
        </pc:spChg>
        <pc:grpChg chg="add mod">
          <ac:chgData name="Jinyoung Ko" userId="76e4a963-9504-4d56-beee-89ff49c7b1a1" providerId="ADAL" clId="{AEB4C311-0DAC-7247-B120-49F50BB1C3B1}" dt="2024-07-16T03:38:02.167" v="1080" actId="164"/>
          <ac:grpSpMkLst>
            <pc:docMk/>
            <pc:sldMk cId="245434029" sldId="459"/>
            <ac:grpSpMk id="24" creationId="{606B0FE6-3539-DACC-F5A5-21A54AC12595}"/>
          </ac:grpSpMkLst>
        </pc:grp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1" creationId="{87715977-E0E4-6CE1-80B4-82B5827200C1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2" creationId="{4015E54E-598B-28BB-CA86-97EC8108AB77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4" creationId="{AF0BD879-54D7-65D3-4716-4FD92B77D8D1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5" creationId="{3D4548D6-C043-3C3E-21C6-40F00E51EB38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20" creationId="{881A7242-5ABD-CC13-AF60-D0A62EA238C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79B252-A127-4E13-E5AE-BA5900EE9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32A5-FA83-168F-9A39-34D6ECAD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893B-3C1F-44D7-B6E5-3AAAE9780782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00B1-62B1-40EC-221C-90F382C17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865A-D641-DD69-2E4F-E672E9781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0C60-F4CA-469E-BF46-E9FFE1C01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10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6A12-5A3A-45CA-B803-C1829C2684E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9F9F-DDB3-4232-A12B-3B89870F5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4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4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CA" sz="1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1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𝜇_1,𝜎_1^2 )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lang="en-CA" sz="1200" b="0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𝜇_2,𝜎_2^2 )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96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CA" sz="1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1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CA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𝜇_1,𝜎_1^2 )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𝒩(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𝐱_</a:t>
                </a:r>
                <a:r>
                  <a:rPr lang="en-CA" sz="1200" b="0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sz="1200" b="1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│</a:t>
                </a:r>
                <a:r>
                  <a:rPr kumimoji="0" lang="en-CA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𝜇_2,𝜎_2^2 )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2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84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b="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1BD395-53A6-5C94-D40E-5CC301A2D32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5CB381D-FA77-0336-51CE-45242A70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4" name="Picture 3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0E9CA3E7-A19B-EB37-61A1-941F08CFC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A9AB9-55AB-2D54-8663-B0FC27B079C1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08792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45E42-F472-1844-C499-FB2655EB4C4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2E85FCA-EAA5-2AB9-F4CC-EF5E61C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EEAE46-A5D4-D809-95A2-E59A41FBEDDB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2645AF-907E-69AE-9AB0-A1875F938B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FE261-E44D-65F8-4995-A1A8C0EF799C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28AF13C8-3D62-0A0B-2625-B425C6F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3728306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79F57-0F68-2636-F65F-A3CC5A8FA56E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E6F0F1DF-4ADC-A4C1-811A-75C9C5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9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91811-B71C-1315-9678-470334520D67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3D79B59-A9F3-19C2-6125-FFD9C83A1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FE230-06A6-4728-5FB1-A71072CC5C4B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1B50BC6B-6B92-4964-2FB2-69555AF4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9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03438"/>
            <a:ext cx="10515600" cy="88001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Thanks for listening presentation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3490256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4041967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Firstname.lastname@mail.utoronto.ca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55B9E2-F1DC-231D-5D88-56CE0881E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42A7599-ABAE-240E-5033-FE9EB3B635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1" name="Picture 10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3499CD9-47D1-D916-6730-EB8EFC681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32C14-6569-CD3E-F1C8-20170C276525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7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4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rgbClr val="001C4E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B478E-3253-4D7E-1676-6E289A5726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77074F15-DCC7-9D7D-9A34-0C32FACF8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6" name="Picture 5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24270FBC-47B9-EB8B-49F4-6F0001A3C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581055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1004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69329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3A817-B2F5-4A31-A75F-4821B75147B5}"/>
              </a:ext>
            </a:extLst>
          </p:cNvPr>
          <p:cNvSpPr/>
          <p:nvPr userDrawn="1"/>
        </p:nvSpPr>
        <p:spPr>
          <a:xfrm>
            <a:off x="238760" y="635195"/>
            <a:ext cx="11714480" cy="1398039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632738"/>
            <a:ext cx="1171448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200" kern="1200" dirty="0">
                <a:solidFill>
                  <a:schemeClr val="bg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D2A35-3ACD-DA0B-2ABF-6C2357CB5A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DFAE994C-6A7F-CB74-B30F-7EED3D340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3" name="Picture 12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7AFFB80-1C49-E796-D575-B94F75DE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B60AD-1088-2AB3-9AB2-72D767C7D02F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AE2A5-82FC-1CF2-8024-106ECC67BE0B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C20462D9-B7C7-3579-35BB-1396581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B9915-E0E4-5FDF-D6F7-6BF1F896C402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60DC5-914B-C658-5AE5-F373AD93ABF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949A32A-3E63-C0F4-B311-DC9FCC3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477884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B1141-7136-E195-A0C1-24760B8B73A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2EB032DB-7C3E-A1DC-4DD4-0BFE0E79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EB6E-6D01-AD6D-E760-55AB725B8BB4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91C8AE-5339-6DDA-86CA-8FBE4A83806F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205A4BD8-C29C-8A81-180F-B2BAC603D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CFE15-75A7-B505-2482-04A30F04DA93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7FED9B0A-0145-62A9-C608-8243709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39646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4EC4A-AB9A-BDEA-C540-C64C392481D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75562D00-79D4-D031-D194-DFC8F70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2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38EE5D-508D-3057-ACAF-A22BDBCD41FD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13FC330-EADB-FD0F-B03B-31D0A22B6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9B99-3D6F-342F-7E48-F5646F4277A9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A6E5A2F5-B94B-A4D6-A73C-C9D5052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187BAF-3B61-C868-6295-FD81DA2B0AF4}"/>
              </a:ext>
            </a:extLst>
          </p:cNvPr>
          <p:cNvSpPr/>
          <p:nvPr userDrawn="1"/>
        </p:nvSpPr>
        <p:spPr>
          <a:xfrm>
            <a:off x="4068000" y="6601522"/>
            <a:ext cx="4068000" cy="256478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B7494-A9C1-196A-DFD7-B98C57F5722A}"/>
              </a:ext>
            </a:extLst>
          </p:cNvPr>
          <p:cNvSpPr/>
          <p:nvPr userDrawn="1"/>
        </p:nvSpPr>
        <p:spPr>
          <a:xfrm>
            <a:off x="0" y="6601522"/>
            <a:ext cx="4068000" cy="25647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F7607-9502-DFCB-3B84-406167378C78}"/>
              </a:ext>
            </a:extLst>
          </p:cNvPr>
          <p:cNvSpPr txBox="1"/>
          <p:nvPr userDrawn="1"/>
        </p:nvSpPr>
        <p:spPr>
          <a:xfrm>
            <a:off x="4068000" y="6594649"/>
            <a:ext cx="405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GB" sz="1200" kern="1200" dirty="0">
                <a:solidFill>
                  <a:schemeClr val="bg1"/>
                </a:solidFill>
                <a:latin typeface="+mj-lt"/>
                <a:ea typeface="Baskerville" panose="02020502070401020303" pitchFamily="18" charset="0"/>
                <a:cs typeface="+mn-cs"/>
              </a:rPr>
              <a:t>2024 Bayesian Modelling Workshop</a:t>
            </a:r>
            <a:endParaRPr lang="en-CA" sz="1200" kern="1200" dirty="0">
              <a:solidFill>
                <a:schemeClr val="bg1"/>
              </a:solidFill>
              <a:latin typeface="+mj-lt"/>
              <a:ea typeface="Baskerville" panose="02020502070401020303" pitchFamily="1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69AAE-C5CB-AA8E-0914-826D628E7AC8}"/>
              </a:ext>
            </a:extLst>
          </p:cNvPr>
          <p:cNvSpPr/>
          <p:nvPr userDrawn="1"/>
        </p:nvSpPr>
        <p:spPr>
          <a:xfrm>
            <a:off x="8136000" y="6601522"/>
            <a:ext cx="4068000" cy="25647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90" r:id="rId3"/>
    <p:sldLayoutId id="2147483678" r:id="rId4"/>
    <p:sldLayoutId id="2147483677" r:id="rId5"/>
    <p:sldLayoutId id="2147483680" r:id="rId6"/>
    <p:sldLayoutId id="2147483679" r:id="rId7"/>
    <p:sldLayoutId id="2147483686" r:id="rId8"/>
    <p:sldLayoutId id="2147483687" r:id="rId9"/>
    <p:sldLayoutId id="2147483684" r:id="rId10"/>
    <p:sldLayoutId id="2147483685" r:id="rId11"/>
    <p:sldLayoutId id="2147483688" r:id="rId12"/>
    <p:sldLayoutId id="2147483689" r:id="rId13"/>
    <p:sldLayoutId id="2147483681" r:id="rId14"/>
    <p:sldLayoutId id="2147483691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CA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9034-A97C-20DD-0619-A2B68EE79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3228" y="2853826"/>
            <a:ext cx="5865544" cy="383248"/>
          </a:xfrm>
        </p:spPr>
        <p:txBody>
          <a:bodyPr/>
          <a:lstStyle/>
          <a:p>
            <a:r>
              <a:rPr lang="en-CA" sz="2400" dirty="0"/>
              <a:t>Seungjae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48A5-18F7-223F-029D-3D712CAAF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3228" y="3425496"/>
            <a:ext cx="5865544" cy="611859"/>
          </a:xfrm>
        </p:spPr>
        <p:txBody>
          <a:bodyPr/>
          <a:lstStyle/>
          <a:p>
            <a:r>
              <a:rPr lang="en-CA" sz="1800" dirty="0"/>
              <a:t>Department of Civil &amp; Mineral Engineering</a:t>
            </a:r>
          </a:p>
          <a:p>
            <a:r>
              <a:rPr lang="en-CA" sz="1800" dirty="0"/>
              <a:t>University of Toronto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E8680-F7A9-A7A0-196C-F7BBBFE9F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228" y="4443977"/>
            <a:ext cx="5865544" cy="383247"/>
          </a:xfrm>
        </p:spPr>
        <p:txBody>
          <a:bodyPr/>
          <a:lstStyle/>
          <a:p>
            <a:r>
              <a:rPr lang="en-CA" sz="2000" dirty="0"/>
              <a:t>July 30,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AE676-BA93-B03D-71DC-BB0C4E46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2024 Bayesian Modelling Workshop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06CAA-D4E1-7062-CE43-A4D999280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4D4E9CA-9FB7-1EEB-5436-D8F3E1461C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Mixture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0A08D5-F341-8D3C-8EF4-B0729EB407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97FE1784-1781-499E-871F-3D16C048249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0B0A60-E6B6-84A5-6DB2-65A91AE3F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10" y="1821542"/>
            <a:ext cx="6492980" cy="42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6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41FB79-9552-27FC-EDCF-9F10B388A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Mixture of Linear Models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70B3A-D9ED-E5C7-A1D8-6BB3C3F4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596936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94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FCB8F61-51FF-C85C-CA99-53F3B24279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Another Example – Missing 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CFE3FC-83B6-DFBE-5756-F05726361ACD}"/>
              </a:ext>
            </a:extLst>
          </p:cNvPr>
          <p:cNvSpPr/>
          <p:nvPr/>
        </p:nvSpPr>
        <p:spPr>
          <a:xfrm>
            <a:off x="1696811" y="197316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en-CA" sz="28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F56366-8DDC-5BCC-C480-BDE0FA679A29}"/>
              </a:ext>
            </a:extLst>
          </p:cNvPr>
          <p:cNvSpPr/>
          <p:nvPr/>
        </p:nvSpPr>
        <p:spPr>
          <a:xfrm>
            <a:off x="5638801" y="197316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en-CA" sz="2800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78D162-5BED-9BBF-4EC4-941F2764C75B}"/>
              </a:ext>
            </a:extLst>
          </p:cNvPr>
          <p:cNvSpPr/>
          <p:nvPr/>
        </p:nvSpPr>
        <p:spPr>
          <a:xfrm>
            <a:off x="9580790" y="197316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en-CA" sz="2800" dirty="0"/>
              <a:t>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A431F1-7ED9-E888-F9FB-C0D02AEF2CDB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611211" y="2430362"/>
            <a:ext cx="30275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8D859D-D688-72DA-D3E2-FC102063E73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553201" y="2430362"/>
            <a:ext cx="30275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E33584-232B-3224-3C48-BC47DB569A15}"/>
                  </a:ext>
                </a:extLst>
              </p:cNvPr>
              <p:cNvSpPr txBox="1"/>
              <p:nvPr/>
            </p:nvSpPr>
            <p:spPr>
              <a:xfrm>
                <a:off x="2682195" y="3096406"/>
                <a:ext cx="2885620" cy="10248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CA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300" b="0" dirty="0"/>
              </a:p>
              <a:p>
                <a:pPr latinLnBrk="0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3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3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E33584-232B-3224-3C48-BC47DB56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95" y="3096406"/>
                <a:ext cx="2885620" cy="1024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DC2C12-F8CC-A9BA-76CC-ED72451281D4}"/>
                  </a:ext>
                </a:extLst>
              </p:cNvPr>
              <p:cNvSpPr txBox="1"/>
              <p:nvPr/>
            </p:nvSpPr>
            <p:spPr>
              <a:xfrm>
                <a:off x="6624185" y="3096406"/>
                <a:ext cx="2885620" cy="10248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aln/>
                        </m:rPr>
                        <a:rPr lang="en-CA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300" b="0" dirty="0"/>
              </a:p>
              <a:p>
                <a:pPr latinLnBrk="0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3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3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DC2C12-F8CC-A9BA-76CC-ED7245128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5" y="3096406"/>
                <a:ext cx="2885620" cy="1024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1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C3FD6A8-841A-F405-E69F-DBC4E55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Another Example – 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E123-8CAC-B92A-BFEF-5AFB01CB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2" y="1567187"/>
            <a:ext cx="3471803" cy="476794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EB2626-8DE4-3021-8C20-B9A7032590D4}"/>
              </a:ext>
            </a:extLst>
          </p:cNvPr>
          <p:cNvGrpSpPr/>
          <p:nvPr/>
        </p:nvGrpSpPr>
        <p:grpSpPr>
          <a:xfrm>
            <a:off x="5783942" y="1316143"/>
            <a:ext cx="4934858" cy="914400"/>
            <a:chOff x="3628571" y="1768556"/>
            <a:chExt cx="4934858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F78E76-3AAE-D4B9-2A38-708B02D4C565}"/>
                </a:ext>
              </a:extLst>
            </p:cNvPr>
            <p:cNvSpPr/>
            <p:nvPr/>
          </p:nvSpPr>
          <p:spPr>
            <a:xfrm>
              <a:off x="3628571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D8294B-98D5-85D8-BB6A-DC43BE8E2ECE}"/>
                </a:ext>
              </a:extLst>
            </p:cNvPr>
            <p:cNvSpPr/>
            <p:nvPr/>
          </p:nvSpPr>
          <p:spPr>
            <a:xfrm>
              <a:off x="5638800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04C30D-8BC7-FF64-8364-A00652FE1CB0}"/>
                </a:ext>
              </a:extLst>
            </p:cNvPr>
            <p:cNvSpPr/>
            <p:nvPr/>
          </p:nvSpPr>
          <p:spPr>
            <a:xfrm>
              <a:off x="7649029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1FC2A5-B76F-D98E-99AB-011361B6CF8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542971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0F4B27-CB34-F247-C443-EEF5447072B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6553200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F4586A-B644-4821-9A2F-C6DDBA2E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96" y="2653558"/>
            <a:ext cx="50863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2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C3FD6A8-841A-F405-E69F-DBC4E55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Another Example – 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E123-8CAC-B92A-BFEF-5AFB01CB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2" y="1567187"/>
            <a:ext cx="3471803" cy="476794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EB2626-8DE4-3021-8C20-B9A7032590D4}"/>
              </a:ext>
            </a:extLst>
          </p:cNvPr>
          <p:cNvGrpSpPr/>
          <p:nvPr/>
        </p:nvGrpSpPr>
        <p:grpSpPr>
          <a:xfrm>
            <a:off x="5783942" y="1316143"/>
            <a:ext cx="4934858" cy="914400"/>
            <a:chOff x="3628571" y="1768556"/>
            <a:chExt cx="4934858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F78E76-3AAE-D4B9-2A38-708B02D4C565}"/>
                </a:ext>
              </a:extLst>
            </p:cNvPr>
            <p:cNvSpPr/>
            <p:nvPr/>
          </p:nvSpPr>
          <p:spPr>
            <a:xfrm>
              <a:off x="3628571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D8294B-98D5-85D8-BB6A-DC43BE8E2ECE}"/>
                </a:ext>
              </a:extLst>
            </p:cNvPr>
            <p:cNvSpPr/>
            <p:nvPr/>
          </p:nvSpPr>
          <p:spPr>
            <a:xfrm>
              <a:off x="5638800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04C30D-8BC7-FF64-8364-A00652FE1CB0}"/>
                </a:ext>
              </a:extLst>
            </p:cNvPr>
            <p:cNvSpPr/>
            <p:nvPr/>
          </p:nvSpPr>
          <p:spPr>
            <a:xfrm>
              <a:off x="7649029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1FC2A5-B76F-D98E-99AB-011361B6CF8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542971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0F4B27-CB34-F247-C443-EEF5447072B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6553200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054CF-7E7F-C21F-4CC1-07CA230E4B1F}"/>
              </a:ext>
            </a:extLst>
          </p:cNvPr>
          <p:cNvSpPr/>
          <p:nvPr/>
        </p:nvSpPr>
        <p:spPr>
          <a:xfrm>
            <a:off x="2046514" y="3873500"/>
            <a:ext cx="899886" cy="2425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685370-6455-F09C-D97F-6161957F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283" y="2602758"/>
            <a:ext cx="52101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1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C3FD6A8-841A-F405-E69F-DBC4E55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Another Example – 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E123-8CAC-B92A-BFEF-5AFB01CB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2" y="1567187"/>
            <a:ext cx="3471803" cy="476794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EB2626-8DE4-3021-8C20-B9A7032590D4}"/>
              </a:ext>
            </a:extLst>
          </p:cNvPr>
          <p:cNvGrpSpPr/>
          <p:nvPr/>
        </p:nvGrpSpPr>
        <p:grpSpPr>
          <a:xfrm>
            <a:off x="5783942" y="1316143"/>
            <a:ext cx="4934858" cy="914400"/>
            <a:chOff x="3628571" y="1768556"/>
            <a:chExt cx="4934858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F78E76-3AAE-D4B9-2A38-708B02D4C565}"/>
                </a:ext>
              </a:extLst>
            </p:cNvPr>
            <p:cNvSpPr/>
            <p:nvPr/>
          </p:nvSpPr>
          <p:spPr>
            <a:xfrm>
              <a:off x="3628571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D8294B-98D5-85D8-BB6A-DC43BE8E2ECE}"/>
                </a:ext>
              </a:extLst>
            </p:cNvPr>
            <p:cNvSpPr/>
            <p:nvPr/>
          </p:nvSpPr>
          <p:spPr>
            <a:xfrm>
              <a:off x="5638800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04C30D-8BC7-FF64-8364-A00652FE1CB0}"/>
                </a:ext>
              </a:extLst>
            </p:cNvPr>
            <p:cNvSpPr/>
            <p:nvPr/>
          </p:nvSpPr>
          <p:spPr>
            <a:xfrm>
              <a:off x="7649029" y="1768556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latinLnBrk="0"/>
              <a:r>
                <a:rPr lang="en-CA" sz="2800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1FC2A5-B76F-D98E-99AB-011361B6CF8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542971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0F4B27-CB34-F247-C443-EEF5447072B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6553200" y="2225756"/>
              <a:ext cx="10958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61D3BC5-5C37-8733-C9D0-5D1D7E65314E}"/>
              </a:ext>
            </a:extLst>
          </p:cNvPr>
          <p:cNvSpPr/>
          <p:nvPr/>
        </p:nvSpPr>
        <p:spPr>
          <a:xfrm>
            <a:off x="2046514" y="3873500"/>
            <a:ext cx="899886" cy="2425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en-CA" dirty="0"/>
              <a:t>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FC6BDC-D7A5-7258-804D-D7413024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421" y="2590058"/>
            <a:ext cx="52959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8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645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E93-5D9E-57A6-4D61-08FB343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E792-64BF-FF8C-5B34-D3FE1A1CD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Seungjae Lee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81B-C0B0-F1DF-D001-A1C9BF40F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sjae.lee@utoronto.ca</a:t>
            </a:r>
          </a:p>
        </p:txBody>
      </p:sp>
    </p:spTree>
    <p:extLst>
      <p:ext uri="{BB962C8B-B14F-4D97-AF65-F5344CB8AC3E}">
        <p14:creationId xmlns:p14="http://schemas.microsoft.com/office/powerpoint/2010/main" val="308033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2352B-413D-EDD8-F391-B348E44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3790B-0862-D6C2-16B7-E2DDC85651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1C2AA14-D6A1-5A92-E189-94D9B1CF66A5}"/>
              </a:ext>
            </a:extLst>
          </p:cNvPr>
          <p:cNvSpPr txBox="1">
            <a:spLocks/>
          </p:cNvSpPr>
          <p:nvPr/>
        </p:nvSpPr>
        <p:spPr>
          <a:xfrm>
            <a:off x="1076771" y="1527132"/>
            <a:ext cx="10037821" cy="4718958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0"/>
              </a:spcBef>
            </a:pPr>
            <a:r>
              <a:rPr lang="en-CA" sz="2800" b="1" strike="sngStrike" dirty="0"/>
              <a:t>Measurement uncertainty and Bayesian estimation</a:t>
            </a:r>
            <a:endParaRPr lang="en-CA" sz="2800" strike="sngStrike" dirty="0"/>
          </a:p>
          <a:p>
            <a:pPr>
              <a:spcBef>
                <a:spcPts val="3000"/>
              </a:spcBef>
            </a:pPr>
            <a:r>
              <a:rPr lang="en-CA" sz="2800" b="1" strike="sngStrike" dirty="0"/>
              <a:t>Bayesian linear regression</a:t>
            </a:r>
            <a:endParaRPr lang="en-CA" sz="2800" strike="sngStrike" dirty="0"/>
          </a:p>
          <a:p>
            <a:pPr>
              <a:spcBef>
                <a:spcPts val="3000"/>
              </a:spcBef>
            </a:pPr>
            <a:r>
              <a:rPr lang="en-CA" sz="2800" b="1" dirty="0"/>
              <a:t>Latent/unobservable variables</a:t>
            </a:r>
            <a:endParaRPr lang="en-CA" sz="2800" dirty="0"/>
          </a:p>
          <a:p>
            <a:pPr>
              <a:spcBef>
                <a:spcPts val="3000"/>
              </a:spcBef>
            </a:pPr>
            <a:r>
              <a:rPr lang="en-CA" sz="2800" b="1" dirty="0"/>
              <a:t>Advanced Topics: </a:t>
            </a:r>
            <a:r>
              <a:rPr lang="en-US" sz="2800" dirty="0"/>
              <a:t>Design of Experiment and Optimization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91174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CEF15-1E0C-112A-3903-8995D90A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Gaussian Distribution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A852579-1CF0-D3A9-8EEC-1B59F64C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792288"/>
            <a:ext cx="53816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681CC2-CC26-D048-CD2B-FFE020D90565}"/>
                  </a:ext>
                </a:extLst>
              </p:cNvPr>
              <p:cNvSpPr txBox="1"/>
              <p:nvPr/>
            </p:nvSpPr>
            <p:spPr>
              <a:xfrm>
                <a:off x="6392009" y="1087667"/>
                <a:ext cx="5612306" cy="5343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</a:rPr>
                  <a:t>Likelihood: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320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32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Prior: non-informative flat </a:t>
                </a:r>
                <a:endParaRPr kumimoji="0" lang="en-CA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681CC2-CC26-D048-CD2B-FFE020D90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09" y="1087667"/>
                <a:ext cx="5612306" cy="5343066"/>
              </a:xfrm>
              <a:prstGeom prst="rect">
                <a:avLst/>
              </a:prstGeom>
              <a:blipFill>
                <a:blip r:embed="rId3"/>
                <a:stretch>
                  <a:fillRect l="-4457" b="-23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5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5BD27-0287-3A9E-2B96-1A23A55B7C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B90898B-4D62-B401-94BD-7F0CF4F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4A44D-F47F-E06A-F106-13A431AB90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97FE1784-1781-499E-871F-3D16C048249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916BFD-C8CC-CA81-4DD0-345899D0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83" y="1703388"/>
            <a:ext cx="5991889" cy="43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3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B138AD-FBFE-DE3C-397B-F66E7738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01" y="1785580"/>
            <a:ext cx="5959598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1078FB-6370-F87D-B849-D5D49A928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C826B42-55B0-6CA3-9B00-116150F5DF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3546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B6B23-3820-2430-A172-334426B16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55AAC3B-36EA-B22F-28D5-EFCA8A3256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9262E-041C-FDD4-2A3D-1BA0C33261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97FE1784-1781-499E-871F-3D16C048249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CBF6570-0464-776F-59B7-941C899F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52" y="1756257"/>
            <a:ext cx="5959598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2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B8E609-BEA4-BA19-E46A-FEA3DFAA8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9" y="1790985"/>
            <a:ext cx="5852903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0CD2D1-DB5F-52CB-EEA4-78F884D62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3060D36-4AB8-CBCD-C64C-DD708101E4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4076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B8E609-BEA4-BA19-E46A-FEA3DFAA8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97" y="2411868"/>
            <a:ext cx="5852903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BD2C0-57C2-DA24-22F2-CABE6668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3060D36-4AB8-CBCD-C64C-DD708101E4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C9CC4F-5151-04E4-29DE-6FF4A675C5AB}"/>
                  </a:ext>
                </a:extLst>
              </p:cNvPr>
              <p:cNvSpPr txBox="1"/>
              <p:nvPr/>
            </p:nvSpPr>
            <p:spPr>
              <a:xfrm>
                <a:off x="317501" y="1224431"/>
                <a:ext cx="11556999" cy="710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CA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C9CC4F-5151-04E4-29DE-6FF4A675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1" y="1224431"/>
                <a:ext cx="11556999" cy="710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30150-EF7A-ACDA-4ECC-D973F61C64CC}"/>
                  </a:ext>
                </a:extLst>
              </p:cNvPr>
              <p:cNvSpPr txBox="1"/>
              <p:nvPr/>
            </p:nvSpPr>
            <p:spPr>
              <a:xfrm>
                <a:off x="6096000" y="2609355"/>
                <a:ext cx="6117770" cy="1715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</a:rPr>
                  <a:t>Likelihood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3200" dirty="0">
                  <a:latin typeface="+mj-lt"/>
                </a:endParaRPr>
              </a:p>
              <a:p>
                <a:pPr lvl="0" latinLnBrk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CA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430150-EF7A-ACDA-4ECC-D973F61C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09355"/>
                <a:ext cx="6117770" cy="1715598"/>
              </a:xfrm>
              <a:prstGeom prst="rect">
                <a:avLst/>
              </a:prstGeom>
              <a:blipFill>
                <a:blip r:embed="rId5"/>
                <a:stretch>
                  <a:fillRect l="-2490" t="-46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7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4828-6A3A-C9D2-4BEE-D422326173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A23C4BD-277C-D1B9-764D-23B734F308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Mixture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B2A57-DAD0-1C84-EF42-40A92CE912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97FE1784-1781-499E-871F-3D16C048249A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F5CCA-741A-F272-E60A-2AF59931AF23}"/>
                  </a:ext>
                </a:extLst>
              </p:cNvPr>
              <p:cNvSpPr txBox="1"/>
              <p:nvPr/>
            </p:nvSpPr>
            <p:spPr>
              <a:xfrm>
                <a:off x="159655" y="1810263"/>
                <a:ext cx="12090400" cy="3344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r>
                  <a:rPr lang="en-CA" sz="3200" b="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CA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3200" b="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CA" sz="3200" b="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 is from the first distribution, i.e., </a:t>
                </a:r>
                <a14:m>
                  <m:oMath xmlns:m="http://schemas.openxmlformats.org/officeDocument/2006/math">
                    <m:r>
                      <a:rPr lang="en-CA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CA" sz="3200" b="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r>
                  <a:rPr lang="en-CA" sz="32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CA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CA" sz="3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is from the second distribution, i.e.,</a:t>
                </a:r>
                <a:r>
                  <a:rPr kumimoji="0" lang="en-CA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kumimoji="0" lang="en-CA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b>
                          <m:sSubPr>
                            <m:ctrlP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CA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CA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CA" sz="3200" b="0" dirty="0">
                  <a:solidFill>
                    <a:prstClr val="black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F5CCA-741A-F272-E60A-2AF59931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5" y="1810263"/>
                <a:ext cx="12090400" cy="3344185"/>
              </a:xfrm>
              <a:prstGeom prst="rect">
                <a:avLst/>
              </a:prstGeom>
              <a:blipFill>
                <a:blip r:embed="rId2"/>
                <a:stretch>
                  <a:fillRect l="-12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DD4C44-D7FC-D030-2584-9B8751FF58A7}"/>
                  </a:ext>
                </a:extLst>
              </p:cNvPr>
              <p:cNvSpPr txBox="1"/>
              <p:nvPr/>
            </p:nvSpPr>
            <p:spPr>
              <a:xfrm>
                <a:off x="682171" y="5154448"/>
                <a:ext cx="10827658" cy="710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CA" sz="32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32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A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DD4C44-D7FC-D030-2584-9B8751FF5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1" y="5154448"/>
                <a:ext cx="10827658" cy="710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IIB Presentation">
  <a:themeElements>
    <a:clrScheme name="UT - edited">
      <a:dk1>
        <a:srgbClr val="000000"/>
      </a:dk1>
      <a:lt1>
        <a:srgbClr val="FEFFFF"/>
      </a:lt1>
      <a:dk2>
        <a:srgbClr val="929292"/>
      </a:dk2>
      <a:lt2>
        <a:srgbClr val="FEFFFF"/>
      </a:lt2>
      <a:accent1>
        <a:srgbClr val="002554"/>
      </a:accent1>
      <a:accent2>
        <a:srgbClr val="0E6EC6"/>
      </a:accent2>
      <a:accent3>
        <a:srgbClr val="FF7E0F"/>
      </a:accent3>
      <a:accent4>
        <a:srgbClr val="F9CA22"/>
      </a:accent4>
      <a:accent5>
        <a:srgbClr val="CF222B"/>
      </a:accent5>
      <a:accent6>
        <a:srgbClr val="77C4D4"/>
      </a:accent6>
      <a:hlink>
        <a:srgbClr val="00B0F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tlCol="0" anchor="ctr"/>
      <a:lstStyle>
        <a:defPPr algn="ctr" latinLnBrk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457200" indent="-457200" algn="l" latinLnBrk="0"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17C783DC76484FB8EE4E2E915C826D" ma:contentTypeVersion="14" ma:contentTypeDescription="새 문서를 만듭니다." ma:contentTypeScope="" ma:versionID="5970496cfac6c8ed8dd979ecb5c5ac3e">
  <xsd:schema xmlns:xsd="http://www.w3.org/2001/XMLSchema" xmlns:xs="http://www.w3.org/2001/XMLSchema" xmlns:p="http://schemas.microsoft.com/office/2006/metadata/properties" xmlns:ns2="a777d6bd-13f9-427d-90d8-3493e6e6135a" xmlns:ns3="21cea1b5-b8b8-49a7-ad55-9815503a2de3" targetNamespace="http://schemas.microsoft.com/office/2006/metadata/properties" ma:root="true" ma:fieldsID="b3948081e9c420d0af992ef9601bf8ae" ns2:_="" ns3:_="">
    <xsd:import namespace="a777d6bd-13f9-427d-90d8-3493e6e6135a"/>
    <xsd:import namespace="21cea1b5-b8b8-49a7-ad55-9815503a2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7d6bd-13f9-427d-90d8-3493e6e61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a1b5-b8b8-49a7-ad55-9815503a2d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e36991e-8389-40b7-b6ac-3475d54b53c7}" ma:internalName="TaxCatchAll" ma:showField="CatchAllData" ma:web="21cea1b5-b8b8-49a7-ad55-9815503a2d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cea1b5-b8b8-49a7-ad55-9815503a2de3" xsi:nil="true"/>
    <lcf76f155ced4ddcb4097134ff3c332f xmlns="a777d6bd-13f9-427d-90d8-3493e6e6135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5F35C7-3041-4C40-AE9D-9C5AA7725281}">
  <ds:schemaRefs>
    <ds:schemaRef ds:uri="21cea1b5-b8b8-49a7-ad55-9815503a2de3"/>
    <ds:schemaRef ds:uri="a777d6bd-13f9-427d-90d8-3493e6e61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46BB44E-DDA9-4A4E-8422-24BFBB7878E2}">
  <ds:schemaRefs>
    <ds:schemaRef ds:uri="http://purl.org/dc/elements/1.1/"/>
    <ds:schemaRef ds:uri="http://purl.org/dc/terms/"/>
    <ds:schemaRef ds:uri="http://schemas.microsoft.com/office/2006/documentManagement/types"/>
    <ds:schemaRef ds:uri="a777d6bd-13f9-427d-90d8-3493e6e6135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1cea1b5-b8b8-49a7-ad55-9815503a2de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BCF156-7021-46E7-A8A5-2912D27111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4951</TotalTime>
  <Words>266</Words>
  <Application>Microsoft Office PowerPoint</Application>
  <PresentationFormat>Widescreen</PresentationFormat>
  <Paragraphs>75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Wingdings</vt:lpstr>
      <vt:lpstr>IIB Presentation</vt:lpstr>
      <vt:lpstr>2024 Bayesian Modelling Workshop</vt:lpstr>
      <vt:lpstr>Workshop Outline</vt:lpstr>
      <vt:lpstr>Gaussian Distribution</vt:lpstr>
      <vt:lpstr>Gaussian Distribution</vt:lpstr>
      <vt:lpstr>Gaussian Distribution</vt:lpstr>
      <vt:lpstr>Gaussian Distribution</vt:lpstr>
      <vt:lpstr>Gaussian Distribution</vt:lpstr>
      <vt:lpstr>Gaussian Distribution</vt:lpstr>
      <vt:lpstr>Gaussian Mixture</vt:lpstr>
      <vt:lpstr>Gaussian Mixture</vt:lpstr>
      <vt:lpstr>Mixture of Linear Models</vt:lpstr>
      <vt:lpstr>Another Example – Missing Data</vt:lpstr>
      <vt:lpstr>Another Example – Missing Data</vt:lpstr>
      <vt:lpstr>Another Example – Missing Data</vt:lpstr>
      <vt:lpstr>Another Example – Missing Data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진영</dc:creator>
  <cp:lastModifiedBy>Seungjae Lee</cp:lastModifiedBy>
  <cp:revision>42</cp:revision>
  <cp:lastPrinted>2023-12-11T17:41:59Z</cp:lastPrinted>
  <dcterms:created xsi:type="dcterms:W3CDTF">2019-12-19T12:24:54Z</dcterms:created>
  <dcterms:modified xsi:type="dcterms:W3CDTF">2024-07-30T01:52:49Z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0x0101007917C783DC76484FB8EE4E2E915C826D</vt:lpwstr>
  </property>
</Properties>
</file>